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1" r:id="rId2"/>
    <p:sldId id="303" r:id="rId3"/>
    <p:sldId id="350" r:id="rId4"/>
    <p:sldId id="440" r:id="rId5"/>
    <p:sldId id="441" r:id="rId6"/>
    <p:sldId id="364" r:id="rId7"/>
    <p:sldId id="343" r:id="rId8"/>
    <p:sldId id="365" r:id="rId9"/>
    <p:sldId id="442" r:id="rId10"/>
    <p:sldId id="433" r:id="rId11"/>
    <p:sldId id="443" r:id="rId12"/>
    <p:sldId id="335" r:id="rId13"/>
    <p:sldId id="363" r:id="rId14"/>
    <p:sldId id="345" r:id="rId15"/>
    <p:sldId id="438" r:id="rId16"/>
    <p:sldId id="346" r:id="rId17"/>
    <p:sldId id="347" r:id="rId18"/>
    <p:sldId id="357" r:id="rId19"/>
    <p:sldId id="444" r:id="rId20"/>
    <p:sldId id="445" r:id="rId21"/>
    <p:sldId id="359" r:id="rId22"/>
    <p:sldId id="360" r:id="rId23"/>
    <p:sldId id="361" r:id="rId24"/>
    <p:sldId id="304" r:id="rId25"/>
  </p:sldIdLst>
  <p:sldSz cx="9144000" cy="5143500" type="screen16x9"/>
  <p:notesSz cx="7099300" cy="10234613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70C0"/>
    <a:srgbClr val="B1063A"/>
    <a:srgbClr val="92D050"/>
    <a:srgbClr val="FB80A6"/>
    <a:srgbClr val="F6A800"/>
    <a:srgbClr val="00B050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8"/>
    <p:restoredTop sz="94005"/>
  </p:normalViewPr>
  <p:slideViewPr>
    <p:cSldViewPr snapToObjects="1" showGuides="1">
      <p:cViewPr>
        <p:scale>
          <a:sx n="122" d="100"/>
          <a:sy n="122" d="100"/>
        </p:scale>
        <p:origin x="-811" y="-53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69"/>
        <p:guide pos="4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4/13/2025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378" y="865511"/>
            <a:ext cx="6033360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6755" y="523309"/>
            <a:ext cx="5773228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6922" y="9370999"/>
            <a:ext cx="90930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4/13/2025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3100" y="990600"/>
            <a:ext cx="6240463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3847" y="4978644"/>
            <a:ext cx="3592377" cy="4391729"/>
          </a:xfrm>
          <a:prstGeom prst="rect">
            <a:avLst/>
          </a:prstGeom>
        </p:spPr>
        <p:txBody>
          <a:bodyPr vert="horz" lIns="0" tIns="0" rIns="99048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6755" y="9370373"/>
            <a:ext cx="2680166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67775" y="9370373"/>
            <a:ext cx="201246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67775" y="55276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67775" y="60765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67775" y="66255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67775" y="7174510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67775" y="7723476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67775" y="8272443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67775" y="8821409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67775" y="9370372"/>
            <a:ext cx="201221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2"/>
            <a:ext cx="47328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28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552" y="-94811"/>
            <a:ext cx="7324733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5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67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644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122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53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4688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80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3F007F-2C02-52DE-8ACF-45CB3D2F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B497F7B-D678-ECA1-5088-B675AD33D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6F27892-0ED2-454A-080A-979EBFCE1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50C3692-941D-9AB7-0CE5-35AAD205F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278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162B2B3-D10B-9E16-78F8-2548D6E9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02CB071-D198-09D4-70C9-937394242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74688" y="992188"/>
            <a:ext cx="6237287" cy="3509962"/>
          </a:xfrm>
        </p:spPr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07AD040-268D-046F-01C6-95EFA3D0F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32AD577-0F4C-4EA0-06A1-A055E6C6F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045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2 -</a:t>
            </a:r>
            <a:r>
              <a:rPr lang="en-US" sz="800" noProof="0" dirty="0"/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‹Nr.›</a:t>
            </a:fld>
            <a:r>
              <a:rPr lang="de-DE" sz="700" noProof="0" dirty="0"/>
              <a:t>/24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5" Type="http://schemas.openxmlformats.org/officeDocument/2006/relationships/image" Target="../media/image21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9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=""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</a:t>
            </a:r>
            <a:r>
              <a:rPr lang="de-DE" dirty="0" smtClean="0"/>
              <a:t>Herbrich, </a:t>
            </a:r>
            <a:r>
              <a:rPr lang="de-DE" smtClean="0"/>
              <a:t>Rainer Schlosser</a:t>
            </a:r>
            <a:endParaRPr lang="de-DE" dirty="0"/>
          </a:p>
          <a:p>
            <a:pPr algn="l"/>
            <a:r>
              <a:rPr lang="en-US" dirty="0"/>
              <a:t>Inference &amp;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Distributions: Efficient Products &amp; Divisions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3491880" y="3363838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3237913" y="3651870"/>
            <a:ext cx="1471001" cy="23490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4120065" y="3363838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3792394" y="3651870"/>
            <a:ext cx="34755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4139952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014888" y="4306117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</p:cNvCxnSpPr>
          <p:nvPr/>
        </p:nvCxnSpPr>
        <p:spPr bwMode="gray">
          <a:xfrm flipH="1" flipV="1">
            <a:off x="4659837" y="3782671"/>
            <a:ext cx="1355051" cy="6314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4139952" y="3651870"/>
            <a:ext cx="274538" cy="650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AD1B5006-CD00-ACC2-3EB0-E55337E9138E}"/>
              </a:ext>
            </a:extLst>
          </p:cNvPr>
          <p:cNvSpPr/>
          <p:nvPr/>
        </p:nvSpPr>
        <p:spPr bwMode="gray">
          <a:xfrm>
            <a:off x="4848149" y="3380605"/>
            <a:ext cx="659955" cy="52305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6663E92-E481-56B0-F860-5149CBFB36BA}"/>
              </a:ext>
            </a:extLst>
          </p:cNvPr>
          <p:cNvSpPr txBox="1"/>
          <p:nvPr/>
        </p:nvSpPr>
        <p:spPr bwMode="gray">
          <a:xfrm>
            <a:off x="6883239" y="2977350"/>
            <a:ext cx="1368151" cy="3070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Correction factor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43D18844-59BF-AE0F-6576-2F07A38DF3C5}"/>
              </a:ext>
            </a:extLst>
          </p:cNvPr>
          <p:cNvCxnSpPr>
            <a:cxnSpLocks/>
            <a:stCxn id="27" idx="1"/>
          </p:cNvCxnSpPr>
          <p:nvPr/>
        </p:nvCxnSpPr>
        <p:spPr bwMode="gray">
          <a:xfrm flipH="1">
            <a:off x="5508104" y="3130867"/>
            <a:ext cx="1375135" cy="2615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5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animBg="1"/>
      <p:bldP spid="6" grpId="0" animBg="1"/>
      <p:bldP spid="7" grpId="0" animBg="1"/>
      <p:bldP spid="9" grpId="0"/>
      <p:bldP spid="10" grpId="0"/>
      <p:bldP spid="14" grpId="0" animBg="1"/>
      <p:bldP spid="15" grpId="0" animBg="1"/>
      <p:bldP spid="16" grpId="0" animBg="1"/>
      <p:bldP spid="18" grpId="0"/>
      <p:bldP spid="19" grpId="0"/>
      <p:bldP spid="24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2064DDF-2522-8752-D17A-5911E82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5B5CD719-8B10-FA02-A78C-4D82BA0682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Dirac Delta</a:t>
                </a:r>
                <a:r>
                  <a:rPr lang="en-US" dirty="0"/>
                  <a:t>. The Dirac delta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Gaussian Uniform</a:t>
                </a:r>
                <a:r>
                  <a:rPr lang="en-US" dirty="0"/>
                  <a:t>. The Gaussian uniform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defined as the limit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𝒰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(Convolution of Normal with Dirac)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Theorem (Product of Normal with Uniform)</a:t>
                </a:r>
                <a:r>
                  <a:rPr lang="en-US" dirty="0"/>
                  <a:t>. </a:t>
                </a:r>
                <a:r>
                  <a:rPr lang="en-US" i="1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̃"/>
                              <m:ctrlPr>
                                <a:rPr lang="en-US" i="1" dirty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5CD719-8B10-FA02-A78C-4D82BA06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1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FCE4E2A-34D2-878F-35B0-8444963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Normal Distributions: Dirac Delta and Uniform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="" xmlns:a16="http://schemas.microsoft.com/office/drawing/2014/main" id="{1030D508-E452-EA71-B8ED-E72188B20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1199643"/>
            <a:ext cx="1643776" cy="1095851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="" xmlns:a16="http://schemas.microsoft.com/office/drawing/2014/main" id="{EDF03D87-E859-2A57-E3F6-1C44B95D69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58" y="2499742"/>
            <a:ext cx="1643776" cy="109585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4BE8AEEA-FE89-FAEE-9622-919B7A259BB0}"/>
              </a:ext>
            </a:extLst>
          </p:cNvPr>
          <p:cNvSpPr/>
          <p:nvPr/>
        </p:nvSpPr>
        <p:spPr bwMode="gray">
          <a:xfrm>
            <a:off x="4397890" y="3254937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A1292F22-42D7-687E-55D9-02C860F94F9F}"/>
                  </a:ext>
                </a:extLst>
              </p:cNvPr>
              <p:cNvSpPr txBox="1"/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x-none" sz="1000" dirty="0">
                    <a:solidFill>
                      <a:srgbClr val="C00000"/>
                    </a:solidFill>
                  </a:rPr>
                  <a:t>Gaussian density at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292F22-42D7-687E-55D9-02C860F9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52120" y="3290941"/>
                <a:ext cx="1581738" cy="216024"/>
              </a:xfrm>
              <a:prstGeom prst="rect">
                <a:avLst/>
              </a:prstGeom>
              <a:blipFill>
                <a:blip r:embed="rId5"/>
                <a:stretch>
                  <a:fillRect l="-1587" t="-5882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E1732D47-E396-7068-62A3-DC373D3D14B0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 bwMode="gray">
          <a:xfrm flipH="1">
            <a:off x="5292080" y="3398953"/>
            <a:ext cx="3600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CA411C4-843A-8051-29E9-9EEA2E85496C}"/>
              </a:ext>
            </a:extLst>
          </p:cNvPr>
          <p:cNvSpPr/>
          <p:nvPr/>
        </p:nvSpPr>
        <p:spPr bwMode="gray">
          <a:xfrm>
            <a:off x="4427984" y="4125764"/>
            <a:ext cx="89419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13FA8E6-2A78-239E-B9A2-EF6111EDDEFD}"/>
              </a:ext>
            </a:extLst>
          </p:cNvPr>
          <p:cNvSpPr txBox="1"/>
          <p:nvPr/>
        </p:nvSpPr>
        <p:spPr bwMode="gray">
          <a:xfrm>
            <a:off x="5652120" y="4056677"/>
            <a:ext cx="1122034" cy="4262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Equivalent to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multiplying with 1</a:t>
            </a:r>
            <a:endParaRPr lang="x-none" sz="1000" dirty="0">
              <a:solidFill>
                <a:srgbClr val="C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C8235F37-34F7-DE20-1253-3688F3633644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 bwMode="gray">
          <a:xfrm flipH="1">
            <a:off x="5322174" y="4269780"/>
            <a:ext cx="32994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61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8F36E800-F712-90D1-99CD-1E0FE67D531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</p:spPr>
            <p:txBody>
              <a:bodyPr/>
              <a:lstStyle/>
              <a:p>
                <a:r>
                  <a:rPr lang="x-none" b="1" dirty="0"/>
                  <a:t>Exponential Family</a:t>
                </a:r>
                <a:r>
                  <a:rPr lang="x-none" dirty="0"/>
                  <a:t>. </a:t>
                </a:r>
                <a:r>
                  <a:rPr lang="en-GB" i="1" dirty="0"/>
                  <a:t>A family of distributions is said to belong to the exponential family if the probability density/mass function in terms of the parameterisation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i="1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x-none" i="1" dirty="0"/>
              </a:p>
              <a:p>
                <a:pPr lvl="1"/>
                <a:r>
                  <a:rPr lang="x-none" sz="12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sz="1200" dirty="0"/>
                  <a:t>’s are called canonical parameters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sz="1200" dirty="0"/>
                  <a:t>’s are called sufficient statistics.</a:t>
                </a:r>
              </a:p>
              <a:p>
                <a:endParaRPr lang="x-none" b="1" dirty="0"/>
              </a:p>
              <a:p>
                <a:endParaRPr lang="x-none" b="1" dirty="0"/>
              </a:p>
              <a:p>
                <a:endParaRPr lang="x-none" b="1" dirty="0"/>
              </a:p>
              <a:p>
                <a:endParaRPr lang="x-none" b="1" dirty="0"/>
              </a:p>
              <a:p>
                <a:endParaRPr lang="x-none" b="1" dirty="0"/>
              </a:p>
              <a:p>
                <a:endParaRPr lang="x-none" b="1" dirty="0"/>
              </a:p>
              <a:p>
                <a:r>
                  <a:rPr lang="x-none" b="1" dirty="0"/>
                  <a:t>Big Advantage</a:t>
                </a:r>
                <a:r>
                  <a:rPr lang="x-none" dirty="0"/>
                  <a:t>: Closed and efficient under multiplication (Bayes’ rule!)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F36E800-F712-90D1-99CD-1E0FE67D53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3488" cy="2196009"/>
              </a:xfrm>
              <a:blipFill>
                <a:blip r:embed="rId2"/>
                <a:stretch>
                  <a:fillRect t="-6897" b="-724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626F51-1E7A-86B6-EBD2-0298EB9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Probability Distributions: Exponential Family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1C63A5EE-9F35-72E3-79E5-F087C38AF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65" y="1239837"/>
            <a:ext cx="605465" cy="8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F01F90B-B49B-0D52-7CD2-8998D23932C8}"/>
              </a:ext>
            </a:extLst>
          </p:cNvPr>
          <p:cNvSpPr txBox="1"/>
          <p:nvPr/>
        </p:nvSpPr>
        <p:spPr bwMode="gray">
          <a:xfrm>
            <a:off x="7164288" y="2120071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Edwin Pitman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(1897 - 1993)</a:t>
            </a:r>
          </a:p>
        </p:txBody>
      </p:sp>
      <p:pic>
        <p:nvPicPr>
          <p:cNvPr id="5124" name="Picture 4" descr="Thumbnail of Georges Darmois">
            <a:extLst>
              <a:ext uri="{FF2B5EF4-FFF2-40B4-BE49-F238E27FC236}">
                <a16:creationId xmlns="" xmlns:a16="http://schemas.microsoft.com/office/drawing/2014/main" id="{BF9A38CB-D27D-718C-D064-F0DBF2D2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6" y="1234735"/>
            <a:ext cx="806326" cy="90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944114-4248-CF95-644D-C17144C5A575}"/>
              </a:ext>
            </a:extLst>
          </p:cNvPr>
          <p:cNvSpPr txBox="1"/>
          <p:nvPr/>
        </p:nvSpPr>
        <p:spPr bwMode="gray">
          <a:xfrm>
            <a:off x="8115560" y="2099238"/>
            <a:ext cx="10588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Georges </a:t>
            </a:r>
            <a:r>
              <a:rPr lang="en-GB" sz="800" b="1" dirty="0" err="1">
                <a:solidFill>
                  <a:srgbClr val="333539"/>
                </a:solidFill>
              </a:rPr>
              <a:t>Darmois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(1888 - 1960)</a:t>
            </a:r>
          </a:p>
        </p:txBody>
      </p:sp>
      <p:pic>
        <p:nvPicPr>
          <p:cNvPr id="5126" name="Picture 6" descr="Koopman奖- 告知- 手机在线app体彩下载">
            <a:extLst>
              <a:ext uri="{FF2B5EF4-FFF2-40B4-BE49-F238E27FC236}">
                <a16:creationId xmlns="" xmlns:a16="http://schemas.microsoft.com/office/drawing/2014/main" id="{CA22B954-B384-91B3-BF41-95F33A8D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72" y="2479458"/>
            <a:ext cx="676265" cy="8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6213082-059D-EA6E-0AFE-964A9C0544E1}"/>
              </a:ext>
            </a:extLst>
          </p:cNvPr>
          <p:cNvSpPr txBox="1"/>
          <p:nvPr/>
        </p:nvSpPr>
        <p:spPr bwMode="gray">
          <a:xfrm>
            <a:off x="7592657" y="3307905"/>
            <a:ext cx="1260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Bernhard Koopman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(1900 - 1991)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=""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68762"/>
                  </p:ext>
                </p:extLst>
              </p:nvPr>
            </p:nvGraphicFramePr>
            <p:xfrm>
              <a:off x="539552" y="2832593"/>
              <a:ext cx="6539128" cy="15805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79709">
                      <a:extLst>
                        <a:ext uri="{9D8B030D-6E8A-4147-A177-3AD203B41FA5}">
                          <a16:colId xmlns="" xmlns:a16="http://schemas.microsoft.com/office/drawing/2014/main" val="3010203242"/>
                        </a:ext>
                      </a:extLst>
                    </a:gridCol>
                    <a:gridCol w="2353095">
                      <a:extLst>
                        <a:ext uri="{9D8B030D-6E8A-4147-A177-3AD203B41FA5}">
                          <a16:colId xmlns="" xmlns:a16="http://schemas.microsoft.com/office/drawing/2014/main" val="4005881683"/>
                        </a:ext>
                      </a:extLst>
                    </a:gridCol>
                    <a:gridCol w="2006324">
                      <a:extLst>
                        <a:ext uri="{9D8B030D-6E8A-4147-A177-3AD203B41FA5}">
                          <a16:colId xmlns=""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Distribution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Canonical</a:t>
                          </a:r>
                          <a:r>
                            <a:rPr lang="en-US" sz="1200" b="1" baseline="0" dirty="0"/>
                            <a:t> Parameters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Sufficient Statistic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d>
                                <m:dPr>
                                  <m:ctrlPr>
                                    <a:rPr lang="en-US" sz="1200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oMath>
                          </a14:m>
                          <a:endParaRPr 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200" b="0" i="1" dirty="0" smtClean="0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b="0" i="0" dirty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</m:d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 b="0" i="0" dirty="0" smtClean="0"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200" b="0" i="1" dirty="0" smtClean="0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2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200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847374603"/>
                      </a:ext>
                    </a:extLst>
                  </a:tr>
                  <a:tr h="4442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b="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,−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B4DE1FA-9471-201F-6045-1B44A0E4E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668762"/>
                  </p:ext>
                </p:extLst>
              </p:nvPr>
            </p:nvGraphicFramePr>
            <p:xfrm>
              <a:off x="539552" y="2832593"/>
              <a:ext cx="6539128" cy="157197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179709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2353095">
                      <a:extLst>
                        <a:ext uri="{9D8B030D-6E8A-4147-A177-3AD203B41FA5}">
                          <a16:colId xmlns:a16="http://schemas.microsoft.com/office/drawing/2014/main" val="4005881683"/>
                        </a:ext>
                      </a:extLst>
                    </a:gridCol>
                    <a:gridCol w="2006324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</a:tblGrid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3846" r="-201163" b="-3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3846" r="-86022" b="-3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3846" r="-1266" b="-38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4062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84375" r="-201163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84375" r="-86022" b="-2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84375" r="-1266" b="-2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3083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226923" r="-201163" b="-1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226923" r="-86022" b="-15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226923" r="-1266" b="-15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504063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581" t="-212500" r="-201163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93011" t="-212500" r="-8602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6"/>
                          <a:stretch>
                            <a:fillRect l="-227215" t="-212500" r="-1266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71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Inference Methods</a:t>
            </a:r>
          </a:p>
          <a:p>
            <a:pPr marL="614125" lvl="1" indent="-342900"/>
            <a:r>
              <a:rPr lang="en-US" altLang="x-none" dirty="0"/>
              <a:t>Bayesian Inference</a:t>
            </a:r>
          </a:p>
          <a:p>
            <a:pPr marL="614125" lvl="1" indent="-342900"/>
            <a:r>
              <a:rPr lang="en-US" altLang="x-none" b="1" dirty="0"/>
              <a:t>Maximum Likelihood Estimation</a:t>
            </a:r>
          </a:p>
          <a:p>
            <a:pPr marL="342900" indent="-342900"/>
            <a:r>
              <a:rPr lang="en-US" altLang="x-none" dirty="0"/>
              <a:t>Decision Making 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267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CCDDBCAE-3A52-E310-8FBF-36D49C06C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Maximum Likelihood</a:t>
                </a:r>
                <a:r>
                  <a:rPr lang="en-US" dirty="0"/>
                  <a:t>. Find the most </a:t>
                </a:r>
                <a:r>
                  <a:rPr lang="en-US" i="1" dirty="0"/>
                  <a:t>likely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ML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ML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Maximum A Posterior</a:t>
                </a:r>
                <a:r>
                  <a:rPr lang="en-US" dirty="0"/>
                  <a:t>. Find the most </a:t>
                </a:r>
                <a:r>
                  <a:rPr lang="en-US" i="1" dirty="0"/>
                  <a:t>probable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given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 and approximate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/>
                  <a:t> by a single point distribution around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Pros</a:t>
                </a:r>
                <a:r>
                  <a:rPr lang="en-US" dirty="0"/>
                  <a:t>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Learning = optimization in the hypothesis space (“gradient descent”)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Storing the model = storing the function parameters</a:t>
                </a:r>
              </a:p>
              <a:p>
                <a:r>
                  <a:rPr lang="en-US" b="1" dirty="0"/>
                  <a:t>Cons</a:t>
                </a:r>
                <a:r>
                  <a:rPr lang="en-US" dirty="0"/>
                  <a:t>:</a:t>
                </a: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The posterior/likelihood is “peaked” around a single best predictor (convergence)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No model uncertainty after learning from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CDDBCAE-3A52-E310-8FBF-36D49C06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 r="-5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C718D9-362E-8522-8BE9-B5CCE3D9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Likelihood/Maximum A-Posteriori Inference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A1C74D8-1DEC-223E-ADCA-DC51CE63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52" y="1239837"/>
            <a:ext cx="899046" cy="126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CACB2E3-4290-A65C-C5EC-8E57995183C9}"/>
              </a:ext>
            </a:extLst>
          </p:cNvPr>
          <p:cNvSpPr txBox="1"/>
          <p:nvPr/>
        </p:nvSpPr>
        <p:spPr bwMode="gray">
          <a:xfrm>
            <a:off x="7667439" y="2575229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b="1" dirty="0"/>
              <a:t>Sir Ronald Fisher</a:t>
            </a:r>
            <a:br>
              <a:rPr lang="en-US" sz="800" b="1" dirty="0"/>
            </a:br>
            <a:r>
              <a:rPr lang="en-US" sz="800" b="1" dirty="0"/>
              <a:t>(1890 – 1962)</a:t>
            </a:r>
          </a:p>
        </p:txBody>
      </p:sp>
    </p:spTree>
    <p:extLst>
      <p:ext uri="{BB962C8B-B14F-4D97-AF65-F5344CB8AC3E}">
        <p14:creationId xmlns:p14="http://schemas.microsoft.com/office/powerpoint/2010/main" val="369927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DB17BF-8A57-93FF-44CB-07934694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D02DE466-FD60-F722-4880-FBD4E058331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580126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the local extrema of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Idea</a:t>
                </a:r>
                <a:r>
                  <a:rPr lang="en-US" dirty="0"/>
                  <a:t>: Find the zeros of the first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of the function!</a:t>
                </a:r>
              </a:p>
              <a:p>
                <a:r>
                  <a:rPr lang="en-US" b="1" dirty="0"/>
                  <a:t>Newton-Raphson Algorithm</a:t>
                </a:r>
                <a:r>
                  <a:rPr lang="en-US" dirty="0"/>
                  <a:t>: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 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find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02DE466-FD60-F722-4880-FBD4E05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3580126" cy="3563938"/>
              </a:xfrm>
              <a:blipFill>
                <a:blip r:embed="rId2"/>
                <a:stretch>
                  <a:fillRect t="-355" r="-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4" name="Group 493">
            <a:extLst>
              <a:ext uri="{FF2B5EF4-FFF2-40B4-BE49-F238E27FC236}">
                <a16:creationId xmlns="" xmlns:a16="http://schemas.microsoft.com/office/drawing/2014/main" id="{A58A3AFE-180C-2B04-349A-AD8CFFA0A237}"/>
              </a:ext>
            </a:extLst>
          </p:cNvPr>
          <p:cNvGrpSpPr/>
          <p:nvPr/>
        </p:nvGrpSpPr>
        <p:grpSpPr>
          <a:xfrm>
            <a:off x="3940342" y="1658560"/>
            <a:ext cx="3349116" cy="2231498"/>
            <a:chOff x="3940342" y="1658560"/>
            <a:chExt cx="3349116" cy="2231498"/>
          </a:xfrm>
        </p:grpSpPr>
        <p:sp>
          <p:nvSpPr>
            <p:cNvPr id="420" name="Freeform 419">
              <a:extLst>
                <a:ext uri="{FF2B5EF4-FFF2-40B4-BE49-F238E27FC236}">
                  <a16:creationId xmlns="" xmlns:a16="http://schemas.microsoft.com/office/drawing/2014/main" id="{929418D3-A42F-FD4C-5DED-D6896071C07C}"/>
                </a:ext>
              </a:extLst>
            </p:cNvPr>
            <p:cNvSpPr/>
            <p:nvPr/>
          </p:nvSpPr>
          <p:spPr>
            <a:xfrm>
              <a:off x="4854588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="" xmlns:a16="http://schemas.microsoft.com/office/drawing/2014/main" id="{F1CFD44F-2DA3-5E82-41B6-77E6CB2777B0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="" xmlns:a16="http://schemas.microsoft.com/office/drawing/2014/main" id="{BBDCD5E9-F6C8-F154-C1FB-F227F13C7187}"/>
                </a:ext>
              </a:extLst>
            </p:cNvPr>
            <p:cNvSpPr/>
            <p:nvPr/>
          </p:nvSpPr>
          <p:spPr>
            <a:xfrm>
              <a:off x="6422943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="" xmlns:a16="http://schemas.microsoft.com/office/drawing/2014/main" id="{9B1484FE-802F-E756-356D-967DA4B06DA9}"/>
                </a:ext>
              </a:extLst>
            </p:cNvPr>
            <p:cNvSpPr/>
            <p:nvPr/>
          </p:nvSpPr>
          <p:spPr>
            <a:xfrm>
              <a:off x="7207110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="" xmlns:a16="http://schemas.microsoft.com/office/drawing/2014/main" id="{6F030D3B-EFF0-57D3-CC3D-ABD7F8810B3D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="" xmlns:a16="http://schemas.microsoft.com/office/drawing/2014/main" id="{1989285A-8397-23FD-DE91-7E0EBE912B0F}"/>
                </a:ext>
              </a:extLst>
            </p:cNvPr>
            <p:cNvSpPr/>
            <p:nvPr/>
          </p:nvSpPr>
          <p:spPr>
            <a:xfrm>
              <a:off x="4854588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="" xmlns:a16="http://schemas.microsoft.com/office/drawing/2014/main" id="{A5C5C105-A730-3E52-6FB1-3188B38F8326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="" xmlns:a16="http://schemas.microsoft.com/office/drawing/2014/main" id="{37EA1204-D6F0-7B2D-B594-53FA9EF62ADF}"/>
                </a:ext>
              </a:extLst>
            </p:cNvPr>
            <p:cNvSpPr/>
            <p:nvPr/>
          </p:nvSpPr>
          <p:spPr>
            <a:xfrm>
              <a:off x="6422943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="" xmlns:a16="http://schemas.microsoft.com/office/drawing/2014/main" id="{E28FCB56-8B11-1185-8FA9-B2302B2B38D7}"/>
                </a:ext>
              </a:extLst>
            </p:cNvPr>
            <p:cNvSpPr/>
            <p:nvPr/>
          </p:nvSpPr>
          <p:spPr>
            <a:xfrm>
              <a:off x="7207110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="" xmlns:a16="http://schemas.microsoft.com/office/drawing/2014/main" id="{7EB0A9CE-9993-4179-2E82-A43D525E0833}"/>
                </a:ext>
              </a:extLst>
            </p:cNvPr>
            <p:cNvSpPr/>
            <p:nvPr/>
          </p:nvSpPr>
          <p:spPr>
            <a:xfrm>
              <a:off x="4778368" y="3710931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="" xmlns:a16="http://schemas.microsoft.com/office/drawing/2014/main" id="{5C2D0EAF-264F-9775-DC6D-498CD2E212AD}"/>
                </a:ext>
              </a:extLst>
            </p:cNvPr>
            <p:cNvSpPr/>
            <p:nvPr/>
          </p:nvSpPr>
          <p:spPr>
            <a:xfrm>
              <a:off x="4878946" y="3666243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4 w 51863"/>
                <a:gd name="connsiteY1" fmla="*/ 77178 h 87100"/>
                <a:gd name="connsiteX2" fmla="*/ 20944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205 h 87100"/>
                <a:gd name="connsiteX5" fmla="*/ 20828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4" y="77178"/>
                  </a:lnTo>
                  <a:lnTo>
                    <a:pt x="20944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8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="" xmlns:a16="http://schemas.microsoft.com/office/drawing/2014/main" id="{22E3B11A-1858-DF36-8090-128D7EFBBB82}"/>
                </a:ext>
              </a:extLst>
            </p:cNvPr>
            <p:cNvSpPr/>
            <p:nvPr/>
          </p:nvSpPr>
          <p:spPr>
            <a:xfrm>
              <a:off x="5608662" y="3664674"/>
              <a:ext cx="60198" cy="90355"/>
            </a:xfrm>
            <a:custGeom>
              <a:avLst/>
              <a:gdLst>
                <a:gd name="connsiteX0" fmla="*/ 30099 w 60198"/>
                <a:gd name="connsiteY0" fmla="*/ 9332 h 90355"/>
                <a:gd name="connsiteX1" fmla="*/ 16389 w 60198"/>
                <a:gd name="connsiteY1" fmla="*/ 18319 h 90355"/>
                <a:gd name="connsiteX2" fmla="*/ 11838 w 60198"/>
                <a:gd name="connsiteY2" fmla="*/ 45207 h 90355"/>
                <a:gd name="connsiteX3" fmla="*/ 16389 w 60198"/>
                <a:gd name="connsiteY3" fmla="*/ 72109 h 90355"/>
                <a:gd name="connsiteX4" fmla="*/ 30099 w 60198"/>
                <a:gd name="connsiteY4" fmla="*/ 81023 h 90355"/>
                <a:gd name="connsiteX5" fmla="*/ 43810 w 60198"/>
                <a:gd name="connsiteY5" fmla="*/ 72109 h 90355"/>
                <a:gd name="connsiteX6" fmla="*/ 48418 w 60198"/>
                <a:gd name="connsiteY6" fmla="*/ 45207 h 90355"/>
                <a:gd name="connsiteX7" fmla="*/ 43810 w 60198"/>
                <a:gd name="connsiteY7" fmla="*/ 18319 h 90355"/>
                <a:gd name="connsiteX8" fmla="*/ 30099 w 60198"/>
                <a:gd name="connsiteY8" fmla="*/ 9332 h 90355"/>
                <a:gd name="connsiteX9" fmla="*/ 30099 w 60198"/>
                <a:gd name="connsiteY9" fmla="*/ 0 h 90355"/>
                <a:gd name="connsiteX10" fmla="*/ 52451 w 60198"/>
                <a:gd name="connsiteY10" fmla="*/ 11608 h 90355"/>
                <a:gd name="connsiteX11" fmla="*/ 60199 w 60198"/>
                <a:gd name="connsiteY11" fmla="*/ 45207 h 90355"/>
                <a:gd name="connsiteX12" fmla="*/ 52451 w 60198"/>
                <a:gd name="connsiteY12" fmla="*/ 78806 h 90355"/>
                <a:gd name="connsiteX13" fmla="*/ 30099 w 60198"/>
                <a:gd name="connsiteY13" fmla="*/ 90356 h 90355"/>
                <a:gd name="connsiteX14" fmla="*/ 7705 w 60198"/>
                <a:gd name="connsiteY14" fmla="*/ 78806 h 90355"/>
                <a:gd name="connsiteX15" fmla="*/ 0 w 60198"/>
                <a:gd name="connsiteY15" fmla="*/ 45207 h 90355"/>
                <a:gd name="connsiteX16" fmla="*/ 7705 w 60198"/>
                <a:gd name="connsiteY16" fmla="*/ 11608 h 90355"/>
                <a:gd name="connsiteX17" fmla="*/ 30099 w 60198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198" h="90355">
                  <a:moveTo>
                    <a:pt x="30099" y="9332"/>
                  </a:moveTo>
                  <a:cubicBezTo>
                    <a:pt x="24036" y="9332"/>
                    <a:pt x="19457" y="12328"/>
                    <a:pt x="16389" y="18319"/>
                  </a:cubicBezTo>
                  <a:cubicBezTo>
                    <a:pt x="13350" y="24267"/>
                    <a:pt x="11838" y="33224"/>
                    <a:pt x="11838" y="45207"/>
                  </a:cubicBezTo>
                  <a:cubicBezTo>
                    <a:pt x="11838" y="57145"/>
                    <a:pt x="13350" y="66118"/>
                    <a:pt x="16389" y="72109"/>
                  </a:cubicBezTo>
                  <a:cubicBezTo>
                    <a:pt x="19457" y="78057"/>
                    <a:pt x="24036" y="81023"/>
                    <a:pt x="30099" y="81023"/>
                  </a:cubicBezTo>
                  <a:cubicBezTo>
                    <a:pt x="36206" y="81023"/>
                    <a:pt x="40771" y="78057"/>
                    <a:pt x="43810" y="72109"/>
                  </a:cubicBezTo>
                  <a:cubicBezTo>
                    <a:pt x="46877" y="66118"/>
                    <a:pt x="48418" y="57145"/>
                    <a:pt x="48418" y="45207"/>
                  </a:cubicBezTo>
                  <a:cubicBezTo>
                    <a:pt x="48418" y="33224"/>
                    <a:pt x="46877" y="24267"/>
                    <a:pt x="43810" y="18319"/>
                  </a:cubicBezTo>
                  <a:cubicBezTo>
                    <a:pt x="40771" y="12328"/>
                    <a:pt x="36206" y="9332"/>
                    <a:pt x="30099" y="9332"/>
                  </a:cubicBezTo>
                  <a:moveTo>
                    <a:pt x="30099" y="0"/>
                  </a:moveTo>
                  <a:cubicBezTo>
                    <a:pt x="39864" y="0"/>
                    <a:pt x="47309" y="3874"/>
                    <a:pt x="52451" y="11608"/>
                  </a:cubicBezTo>
                  <a:cubicBezTo>
                    <a:pt x="57621" y="19313"/>
                    <a:pt x="60199" y="30502"/>
                    <a:pt x="60199" y="45207"/>
                  </a:cubicBezTo>
                  <a:cubicBezTo>
                    <a:pt x="60199" y="59867"/>
                    <a:pt x="57621" y="71072"/>
                    <a:pt x="52451" y="78806"/>
                  </a:cubicBezTo>
                  <a:cubicBezTo>
                    <a:pt x="47309" y="86510"/>
                    <a:pt x="39864" y="90356"/>
                    <a:pt x="30099" y="90356"/>
                  </a:cubicBezTo>
                  <a:cubicBezTo>
                    <a:pt x="20335" y="90356"/>
                    <a:pt x="12875" y="86510"/>
                    <a:pt x="7705" y="78806"/>
                  </a:cubicBezTo>
                  <a:cubicBezTo>
                    <a:pt x="2563" y="71072"/>
                    <a:pt x="0" y="59867"/>
                    <a:pt x="0" y="45207"/>
                  </a:cubicBezTo>
                  <a:cubicBezTo>
                    <a:pt x="0" y="30502"/>
                    <a:pt x="2563" y="19313"/>
                    <a:pt x="7705" y="11608"/>
                  </a:cubicBezTo>
                  <a:cubicBezTo>
                    <a:pt x="12875" y="3874"/>
                    <a:pt x="20335" y="0"/>
                    <a:pt x="30099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="" xmlns:a16="http://schemas.microsoft.com/office/drawing/2014/main" id="{38CE5C68-254C-1CFE-C09C-3CF7A762D0A3}"/>
                </a:ext>
              </a:extLst>
            </p:cNvPr>
            <p:cNvSpPr/>
            <p:nvPr/>
          </p:nvSpPr>
          <p:spPr>
            <a:xfrm>
              <a:off x="6397006" y="3666243"/>
              <a:ext cx="51860" cy="87100"/>
            </a:xfrm>
            <a:custGeom>
              <a:avLst/>
              <a:gdLst>
                <a:gd name="connsiteX0" fmla="*/ 1699 w 51860"/>
                <a:gd name="connsiteY0" fmla="*/ 77178 h 87100"/>
                <a:gd name="connsiteX1" fmla="*/ 20940 w 51860"/>
                <a:gd name="connsiteY1" fmla="*/ 77178 h 87100"/>
                <a:gd name="connsiteX2" fmla="*/ 20940 w 51860"/>
                <a:gd name="connsiteY2" fmla="*/ 10729 h 87100"/>
                <a:gd name="connsiteX3" fmla="*/ 0 w 51860"/>
                <a:gd name="connsiteY3" fmla="*/ 14934 h 87100"/>
                <a:gd name="connsiteX4" fmla="*/ 0 w 51860"/>
                <a:gd name="connsiteY4" fmla="*/ 4205 h 87100"/>
                <a:gd name="connsiteX5" fmla="*/ 20825 w 51860"/>
                <a:gd name="connsiteY5" fmla="*/ 0 h 87100"/>
                <a:gd name="connsiteX6" fmla="*/ 32620 w 51860"/>
                <a:gd name="connsiteY6" fmla="*/ 0 h 87100"/>
                <a:gd name="connsiteX7" fmla="*/ 32620 w 51860"/>
                <a:gd name="connsiteY7" fmla="*/ 77178 h 87100"/>
                <a:gd name="connsiteX8" fmla="*/ 51860 w 51860"/>
                <a:gd name="connsiteY8" fmla="*/ 77178 h 87100"/>
                <a:gd name="connsiteX9" fmla="*/ 51860 w 51860"/>
                <a:gd name="connsiteY9" fmla="*/ 87101 h 87100"/>
                <a:gd name="connsiteX10" fmla="*/ 1699 w 51860"/>
                <a:gd name="connsiteY10" fmla="*/ 87101 h 87100"/>
                <a:gd name="connsiteX11" fmla="*/ 1699 w 51860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0" h="87100">
                  <a:moveTo>
                    <a:pt x="1699" y="77178"/>
                  </a:moveTo>
                  <a:lnTo>
                    <a:pt x="20940" y="77178"/>
                  </a:lnTo>
                  <a:lnTo>
                    <a:pt x="20940" y="10729"/>
                  </a:lnTo>
                  <a:lnTo>
                    <a:pt x="0" y="14934"/>
                  </a:lnTo>
                  <a:lnTo>
                    <a:pt x="0" y="4205"/>
                  </a:lnTo>
                  <a:lnTo>
                    <a:pt x="20825" y="0"/>
                  </a:lnTo>
                  <a:lnTo>
                    <a:pt x="32620" y="0"/>
                  </a:lnTo>
                  <a:lnTo>
                    <a:pt x="32620" y="77178"/>
                  </a:lnTo>
                  <a:lnTo>
                    <a:pt x="51860" y="77178"/>
                  </a:lnTo>
                  <a:lnTo>
                    <a:pt x="51860" y="87101"/>
                  </a:lnTo>
                  <a:lnTo>
                    <a:pt x="1699" y="87101"/>
                  </a:lnTo>
                  <a:lnTo>
                    <a:pt x="1699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="" xmlns:a16="http://schemas.microsoft.com/office/drawing/2014/main" id="{3005C409-FB99-2818-2DC1-3CF3FA30B8A8}"/>
                </a:ext>
              </a:extLst>
            </p:cNvPr>
            <p:cNvSpPr/>
            <p:nvPr/>
          </p:nvSpPr>
          <p:spPr>
            <a:xfrm>
              <a:off x="7179459" y="3664674"/>
              <a:ext cx="55302" cy="88670"/>
            </a:xfrm>
            <a:custGeom>
              <a:avLst/>
              <a:gdLst>
                <a:gd name="connsiteX0" fmla="*/ 14186 w 55302"/>
                <a:gd name="connsiteY0" fmla="*/ 78748 h 88670"/>
                <a:gd name="connsiteX1" fmla="*/ 55302 w 55302"/>
                <a:gd name="connsiteY1" fmla="*/ 78748 h 88670"/>
                <a:gd name="connsiteX2" fmla="*/ 55302 w 55302"/>
                <a:gd name="connsiteY2" fmla="*/ 88671 h 88670"/>
                <a:gd name="connsiteX3" fmla="*/ 0 w 55302"/>
                <a:gd name="connsiteY3" fmla="*/ 88671 h 88670"/>
                <a:gd name="connsiteX4" fmla="*/ 0 w 55302"/>
                <a:gd name="connsiteY4" fmla="*/ 78748 h 88670"/>
                <a:gd name="connsiteX5" fmla="*/ 18261 w 55302"/>
                <a:gd name="connsiteY5" fmla="*/ 60141 h 88670"/>
                <a:gd name="connsiteX6" fmla="*/ 32850 w 55302"/>
                <a:gd name="connsiteY6" fmla="*/ 45034 h 88670"/>
                <a:gd name="connsiteX7" fmla="*/ 40728 w 55302"/>
                <a:gd name="connsiteY7" fmla="*/ 34305 h 88670"/>
                <a:gd name="connsiteX8" fmla="*/ 43003 w 55302"/>
                <a:gd name="connsiteY8" fmla="*/ 25606 h 88670"/>
                <a:gd name="connsiteX9" fmla="*/ 38093 w 55302"/>
                <a:gd name="connsiteY9" fmla="*/ 14286 h 88670"/>
                <a:gd name="connsiteX10" fmla="*/ 25433 w 55302"/>
                <a:gd name="connsiteY10" fmla="*/ 9908 h 88670"/>
                <a:gd name="connsiteX11" fmla="*/ 13710 w 55302"/>
                <a:gd name="connsiteY11" fmla="*/ 11838 h 88670"/>
                <a:gd name="connsiteX12" fmla="*/ 591 w 55302"/>
                <a:gd name="connsiteY12" fmla="*/ 17671 h 88670"/>
                <a:gd name="connsiteX13" fmla="*/ 591 w 55302"/>
                <a:gd name="connsiteY13" fmla="*/ 5775 h 88670"/>
                <a:gd name="connsiteX14" fmla="*/ 13883 w 55302"/>
                <a:gd name="connsiteY14" fmla="*/ 1455 h 88670"/>
                <a:gd name="connsiteX15" fmla="*/ 25203 w 55302"/>
                <a:gd name="connsiteY15" fmla="*/ 0 h 88670"/>
                <a:gd name="connsiteX16" fmla="*/ 46791 w 55302"/>
                <a:gd name="connsiteY16" fmla="*/ 6769 h 88670"/>
                <a:gd name="connsiteX17" fmla="*/ 54841 w 55302"/>
                <a:gd name="connsiteY17" fmla="*/ 24843 h 88670"/>
                <a:gd name="connsiteX18" fmla="*/ 52796 w 55302"/>
                <a:gd name="connsiteY18" fmla="*/ 35053 h 88670"/>
                <a:gd name="connsiteX19" fmla="*/ 45509 w 55302"/>
                <a:gd name="connsiteY19" fmla="*/ 46373 h 88670"/>
                <a:gd name="connsiteX20" fmla="*/ 36235 w 55302"/>
                <a:gd name="connsiteY20" fmla="*/ 56181 h 88670"/>
                <a:gd name="connsiteX21" fmla="*/ 14186 w 55302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2" h="88670">
                  <a:moveTo>
                    <a:pt x="14186" y="78748"/>
                  </a:moveTo>
                  <a:lnTo>
                    <a:pt x="55302" y="78748"/>
                  </a:lnTo>
                  <a:lnTo>
                    <a:pt x="55302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9" y="74125"/>
                    <a:pt x="10556" y="67918"/>
                    <a:pt x="18261" y="60141"/>
                  </a:cubicBezTo>
                  <a:cubicBezTo>
                    <a:pt x="25995" y="52321"/>
                    <a:pt x="30863" y="47295"/>
                    <a:pt x="32850" y="45034"/>
                  </a:cubicBezTo>
                  <a:cubicBezTo>
                    <a:pt x="36624" y="40785"/>
                    <a:pt x="39244" y="37214"/>
                    <a:pt x="40728" y="34305"/>
                  </a:cubicBezTo>
                  <a:cubicBezTo>
                    <a:pt x="42240" y="31352"/>
                    <a:pt x="43003" y="28443"/>
                    <a:pt x="43003" y="25606"/>
                  </a:cubicBezTo>
                  <a:cubicBezTo>
                    <a:pt x="43003" y="20983"/>
                    <a:pt x="41362" y="17210"/>
                    <a:pt x="38093" y="14286"/>
                  </a:cubicBezTo>
                  <a:cubicBezTo>
                    <a:pt x="34867" y="11363"/>
                    <a:pt x="30647" y="9908"/>
                    <a:pt x="25433" y="9908"/>
                  </a:cubicBezTo>
                  <a:cubicBezTo>
                    <a:pt x="21747" y="9908"/>
                    <a:pt x="17844" y="10556"/>
                    <a:pt x="13710" y="11838"/>
                  </a:cubicBezTo>
                  <a:cubicBezTo>
                    <a:pt x="9635" y="13120"/>
                    <a:pt x="5257" y="15064"/>
                    <a:pt x="591" y="17671"/>
                  </a:cubicBezTo>
                  <a:lnTo>
                    <a:pt x="591" y="5775"/>
                  </a:lnTo>
                  <a:cubicBezTo>
                    <a:pt x="5329" y="3860"/>
                    <a:pt x="9764" y="2419"/>
                    <a:pt x="13883" y="1455"/>
                  </a:cubicBezTo>
                  <a:cubicBezTo>
                    <a:pt x="18016" y="490"/>
                    <a:pt x="21790" y="0"/>
                    <a:pt x="25203" y="0"/>
                  </a:cubicBezTo>
                  <a:cubicBezTo>
                    <a:pt x="34233" y="0"/>
                    <a:pt x="41419" y="2261"/>
                    <a:pt x="46791" y="6769"/>
                  </a:cubicBezTo>
                  <a:cubicBezTo>
                    <a:pt x="52163" y="11276"/>
                    <a:pt x="54841" y="17296"/>
                    <a:pt x="54841" y="24843"/>
                  </a:cubicBezTo>
                  <a:cubicBezTo>
                    <a:pt x="54841" y="28429"/>
                    <a:pt x="54165" y="31828"/>
                    <a:pt x="52796" y="35053"/>
                  </a:cubicBezTo>
                  <a:cubicBezTo>
                    <a:pt x="51472" y="38236"/>
                    <a:pt x="49038" y="42010"/>
                    <a:pt x="45509" y="46373"/>
                  </a:cubicBezTo>
                  <a:cubicBezTo>
                    <a:pt x="44544" y="47511"/>
                    <a:pt x="41448" y="50780"/>
                    <a:pt x="36235" y="56181"/>
                  </a:cubicBezTo>
                  <a:cubicBezTo>
                    <a:pt x="31021" y="61552"/>
                    <a:pt x="23676" y="69070"/>
                    <a:pt x="14186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="" xmlns:a16="http://schemas.microsoft.com/office/drawing/2014/main" id="{F7C02D94-2C47-D2C9-A754-5A772A0B7CF8}"/>
                </a:ext>
              </a:extLst>
            </p:cNvPr>
            <p:cNvSpPr/>
            <p:nvPr/>
          </p:nvSpPr>
          <p:spPr>
            <a:xfrm>
              <a:off x="5795681" y="3827455"/>
              <a:ext cx="68825" cy="62603"/>
            </a:xfrm>
            <a:custGeom>
              <a:avLst/>
              <a:gdLst>
                <a:gd name="connsiteX0" fmla="*/ 68825 w 68825"/>
                <a:gd name="connsiteY0" fmla="*/ 9102 h 62603"/>
                <a:gd name="connsiteX1" fmla="*/ 66463 w 68825"/>
                <a:gd name="connsiteY1" fmla="*/ 15035 h 62603"/>
                <a:gd name="connsiteX2" fmla="*/ 61394 w 68825"/>
                <a:gd name="connsiteY2" fmla="*/ 17138 h 62603"/>
                <a:gd name="connsiteX3" fmla="*/ 57491 w 68825"/>
                <a:gd name="connsiteY3" fmla="*/ 15655 h 62603"/>
                <a:gd name="connsiteX4" fmla="*/ 56137 w 68825"/>
                <a:gd name="connsiteY4" fmla="*/ 12270 h 62603"/>
                <a:gd name="connsiteX5" fmla="*/ 58024 w 68825"/>
                <a:gd name="connsiteY5" fmla="*/ 7489 h 62603"/>
                <a:gd name="connsiteX6" fmla="*/ 62748 w 68825"/>
                <a:gd name="connsiteY6" fmla="*/ 4781 h 62603"/>
                <a:gd name="connsiteX7" fmla="*/ 55864 w 68825"/>
                <a:gd name="connsiteY7" fmla="*/ 3039 h 62603"/>
                <a:gd name="connsiteX8" fmla="*/ 50809 w 68825"/>
                <a:gd name="connsiteY8" fmla="*/ 4450 h 62603"/>
                <a:gd name="connsiteX9" fmla="*/ 47093 w 68825"/>
                <a:gd name="connsiteY9" fmla="*/ 7690 h 62603"/>
                <a:gd name="connsiteX10" fmla="*/ 44530 w 68825"/>
                <a:gd name="connsiteY10" fmla="*/ 12140 h 62603"/>
                <a:gd name="connsiteX11" fmla="*/ 42917 w 68825"/>
                <a:gd name="connsiteY11" fmla="*/ 16259 h 62603"/>
                <a:gd name="connsiteX12" fmla="*/ 42168 w 68825"/>
                <a:gd name="connsiteY12" fmla="*/ 19356 h 62603"/>
                <a:gd name="connsiteX13" fmla="*/ 37444 w 68825"/>
                <a:gd name="connsiteY13" fmla="*/ 38251 h 62603"/>
                <a:gd name="connsiteX14" fmla="*/ 35154 w 68825"/>
                <a:gd name="connsiteY14" fmla="*/ 50391 h 62603"/>
                <a:gd name="connsiteX15" fmla="*/ 37041 w 68825"/>
                <a:gd name="connsiteY15" fmla="*/ 56944 h 62603"/>
                <a:gd name="connsiteX16" fmla="*/ 42715 w 68825"/>
                <a:gd name="connsiteY16" fmla="*/ 59507 h 62603"/>
                <a:gd name="connsiteX17" fmla="*/ 45883 w 68825"/>
                <a:gd name="connsiteY17" fmla="*/ 59090 h 62603"/>
                <a:gd name="connsiteX18" fmla="*/ 49729 w 68825"/>
                <a:gd name="connsiteY18" fmla="*/ 57405 h 62603"/>
                <a:gd name="connsiteX19" fmla="*/ 53905 w 68825"/>
                <a:gd name="connsiteY19" fmla="*/ 54236 h 62603"/>
                <a:gd name="connsiteX20" fmla="*/ 57894 w 68825"/>
                <a:gd name="connsiteY20" fmla="*/ 48980 h 62603"/>
                <a:gd name="connsiteX21" fmla="*/ 61135 w 68825"/>
                <a:gd name="connsiteY21" fmla="*/ 41419 h 62603"/>
                <a:gd name="connsiteX22" fmla="*/ 62877 w 68825"/>
                <a:gd name="connsiteY22" fmla="*/ 39936 h 62603"/>
                <a:gd name="connsiteX23" fmla="*/ 64562 w 68825"/>
                <a:gd name="connsiteY23" fmla="*/ 41289 h 62603"/>
                <a:gd name="connsiteX24" fmla="*/ 63626 w 68825"/>
                <a:gd name="connsiteY24" fmla="*/ 44861 h 62603"/>
                <a:gd name="connsiteX25" fmla="*/ 60789 w 68825"/>
                <a:gd name="connsiteY25" fmla="*/ 50319 h 62603"/>
                <a:gd name="connsiteX26" fmla="*/ 56411 w 68825"/>
                <a:gd name="connsiteY26" fmla="*/ 56123 h 62603"/>
                <a:gd name="connsiteX27" fmla="*/ 50204 w 68825"/>
                <a:gd name="connsiteY27" fmla="*/ 60717 h 62603"/>
                <a:gd name="connsiteX28" fmla="*/ 42441 w 68825"/>
                <a:gd name="connsiteY28" fmla="*/ 62604 h 62603"/>
                <a:gd name="connsiteX29" fmla="*/ 32792 w 68825"/>
                <a:gd name="connsiteY29" fmla="*/ 59507 h 62603"/>
                <a:gd name="connsiteX30" fmla="*/ 27536 w 68825"/>
                <a:gd name="connsiteY30" fmla="*/ 52076 h 62603"/>
                <a:gd name="connsiteX31" fmla="*/ 26715 w 68825"/>
                <a:gd name="connsiteY31" fmla="*/ 53502 h 62603"/>
                <a:gd name="connsiteX32" fmla="*/ 24828 w 68825"/>
                <a:gd name="connsiteY32" fmla="*/ 56123 h 62603"/>
                <a:gd name="connsiteX33" fmla="*/ 21934 w 68825"/>
                <a:gd name="connsiteY33" fmla="*/ 59234 h 62603"/>
                <a:gd name="connsiteX34" fmla="*/ 17959 w 68825"/>
                <a:gd name="connsiteY34" fmla="*/ 61524 h 62603"/>
                <a:gd name="connsiteX35" fmla="*/ 13033 w 68825"/>
                <a:gd name="connsiteY35" fmla="*/ 62604 h 62603"/>
                <a:gd name="connsiteX36" fmla="*/ 6884 w 68825"/>
                <a:gd name="connsiteY36" fmla="*/ 61653 h 62603"/>
                <a:gd name="connsiteX37" fmla="*/ 2030 w 68825"/>
                <a:gd name="connsiteY37" fmla="*/ 58557 h 62603"/>
                <a:gd name="connsiteX38" fmla="*/ 0 w 68825"/>
                <a:gd name="connsiteY38" fmla="*/ 53430 h 62603"/>
                <a:gd name="connsiteX39" fmla="*/ 2232 w 68825"/>
                <a:gd name="connsiteY39" fmla="*/ 47828 h 62603"/>
                <a:gd name="connsiteX40" fmla="*/ 7633 w 68825"/>
                <a:gd name="connsiteY40" fmla="*/ 45466 h 62603"/>
                <a:gd name="connsiteX41" fmla="*/ 11132 w 68825"/>
                <a:gd name="connsiteY41" fmla="*/ 46618 h 62603"/>
                <a:gd name="connsiteX42" fmla="*/ 12760 w 68825"/>
                <a:gd name="connsiteY42" fmla="*/ 50261 h 62603"/>
                <a:gd name="connsiteX43" fmla="*/ 10873 w 68825"/>
                <a:gd name="connsiteY43" fmla="*/ 55115 h 62603"/>
                <a:gd name="connsiteX44" fmla="*/ 6279 w 68825"/>
                <a:gd name="connsiteY44" fmla="*/ 57750 h 62603"/>
                <a:gd name="connsiteX45" fmla="*/ 13163 w 68825"/>
                <a:gd name="connsiteY45" fmla="*/ 59507 h 62603"/>
                <a:gd name="connsiteX46" fmla="*/ 21127 w 68825"/>
                <a:gd name="connsiteY46" fmla="*/ 55590 h 62603"/>
                <a:gd name="connsiteX47" fmla="*/ 26312 w 68825"/>
                <a:gd name="connsiteY47" fmla="*/ 45135 h 62603"/>
                <a:gd name="connsiteX48" fmla="*/ 32115 w 68825"/>
                <a:gd name="connsiteY48" fmla="*/ 22394 h 62603"/>
                <a:gd name="connsiteX49" fmla="*/ 33743 w 68825"/>
                <a:gd name="connsiteY49" fmla="*/ 12270 h 62603"/>
                <a:gd name="connsiteX50" fmla="*/ 32994 w 68825"/>
                <a:gd name="connsiteY50" fmla="*/ 7489 h 62603"/>
                <a:gd name="connsiteX51" fmla="*/ 30978 w 68825"/>
                <a:gd name="connsiteY51" fmla="*/ 4652 h 62603"/>
                <a:gd name="connsiteX52" fmla="*/ 28616 w 68825"/>
                <a:gd name="connsiteY52" fmla="*/ 3370 h 62603"/>
                <a:gd name="connsiteX53" fmla="*/ 26312 w 68825"/>
                <a:gd name="connsiteY53" fmla="*/ 3039 h 62603"/>
                <a:gd name="connsiteX54" fmla="*/ 22006 w 68825"/>
                <a:gd name="connsiteY54" fmla="*/ 3845 h 62603"/>
                <a:gd name="connsiteX55" fmla="*/ 17080 w 68825"/>
                <a:gd name="connsiteY55" fmla="*/ 6538 h 62603"/>
                <a:gd name="connsiteX56" fmla="*/ 11953 w 68825"/>
                <a:gd name="connsiteY56" fmla="*/ 12140 h 62603"/>
                <a:gd name="connsiteX57" fmla="*/ 7762 w 68825"/>
                <a:gd name="connsiteY57" fmla="*/ 21113 h 62603"/>
                <a:gd name="connsiteX58" fmla="*/ 5948 w 68825"/>
                <a:gd name="connsiteY58" fmla="*/ 22668 h 62603"/>
                <a:gd name="connsiteX59" fmla="*/ 4320 w 68825"/>
                <a:gd name="connsiteY59" fmla="*/ 21242 h 62603"/>
                <a:gd name="connsiteX60" fmla="*/ 5199 w 68825"/>
                <a:gd name="connsiteY60" fmla="*/ 17743 h 62603"/>
                <a:gd name="connsiteX61" fmla="*/ 8036 w 68825"/>
                <a:gd name="connsiteY61" fmla="*/ 12270 h 62603"/>
                <a:gd name="connsiteX62" fmla="*/ 12486 w 68825"/>
                <a:gd name="connsiteY62" fmla="*/ 6538 h 62603"/>
                <a:gd name="connsiteX63" fmla="*/ 18765 w 68825"/>
                <a:gd name="connsiteY63" fmla="*/ 1887 h 62603"/>
                <a:gd name="connsiteX64" fmla="*/ 26585 w 68825"/>
                <a:gd name="connsiteY64" fmla="*/ 0 h 62603"/>
                <a:gd name="connsiteX65" fmla="*/ 30157 w 68825"/>
                <a:gd name="connsiteY65" fmla="*/ 403 h 62603"/>
                <a:gd name="connsiteX66" fmla="*/ 34146 w 68825"/>
                <a:gd name="connsiteY66" fmla="*/ 1757 h 62603"/>
                <a:gd name="connsiteX67" fmla="*/ 38323 w 68825"/>
                <a:gd name="connsiteY67" fmla="*/ 4983 h 62603"/>
                <a:gd name="connsiteX68" fmla="*/ 41491 w 68825"/>
                <a:gd name="connsiteY68" fmla="*/ 10456 h 62603"/>
                <a:gd name="connsiteX69" fmla="*/ 43392 w 68825"/>
                <a:gd name="connsiteY69" fmla="*/ 7417 h 62603"/>
                <a:gd name="connsiteX70" fmla="*/ 46287 w 68825"/>
                <a:gd name="connsiteY70" fmla="*/ 4119 h 62603"/>
                <a:gd name="connsiteX71" fmla="*/ 50607 w 68825"/>
                <a:gd name="connsiteY71" fmla="*/ 1138 h 62603"/>
                <a:gd name="connsiteX72" fmla="*/ 56008 w 68825"/>
                <a:gd name="connsiteY72" fmla="*/ 0 h 62603"/>
                <a:gd name="connsiteX73" fmla="*/ 61466 w 68825"/>
                <a:gd name="connsiteY73" fmla="*/ 734 h 62603"/>
                <a:gd name="connsiteX74" fmla="*/ 66463 w 68825"/>
                <a:gd name="connsiteY74" fmla="*/ 3643 h 62603"/>
                <a:gd name="connsiteX75" fmla="*/ 68825 w 68825"/>
                <a:gd name="connsiteY75" fmla="*/ 9102 h 6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8825" h="62603">
                  <a:moveTo>
                    <a:pt x="68825" y="9102"/>
                  </a:moveTo>
                  <a:cubicBezTo>
                    <a:pt x="68825" y="11622"/>
                    <a:pt x="68033" y="13609"/>
                    <a:pt x="66463" y="15035"/>
                  </a:cubicBezTo>
                  <a:cubicBezTo>
                    <a:pt x="64894" y="16432"/>
                    <a:pt x="63194" y="17138"/>
                    <a:pt x="61394" y="17138"/>
                  </a:cubicBezTo>
                  <a:cubicBezTo>
                    <a:pt x="59680" y="17138"/>
                    <a:pt x="58384" y="16648"/>
                    <a:pt x="57491" y="15655"/>
                  </a:cubicBezTo>
                  <a:cubicBezTo>
                    <a:pt x="56584" y="14661"/>
                    <a:pt x="56137" y="13537"/>
                    <a:pt x="56137" y="12270"/>
                  </a:cubicBezTo>
                  <a:cubicBezTo>
                    <a:pt x="56137" y="10556"/>
                    <a:pt x="56771" y="8972"/>
                    <a:pt x="58024" y="7489"/>
                  </a:cubicBezTo>
                  <a:cubicBezTo>
                    <a:pt x="59277" y="6005"/>
                    <a:pt x="60861" y="5098"/>
                    <a:pt x="62748" y="4781"/>
                  </a:cubicBezTo>
                  <a:cubicBezTo>
                    <a:pt x="60904" y="3615"/>
                    <a:pt x="58614" y="3039"/>
                    <a:pt x="55864" y="3039"/>
                  </a:cubicBezTo>
                  <a:cubicBezTo>
                    <a:pt x="54063" y="3039"/>
                    <a:pt x="52379" y="3514"/>
                    <a:pt x="50809" y="4450"/>
                  </a:cubicBezTo>
                  <a:cubicBezTo>
                    <a:pt x="49282" y="5386"/>
                    <a:pt x="48044" y="6466"/>
                    <a:pt x="47093" y="7690"/>
                  </a:cubicBezTo>
                  <a:cubicBezTo>
                    <a:pt x="46200" y="8900"/>
                    <a:pt x="45351" y="10383"/>
                    <a:pt x="44530" y="12140"/>
                  </a:cubicBezTo>
                  <a:cubicBezTo>
                    <a:pt x="43766" y="13854"/>
                    <a:pt x="43234" y="15222"/>
                    <a:pt x="42917" y="16259"/>
                  </a:cubicBezTo>
                  <a:cubicBezTo>
                    <a:pt x="42643" y="17253"/>
                    <a:pt x="42398" y="18276"/>
                    <a:pt x="42168" y="19356"/>
                  </a:cubicBezTo>
                  <a:lnTo>
                    <a:pt x="37444" y="38251"/>
                  </a:lnTo>
                  <a:cubicBezTo>
                    <a:pt x="35918" y="44227"/>
                    <a:pt x="35154" y="48274"/>
                    <a:pt x="35154" y="50391"/>
                  </a:cubicBezTo>
                  <a:cubicBezTo>
                    <a:pt x="35154" y="52998"/>
                    <a:pt x="35788" y="55187"/>
                    <a:pt x="37041" y="56944"/>
                  </a:cubicBezTo>
                  <a:cubicBezTo>
                    <a:pt x="38294" y="58658"/>
                    <a:pt x="40195" y="59507"/>
                    <a:pt x="42715" y="59507"/>
                  </a:cubicBezTo>
                  <a:cubicBezTo>
                    <a:pt x="43709" y="59507"/>
                    <a:pt x="44760" y="59363"/>
                    <a:pt x="45883" y="59090"/>
                  </a:cubicBezTo>
                  <a:cubicBezTo>
                    <a:pt x="47007" y="58787"/>
                    <a:pt x="48289" y="58226"/>
                    <a:pt x="49729" y="57405"/>
                  </a:cubicBezTo>
                  <a:cubicBezTo>
                    <a:pt x="51212" y="56555"/>
                    <a:pt x="52595" y="55489"/>
                    <a:pt x="53905" y="54236"/>
                  </a:cubicBezTo>
                  <a:cubicBezTo>
                    <a:pt x="55259" y="52926"/>
                    <a:pt x="56584" y="51183"/>
                    <a:pt x="57894" y="48980"/>
                  </a:cubicBezTo>
                  <a:cubicBezTo>
                    <a:pt x="59205" y="46776"/>
                    <a:pt x="60285" y="44256"/>
                    <a:pt x="61135" y="41419"/>
                  </a:cubicBezTo>
                  <a:cubicBezTo>
                    <a:pt x="61408" y="40425"/>
                    <a:pt x="61984" y="39936"/>
                    <a:pt x="62877" y="39936"/>
                  </a:cubicBezTo>
                  <a:cubicBezTo>
                    <a:pt x="64001" y="39936"/>
                    <a:pt x="64562" y="40382"/>
                    <a:pt x="64562" y="41289"/>
                  </a:cubicBezTo>
                  <a:cubicBezTo>
                    <a:pt x="64562" y="42053"/>
                    <a:pt x="64246" y="43233"/>
                    <a:pt x="63626" y="44861"/>
                  </a:cubicBezTo>
                  <a:cubicBezTo>
                    <a:pt x="63036" y="46431"/>
                    <a:pt x="62100" y="48260"/>
                    <a:pt x="60789" y="50319"/>
                  </a:cubicBezTo>
                  <a:cubicBezTo>
                    <a:pt x="59536" y="52350"/>
                    <a:pt x="58067" y="54280"/>
                    <a:pt x="56411" y="56123"/>
                  </a:cubicBezTo>
                  <a:cubicBezTo>
                    <a:pt x="54740" y="57923"/>
                    <a:pt x="52667" y="59464"/>
                    <a:pt x="50204" y="60717"/>
                  </a:cubicBezTo>
                  <a:cubicBezTo>
                    <a:pt x="47727" y="61970"/>
                    <a:pt x="45135" y="62604"/>
                    <a:pt x="42441" y="62604"/>
                  </a:cubicBezTo>
                  <a:cubicBezTo>
                    <a:pt x="38568" y="62604"/>
                    <a:pt x="35356" y="61567"/>
                    <a:pt x="32792" y="59507"/>
                  </a:cubicBezTo>
                  <a:cubicBezTo>
                    <a:pt x="30229" y="57434"/>
                    <a:pt x="28472" y="54956"/>
                    <a:pt x="27536" y="52076"/>
                  </a:cubicBezTo>
                  <a:cubicBezTo>
                    <a:pt x="27305" y="52479"/>
                    <a:pt x="27032" y="52955"/>
                    <a:pt x="26715" y="53502"/>
                  </a:cubicBezTo>
                  <a:cubicBezTo>
                    <a:pt x="26412" y="54035"/>
                    <a:pt x="25779" y="54913"/>
                    <a:pt x="24828" y="56123"/>
                  </a:cubicBezTo>
                  <a:cubicBezTo>
                    <a:pt x="23935" y="57289"/>
                    <a:pt x="22970" y="58326"/>
                    <a:pt x="21934" y="59234"/>
                  </a:cubicBezTo>
                  <a:cubicBezTo>
                    <a:pt x="20897" y="60083"/>
                    <a:pt x="19572" y="60847"/>
                    <a:pt x="17959" y="61524"/>
                  </a:cubicBezTo>
                  <a:cubicBezTo>
                    <a:pt x="16389" y="62244"/>
                    <a:pt x="14747" y="62604"/>
                    <a:pt x="13033" y="62604"/>
                  </a:cubicBezTo>
                  <a:cubicBezTo>
                    <a:pt x="10873" y="62604"/>
                    <a:pt x="8828" y="62287"/>
                    <a:pt x="6884" y="61653"/>
                  </a:cubicBezTo>
                  <a:cubicBezTo>
                    <a:pt x="4997" y="61034"/>
                    <a:pt x="3384" y="59997"/>
                    <a:pt x="2030" y="58557"/>
                  </a:cubicBezTo>
                  <a:cubicBezTo>
                    <a:pt x="677" y="57117"/>
                    <a:pt x="0" y="55403"/>
                    <a:pt x="0" y="53430"/>
                  </a:cubicBezTo>
                  <a:cubicBezTo>
                    <a:pt x="0" y="51226"/>
                    <a:pt x="749" y="49354"/>
                    <a:pt x="2232" y="47828"/>
                  </a:cubicBezTo>
                  <a:cubicBezTo>
                    <a:pt x="3759" y="46258"/>
                    <a:pt x="5559" y="45466"/>
                    <a:pt x="7633" y="45466"/>
                  </a:cubicBezTo>
                  <a:cubicBezTo>
                    <a:pt x="8943" y="45466"/>
                    <a:pt x="10110" y="45855"/>
                    <a:pt x="11132" y="46618"/>
                  </a:cubicBezTo>
                  <a:cubicBezTo>
                    <a:pt x="12213" y="47381"/>
                    <a:pt x="12760" y="48591"/>
                    <a:pt x="12760" y="50261"/>
                  </a:cubicBezTo>
                  <a:cubicBezTo>
                    <a:pt x="12760" y="52105"/>
                    <a:pt x="12126" y="53718"/>
                    <a:pt x="10873" y="55115"/>
                  </a:cubicBezTo>
                  <a:cubicBezTo>
                    <a:pt x="9606" y="56512"/>
                    <a:pt x="8079" y="57390"/>
                    <a:pt x="6279" y="57750"/>
                  </a:cubicBezTo>
                  <a:cubicBezTo>
                    <a:pt x="8123" y="58917"/>
                    <a:pt x="10412" y="59507"/>
                    <a:pt x="13163" y="59507"/>
                  </a:cubicBezTo>
                  <a:cubicBezTo>
                    <a:pt x="16130" y="59507"/>
                    <a:pt x="18780" y="58197"/>
                    <a:pt x="21127" y="55590"/>
                  </a:cubicBezTo>
                  <a:cubicBezTo>
                    <a:pt x="23460" y="52983"/>
                    <a:pt x="25188" y="49498"/>
                    <a:pt x="26312" y="45135"/>
                  </a:cubicBezTo>
                  <a:cubicBezTo>
                    <a:pt x="29106" y="34650"/>
                    <a:pt x="31035" y="27075"/>
                    <a:pt x="32115" y="22394"/>
                  </a:cubicBezTo>
                  <a:cubicBezTo>
                    <a:pt x="33196" y="17671"/>
                    <a:pt x="33743" y="14301"/>
                    <a:pt x="33743" y="12270"/>
                  </a:cubicBezTo>
                  <a:cubicBezTo>
                    <a:pt x="33743" y="10383"/>
                    <a:pt x="33498" y="8799"/>
                    <a:pt x="32994" y="7489"/>
                  </a:cubicBezTo>
                  <a:cubicBezTo>
                    <a:pt x="32504" y="6178"/>
                    <a:pt x="31828" y="5242"/>
                    <a:pt x="30978" y="4652"/>
                  </a:cubicBezTo>
                  <a:cubicBezTo>
                    <a:pt x="30157" y="4018"/>
                    <a:pt x="29379" y="3586"/>
                    <a:pt x="28616" y="3370"/>
                  </a:cubicBezTo>
                  <a:cubicBezTo>
                    <a:pt x="27896" y="3154"/>
                    <a:pt x="27133" y="3039"/>
                    <a:pt x="26312" y="3039"/>
                  </a:cubicBezTo>
                  <a:cubicBezTo>
                    <a:pt x="24972" y="3039"/>
                    <a:pt x="23532" y="3312"/>
                    <a:pt x="22006" y="3845"/>
                  </a:cubicBezTo>
                  <a:cubicBezTo>
                    <a:pt x="20522" y="4378"/>
                    <a:pt x="18880" y="5285"/>
                    <a:pt x="17080" y="6538"/>
                  </a:cubicBezTo>
                  <a:cubicBezTo>
                    <a:pt x="15323" y="7762"/>
                    <a:pt x="13609" y="9620"/>
                    <a:pt x="11953" y="12140"/>
                  </a:cubicBezTo>
                  <a:cubicBezTo>
                    <a:pt x="10283" y="14661"/>
                    <a:pt x="8886" y="17642"/>
                    <a:pt x="7762" y="21113"/>
                  </a:cubicBezTo>
                  <a:cubicBezTo>
                    <a:pt x="7546" y="22150"/>
                    <a:pt x="6941" y="22668"/>
                    <a:pt x="5948" y="22668"/>
                  </a:cubicBezTo>
                  <a:cubicBezTo>
                    <a:pt x="4868" y="22625"/>
                    <a:pt x="4320" y="22150"/>
                    <a:pt x="4320" y="21242"/>
                  </a:cubicBezTo>
                  <a:cubicBezTo>
                    <a:pt x="4320" y="20479"/>
                    <a:pt x="4608" y="19312"/>
                    <a:pt x="5199" y="17743"/>
                  </a:cubicBezTo>
                  <a:cubicBezTo>
                    <a:pt x="5833" y="16115"/>
                    <a:pt x="6783" y="14301"/>
                    <a:pt x="8036" y="12270"/>
                  </a:cubicBezTo>
                  <a:cubicBezTo>
                    <a:pt x="9347" y="10254"/>
                    <a:pt x="10830" y="8338"/>
                    <a:pt x="12486" y="6538"/>
                  </a:cubicBezTo>
                  <a:cubicBezTo>
                    <a:pt x="14200" y="4695"/>
                    <a:pt x="16288" y="3139"/>
                    <a:pt x="18765" y="1887"/>
                  </a:cubicBezTo>
                  <a:cubicBezTo>
                    <a:pt x="21286" y="634"/>
                    <a:pt x="23892" y="0"/>
                    <a:pt x="26585" y="0"/>
                  </a:cubicBezTo>
                  <a:cubicBezTo>
                    <a:pt x="27809" y="0"/>
                    <a:pt x="28990" y="130"/>
                    <a:pt x="30157" y="403"/>
                  </a:cubicBezTo>
                  <a:cubicBezTo>
                    <a:pt x="31381" y="619"/>
                    <a:pt x="32706" y="1080"/>
                    <a:pt x="34146" y="1757"/>
                  </a:cubicBezTo>
                  <a:cubicBezTo>
                    <a:pt x="35630" y="2434"/>
                    <a:pt x="37012" y="3499"/>
                    <a:pt x="38323" y="4983"/>
                  </a:cubicBezTo>
                  <a:cubicBezTo>
                    <a:pt x="39633" y="6466"/>
                    <a:pt x="40685" y="8295"/>
                    <a:pt x="41491" y="10456"/>
                  </a:cubicBezTo>
                  <a:cubicBezTo>
                    <a:pt x="42038" y="9419"/>
                    <a:pt x="42672" y="8410"/>
                    <a:pt x="43392" y="7417"/>
                  </a:cubicBezTo>
                  <a:cubicBezTo>
                    <a:pt x="44155" y="6423"/>
                    <a:pt x="45120" y="5329"/>
                    <a:pt x="46287" y="4119"/>
                  </a:cubicBezTo>
                  <a:cubicBezTo>
                    <a:pt x="47496" y="2851"/>
                    <a:pt x="48937" y="1858"/>
                    <a:pt x="50607" y="1138"/>
                  </a:cubicBezTo>
                  <a:cubicBezTo>
                    <a:pt x="52321" y="374"/>
                    <a:pt x="54121" y="0"/>
                    <a:pt x="56008" y="0"/>
                  </a:cubicBezTo>
                  <a:cubicBezTo>
                    <a:pt x="57851" y="0"/>
                    <a:pt x="59666" y="245"/>
                    <a:pt x="61466" y="734"/>
                  </a:cubicBezTo>
                  <a:cubicBezTo>
                    <a:pt x="63266" y="1181"/>
                    <a:pt x="64922" y="2160"/>
                    <a:pt x="66463" y="3643"/>
                  </a:cubicBezTo>
                  <a:cubicBezTo>
                    <a:pt x="68033" y="5084"/>
                    <a:pt x="68825" y="6898"/>
                    <a:pt x="68825" y="9102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="" xmlns:a16="http://schemas.microsoft.com/office/drawing/2014/main" id="{EBAF917C-D0BA-01A5-8BA5-3D6532205012}"/>
                </a:ext>
              </a:extLst>
            </p:cNvPr>
            <p:cNvSpPr/>
            <p:nvPr/>
          </p:nvSpPr>
          <p:spPr>
            <a:xfrm>
              <a:off x="4380164" y="3616817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="" xmlns:a16="http://schemas.microsoft.com/office/drawing/2014/main" id="{E75C3555-3D19-39C7-A201-1C4BD27CF35C}"/>
                </a:ext>
              </a:extLst>
            </p:cNvPr>
            <p:cNvSpPr/>
            <p:nvPr/>
          </p:nvSpPr>
          <p:spPr>
            <a:xfrm>
              <a:off x="4380164" y="3138540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="" xmlns:a16="http://schemas.microsoft.com/office/drawing/2014/main" id="{56F6FDB0-CA47-FD6A-22DB-86938597416B}"/>
                </a:ext>
              </a:extLst>
            </p:cNvPr>
            <p:cNvSpPr/>
            <p:nvPr/>
          </p:nvSpPr>
          <p:spPr>
            <a:xfrm>
              <a:off x="4380164" y="2660251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="" xmlns:a16="http://schemas.microsoft.com/office/drawing/2014/main" id="{FFDD07F1-3774-4C54-9D08-9D2BC3E90049}"/>
                </a:ext>
              </a:extLst>
            </p:cNvPr>
            <p:cNvSpPr/>
            <p:nvPr/>
          </p:nvSpPr>
          <p:spPr>
            <a:xfrm>
              <a:off x="4380164" y="2181968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="" xmlns:a16="http://schemas.microsoft.com/office/drawing/2014/main" id="{9AAB485B-E60B-7AC0-9986-F1770AAC8981}"/>
                </a:ext>
              </a:extLst>
            </p:cNvPr>
            <p:cNvSpPr/>
            <p:nvPr/>
          </p:nvSpPr>
          <p:spPr>
            <a:xfrm>
              <a:off x="4380164" y="1703686"/>
              <a:ext cx="2909294" cy="1440"/>
            </a:xfrm>
            <a:custGeom>
              <a:avLst/>
              <a:gdLst>
                <a:gd name="connsiteX0" fmla="*/ 0 w 2909294"/>
                <a:gd name="connsiteY0" fmla="*/ 0 h 1440"/>
                <a:gd name="connsiteX1" fmla="*/ 2909295 w 2909294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09294" h="1440">
                  <a:moveTo>
                    <a:pt x="0" y="0"/>
                  </a:moveTo>
                  <a:lnTo>
                    <a:pt x="2909295" y="0"/>
                  </a:lnTo>
                </a:path>
              </a:pathLst>
            </a:custGeom>
            <a:noFill/>
            <a:ln w="287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="" xmlns:a16="http://schemas.microsoft.com/office/drawing/2014/main" id="{D08D4584-CA84-16F1-4617-6778F38FD384}"/>
                </a:ext>
              </a:extLst>
            </p:cNvPr>
            <p:cNvSpPr/>
            <p:nvPr/>
          </p:nvSpPr>
          <p:spPr>
            <a:xfrm>
              <a:off x="5638761" y="1703686"/>
              <a:ext cx="1440" cy="1913131"/>
            </a:xfrm>
            <a:custGeom>
              <a:avLst/>
              <a:gdLst>
                <a:gd name="connsiteX0" fmla="*/ 0 w 1440"/>
                <a:gd name="connsiteY0" fmla="*/ 1913132 h 1913131"/>
                <a:gd name="connsiteX1" fmla="*/ 0 w 1440"/>
                <a:gd name="connsiteY1" fmla="*/ 0 h 191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13131">
                  <a:moveTo>
                    <a:pt x="0" y="1913132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="" xmlns:a16="http://schemas.microsoft.com/office/drawing/2014/main" id="{7DCBB3E0-9783-1A86-D6E4-5E30E73259FF}"/>
                </a:ext>
              </a:extLst>
            </p:cNvPr>
            <p:cNvSpPr/>
            <p:nvPr/>
          </p:nvSpPr>
          <p:spPr>
            <a:xfrm>
              <a:off x="5638761" y="3616817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="" xmlns:a16="http://schemas.microsoft.com/office/drawing/2014/main" id="{C94D623A-A053-A601-1B1E-30ECE235504B}"/>
                </a:ext>
              </a:extLst>
            </p:cNvPr>
            <p:cNvSpPr/>
            <p:nvPr/>
          </p:nvSpPr>
          <p:spPr>
            <a:xfrm>
              <a:off x="5638761" y="3138540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="" xmlns:a16="http://schemas.microsoft.com/office/drawing/2014/main" id="{67976DB0-7D69-FE4E-204A-BDFCFBC7E564}"/>
                </a:ext>
              </a:extLst>
            </p:cNvPr>
            <p:cNvSpPr/>
            <p:nvPr/>
          </p:nvSpPr>
          <p:spPr>
            <a:xfrm>
              <a:off x="5638761" y="2660251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="" xmlns:a16="http://schemas.microsoft.com/office/drawing/2014/main" id="{250F75AA-E07B-4654-432E-3C032E7519E4}"/>
                </a:ext>
              </a:extLst>
            </p:cNvPr>
            <p:cNvSpPr/>
            <p:nvPr/>
          </p:nvSpPr>
          <p:spPr>
            <a:xfrm>
              <a:off x="5638761" y="2181968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="" xmlns:a16="http://schemas.microsoft.com/office/drawing/2014/main" id="{4B6FAA4B-8855-0513-8664-E912DE6A0EC7}"/>
                </a:ext>
              </a:extLst>
            </p:cNvPr>
            <p:cNvSpPr/>
            <p:nvPr/>
          </p:nvSpPr>
          <p:spPr>
            <a:xfrm>
              <a:off x="5638761" y="1703686"/>
              <a:ext cx="1440" cy="1440"/>
            </a:xfrm>
            <a:custGeom>
              <a:avLst/>
              <a:gdLst>
                <a:gd name="connsiteX0" fmla="*/ 0 w 1440"/>
                <a:gd name="connsiteY0" fmla="*/ 0 h 1440"/>
                <a:gd name="connsiteX1" fmla="*/ 0 w 144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44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>
                  <a:alpha val="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="" xmlns:a16="http://schemas.microsoft.com/office/drawing/2014/main" id="{7947C69F-2A26-569C-D5AD-3DFA604B1B0D}"/>
                </a:ext>
              </a:extLst>
            </p:cNvPr>
            <p:cNvSpPr/>
            <p:nvPr/>
          </p:nvSpPr>
          <p:spPr>
            <a:xfrm>
              <a:off x="4096768" y="3617955"/>
              <a:ext cx="74791" cy="9922"/>
            </a:xfrm>
            <a:custGeom>
              <a:avLst/>
              <a:gdLst>
                <a:gd name="connsiteX0" fmla="*/ 0 w 74791"/>
                <a:gd name="connsiteY0" fmla="*/ 0 h 9922"/>
                <a:gd name="connsiteX1" fmla="*/ 74792 w 74791"/>
                <a:gd name="connsiteY1" fmla="*/ 0 h 9922"/>
                <a:gd name="connsiteX2" fmla="*/ 74792 w 74791"/>
                <a:gd name="connsiteY2" fmla="*/ 9923 h 9922"/>
                <a:gd name="connsiteX3" fmla="*/ 0 w 74791"/>
                <a:gd name="connsiteY3" fmla="*/ 9923 h 9922"/>
                <a:gd name="connsiteX4" fmla="*/ 0 w 74791"/>
                <a:gd name="connsiteY4" fmla="*/ 0 h 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22">
                  <a:moveTo>
                    <a:pt x="0" y="0"/>
                  </a:moveTo>
                  <a:lnTo>
                    <a:pt x="74792" y="0"/>
                  </a:lnTo>
                  <a:lnTo>
                    <a:pt x="74792" y="9923"/>
                  </a:lnTo>
                  <a:lnTo>
                    <a:pt x="0" y="9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="" xmlns:a16="http://schemas.microsoft.com/office/drawing/2014/main" id="{5ABAE70A-3E5A-D294-9070-BBFDDA5307EE}"/>
                </a:ext>
              </a:extLst>
            </p:cNvPr>
            <p:cNvSpPr/>
            <p:nvPr/>
          </p:nvSpPr>
          <p:spPr>
            <a:xfrm>
              <a:off x="4192970" y="3571697"/>
              <a:ext cx="55305" cy="88670"/>
            </a:xfrm>
            <a:custGeom>
              <a:avLst/>
              <a:gdLst>
                <a:gd name="connsiteX0" fmla="*/ 14175 w 55305"/>
                <a:gd name="connsiteY0" fmla="*/ 78748 h 88670"/>
                <a:gd name="connsiteX1" fmla="*/ 55305 w 55305"/>
                <a:gd name="connsiteY1" fmla="*/ 78748 h 88670"/>
                <a:gd name="connsiteX2" fmla="*/ 55305 w 55305"/>
                <a:gd name="connsiteY2" fmla="*/ 88671 h 88670"/>
                <a:gd name="connsiteX3" fmla="*/ 0 w 55305"/>
                <a:gd name="connsiteY3" fmla="*/ 88671 h 88670"/>
                <a:gd name="connsiteX4" fmla="*/ 0 w 55305"/>
                <a:gd name="connsiteY4" fmla="*/ 78748 h 88670"/>
                <a:gd name="connsiteX5" fmla="*/ 18260 w 55305"/>
                <a:gd name="connsiteY5" fmla="*/ 60141 h 88670"/>
                <a:gd name="connsiteX6" fmla="*/ 32844 w 55305"/>
                <a:gd name="connsiteY6" fmla="*/ 45034 h 88670"/>
                <a:gd name="connsiteX7" fmla="*/ 40721 w 55305"/>
                <a:gd name="connsiteY7" fmla="*/ 34305 h 88670"/>
                <a:gd name="connsiteX8" fmla="*/ 42996 w 55305"/>
                <a:gd name="connsiteY8" fmla="*/ 25606 h 88670"/>
                <a:gd name="connsiteX9" fmla="*/ 38095 w 55305"/>
                <a:gd name="connsiteY9" fmla="*/ 14286 h 88670"/>
                <a:gd name="connsiteX10" fmla="*/ 25436 w 55305"/>
                <a:gd name="connsiteY10" fmla="*/ 9908 h 88670"/>
                <a:gd name="connsiteX11" fmla="*/ 13709 w 55305"/>
                <a:gd name="connsiteY11" fmla="*/ 11838 h 88670"/>
                <a:gd name="connsiteX12" fmla="*/ 583 w 55305"/>
                <a:gd name="connsiteY12" fmla="*/ 17671 h 88670"/>
                <a:gd name="connsiteX13" fmla="*/ 583 w 55305"/>
                <a:gd name="connsiteY13" fmla="*/ 5775 h 88670"/>
                <a:gd name="connsiteX14" fmla="*/ 13885 w 55305"/>
                <a:gd name="connsiteY14" fmla="*/ 1455 h 88670"/>
                <a:gd name="connsiteX15" fmla="*/ 25201 w 55305"/>
                <a:gd name="connsiteY15" fmla="*/ 0 h 88670"/>
                <a:gd name="connsiteX16" fmla="*/ 46788 w 55305"/>
                <a:gd name="connsiteY16" fmla="*/ 6769 h 88670"/>
                <a:gd name="connsiteX17" fmla="*/ 54838 w 55305"/>
                <a:gd name="connsiteY17" fmla="*/ 24843 h 88670"/>
                <a:gd name="connsiteX18" fmla="*/ 52796 w 55305"/>
                <a:gd name="connsiteY18" fmla="*/ 35054 h 88670"/>
                <a:gd name="connsiteX19" fmla="*/ 45505 w 55305"/>
                <a:gd name="connsiteY19" fmla="*/ 46373 h 88670"/>
                <a:gd name="connsiteX20" fmla="*/ 36229 w 55305"/>
                <a:gd name="connsiteY20" fmla="*/ 56181 h 88670"/>
                <a:gd name="connsiteX21" fmla="*/ 14175 w 55305"/>
                <a:gd name="connsiteY21" fmla="*/ 78748 h 8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0">
                  <a:moveTo>
                    <a:pt x="14175" y="78748"/>
                  </a:moveTo>
                  <a:lnTo>
                    <a:pt x="55305" y="78748"/>
                  </a:lnTo>
                  <a:lnTo>
                    <a:pt x="55305" y="88671"/>
                  </a:lnTo>
                  <a:lnTo>
                    <a:pt x="0" y="88671"/>
                  </a:lnTo>
                  <a:lnTo>
                    <a:pt x="0" y="78748"/>
                  </a:lnTo>
                  <a:cubicBezTo>
                    <a:pt x="4472" y="74125"/>
                    <a:pt x="10559" y="67918"/>
                    <a:pt x="18260" y="60141"/>
                  </a:cubicBezTo>
                  <a:cubicBezTo>
                    <a:pt x="25999" y="52321"/>
                    <a:pt x="30861" y="47295"/>
                    <a:pt x="32844" y="45034"/>
                  </a:cubicBezTo>
                  <a:cubicBezTo>
                    <a:pt x="36618" y="40785"/>
                    <a:pt x="39243" y="37214"/>
                    <a:pt x="40721" y="34305"/>
                  </a:cubicBezTo>
                  <a:cubicBezTo>
                    <a:pt x="42237" y="31352"/>
                    <a:pt x="42996" y="28443"/>
                    <a:pt x="42996" y="25606"/>
                  </a:cubicBezTo>
                  <a:cubicBezTo>
                    <a:pt x="42996" y="20983"/>
                    <a:pt x="41363" y="17210"/>
                    <a:pt x="38095" y="14286"/>
                  </a:cubicBezTo>
                  <a:cubicBezTo>
                    <a:pt x="34868" y="11363"/>
                    <a:pt x="30648" y="9908"/>
                    <a:pt x="25436" y="9908"/>
                  </a:cubicBezTo>
                  <a:cubicBezTo>
                    <a:pt x="21741" y="9908"/>
                    <a:pt x="17832" y="10556"/>
                    <a:pt x="13709" y="11838"/>
                  </a:cubicBezTo>
                  <a:cubicBezTo>
                    <a:pt x="9626" y="13120"/>
                    <a:pt x="5251" y="15064"/>
                    <a:pt x="583" y="17671"/>
                  </a:cubicBezTo>
                  <a:lnTo>
                    <a:pt x="583" y="5775"/>
                  </a:lnTo>
                  <a:cubicBezTo>
                    <a:pt x="5329" y="3860"/>
                    <a:pt x="9761" y="2420"/>
                    <a:pt x="13885" y="1455"/>
                  </a:cubicBezTo>
                  <a:cubicBezTo>
                    <a:pt x="18008" y="490"/>
                    <a:pt x="21780" y="0"/>
                    <a:pt x="25201" y="0"/>
                  </a:cubicBezTo>
                  <a:cubicBezTo>
                    <a:pt x="34225" y="0"/>
                    <a:pt x="41420" y="2261"/>
                    <a:pt x="46788" y="6769"/>
                  </a:cubicBezTo>
                  <a:cubicBezTo>
                    <a:pt x="52155" y="11277"/>
                    <a:pt x="54838" y="17296"/>
                    <a:pt x="54838" y="24843"/>
                  </a:cubicBezTo>
                  <a:cubicBezTo>
                    <a:pt x="54838" y="28429"/>
                    <a:pt x="54157" y="31828"/>
                    <a:pt x="52796" y="35054"/>
                  </a:cubicBezTo>
                  <a:cubicBezTo>
                    <a:pt x="51474" y="38236"/>
                    <a:pt x="49043" y="42010"/>
                    <a:pt x="45505" y="46373"/>
                  </a:cubicBezTo>
                  <a:cubicBezTo>
                    <a:pt x="44533" y="47511"/>
                    <a:pt x="41441" y="50780"/>
                    <a:pt x="36229" y="56181"/>
                  </a:cubicBezTo>
                  <a:cubicBezTo>
                    <a:pt x="31017" y="61552"/>
                    <a:pt x="23665" y="69070"/>
                    <a:pt x="14175" y="7874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="" xmlns:a16="http://schemas.microsoft.com/office/drawing/2014/main" id="{5C263FD6-0120-717E-B690-DDC62AD4E49C}"/>
                </a:ext>
              </a:extLst>
            </p:cNvPr>
            <p:cNvSpPr/>
            <p:nvPr/>
          </p:nvSpPr>
          <p:spPr>
            <a:xfrm>
              <a:off x="4268111" y="3571697"/>
              <a:ext cx="60207" cy="90355"/>
            </a:xfrm>
            <a:custGeom>
              <a:avLst/>
              <a:gdLst>
                <a:gd name="connsiteX0" fmla="*/ 30104 w 60207"/>
                <a:gd name="connsiteY0" fmla="*/ 9332 h 90355"/>
                <a:gd name="connsiteX1" fmla="*/ 16393 w 60207"/>
                <a:gd name="connsiteY1" fmla="*/ 18319 h 90355"/>
                <a:gd name="connsiteX2" fmla="*/ 11844 w 60207"/>
                <a:gd name="connsiteY2" fmla="*/ 45207 h 90355"/>
                <a:gd name="connsiteX3" fmla="*/ 16393 w 60207"/>
                <a:gd name="connsiteY3" fmla="*/ 72109 h 90355"/>
                <a:gd name="connsiteX4" fmla="*/ 30104 w 60207"/>
                <a:gd name="connsiteY4" fmla="*/ 81023 h 90355"/>
                <a:gd name="connsiteX5" fmla="*/ 43814 w 60207"/>
                <a:gd name="connsiteY5" fmla="*/ 72109 h 90355"/>
                <a:gd name="connsiteX6" fmla="*/ 48423 w 60207"/>
                <a:gd name="connsiteY6" fmla="*/ 45207 h 90355"/>
                <a:gd name="connsiteX7" fmla="*/ 43814 w 60207"/>
                <a:gd name="connsiteY7" fmla="*/ 18319 h 90355"/>
                <a:gd name="connsiteX8" fmla="*/ 30104 w 60207"/>
                <a:gd name="connsiteY8" fmla="*/ 9332 h 90355"/>
                <a:gd name="connsiteX9" fmla="*/ 30104 w 60207"/>
                <a:gd name="connsiteY9" fmla="*/ 0 h 90355"/>
                <a:gd name="connsiteX10" fmla="*/ 52448 w 60207"/>
                <a:gd name="connsiteY10" fmla="*/ 11608 h 90355"/>
                <a:gd name="connsiteX11" fmla="*/ 60207 w 60207"/>
                <a:gd name="connsiteY11" fmla="*/ 45207 h 90355"/>
                <a:gd name="connsiteX12" fmla="*/ 52448 w 60207"/>
                <a:gd name="connsiteY12" fmla="*/ 78806 h 90355"/>
                <a:gd name="connsiteX13" fmla="*/ 30104 w 60207"/>
                <a:gd name="connsiteY13" fmla="*/ 90356 h 90355"/>
                <a:gd name="connsiteX14" fmla="*/ 7701 w 60207"/>
                <a:gd name="connsiteY14" fmla="*/ 78806 h 90355"/>
                <a:gd name="connsiteX15" fmla="*/ 0 w 60207"/>
                <a:gd name="connsiteY15" fmla="*/ 45207 h 90355"/>
                <a:gd name="connsiteX16" fmla="*/ 7701 w 60207"/>
                <a:gd name="connsiteY16" fmla="*/ 11608 h 90355"/>
                <a:gd name="connsiteX17" fmla="*/ 30104 w 60207"/>
                <a:gd name="connsiteY17" fmla="*/ 0 h 90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55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25"/>
                    <a:pt x="11844" y="45207"/>
                  </a:cubicBezTo>
                  <a:cubicBezTo>
                    <a:pt x="11844" y="57146"/>
                    <a:pt x="13360" y="66118"/>
                    <a:pt x="16393" y="72109"/>
                  </a:cubicBezTo>
                  <a:cubicBezTo>
                    <a:pt x="19465" y="78057"/>
                    <a:pt x="24036" y="81023"/>
                    <a:pt x="30104" y="81023"/>
                  </a:cubicBezTo>
                  <a:cubicBezTo>
                    <a:pt x="36210" y="81023"/>
                    <a:pt x="40780" y="78057"/>
                    <a:pt x="43814" y="72109"/>
                  </a:cubicBezTo>
                  <a:cubicBezTo>
                    <a:pt x="46886" y="66118"/>
                    <a:pt x="48423" y="57146"/>
                    <a:pt x="48423" y="45207"/>
                  </a:cubicBezTo>
                  <a:cubicBezTo>
                    <a:pt x="48423" y="33225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03"/>
                    <a:pt x="60207" y="45207"/>
                  </a:cubicBezTo>
                  <a:cubicBezTo>
                    <a:pt x="60207" y="59868"/>
                    <a:pt x="57621" y="71072"/>
                    <a:pt x="52448" y="78806"/>
                  </a:cubicBezTo>
                  <a:cubicBezTo>
                    <a:pt x="47314" y="86511"/>
                    <a:pt x="39866" y="90356"/>
                    <a:pt x="30104" y="90356"/>
                  </a:cubicBezTo>
                  <a:cubicBezTo>
                    <a:pt x="20341" y="90356"/>
                    <a:pt x="12874" y="86511"/>
                    <a:pt x="7701" y="78806"/>
                  </a:cubicBezTo>
                  <a:cubicBezTo>
                    <a:pt x="2566" y="71072"/>
                    <a:pt x="0" y="59868"/>
                    <a:pt x="0" y="45207"/>
                  </a:cubicBezTo>
                  <a:cubicBezTo>
                    <a:pt x="0" y="30503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="" xmlns:a16="http://schemas.microsoft.com/office/drawing/2014/main" id="{7EAB12D5-09FF-D564-B10F-95E614072C2C}"/>
                </a:ext>
              </a:extLst>
            </p:cNvPr>
            <p:cNvSpPr/>
            <p:nvPr/>
          </p:nvSpPr>
          <p:spPr>
            <a:xfrm>
              <a:off x="4096768" y="3139678"/>
              <a:ext cx="74791" cy="9908"/>
            </a:xfrm>
            <a:custGeom>
              <a:avLst/>
              <a:gdLst>
                <a:gd name="connsiteX0" fmla="*/ 0 w 74791"/>
                <a:gd name="connsiteY0" fmla="*/ 0 h 9908"/>
                <a:gd name="connsiteX1" fmla="*/ 74792 w 74791"/>
                <a:gd name="connsiteY1" fmla="*/ 0 h 9908"/>
                <a:gd name="connsiteX2" fmla="*/ 74792 w 74791"/>
                <a:gd name="connsiteY2" fmla="*/ 9908 h 9908"/>
                <a:gd name="connsiteX3" fmla="*/ 0 w 74791"/>
                <a:gd name="connsiteY3" fmla="*/ 9908 h 9908"/>
                <a:gd name="connsiteX4" fmla="*/ 0 w 74791"/>
                <a:gd name="connsiteY4" fmla="*/ 0 h 9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91" h="9908">
                  <a:moveTo>
                    <a:pt x="0" y="0"/>
                  </a:moveTo>
                  <a:lnTo>
                    <a:pt x="74792" y="0"/>
                  </a:lnTo>
                  <a:lnTo>
                    <a:pt x="74792" y="9908"/>
                  </a:lnTo>
                  <a:lnTo>
                    <a:pt x="0" y="9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="" xmlns:a16="http://schemas.microsoft.com/office/drawing/2014/main" id="{36326254-99DD-E3B8-C372-C03CB2980CB8}"/>
                </a:ext>
              </a:extLst>
            </p:cNvPr>
            <p:cNvSpPr/>
            <p:nvPr/>
          </p:nvSpPr>
          <p:spPr>
            <a:xfrm>
              <a:off x="4197346" y="3094989"/>
              <a:ext cx="51863" cy="87100"/>
            </a:xfrm>
            <a:custGeom>
              <a:avLst/>
              <a:gdLst>
                <a:gd name="connsiteX0" fmla="*/ 1692 w 51863"/>
                <a:gd name="connsiteY0" fmla="*/ 77178 h 87100"/>
                <a:gd name="connsiteX1" fmla="*/ 20943 w 51863"/>
                <a:gd name="connsiteY1" fmla="*/ 77178 h 87100"/>
                <a:gd name="connsiteX2" fmla="*/ 20943 w 51863"/>
                <a:gd name="connsiteY2" fmla="*/ 10729 h 87100"/>
                <a:gd name="connsiteX3" fmla="*/ 0 w 51863"/>
                <a:gd name="connsiteY3" fmla="*/ 14934 h 87100"/>
                <a:gd name="connsiteX4" fmla="*/ 0 w 51863"/>
                <a:gd name="connsiteY4" fmla="*/ 419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78 h 87100"/>
                <a:gd name="connsiteX8" fmla="*/ 51863 w 51863"/>
                <a:gd name="connsiteY8" fmla="*/ 77178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78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78"/>
                  </a:moveTo>
                  <a:lnTo>
                    <a:pt x="20943" y="77178"/>
                  </a:lnTo>
                  <a:lnTo>
                    <a:pt x="20943" y="10729"/>
                  </a:lnTo>
                  <a:lnTo>
                    <a:pt x="0" y="14934"/>
                  </a:lnTo>
                  <a:lnTo>
                    <a:pt x="0" y="419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78"/>
                  </a:lnTo>
                  <a:lnTo>
                    <a:pt x="51863" y="77178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78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="" xmlns:a16="http://schemas.microsoft.com/office/drawing/2014/main" id="{5D8625C4-7B98-C68B-9AA0-452B09C96D20}"/>
                </a:ext>
              </a:extLst>
            </p:cNvPr>
            <p:cNvSpPr/>
            <p:nvPr/>
          </p:nvSpPr>
          <p:spPr>
            <a:xfrm>
              <a:off x="4268111" y="3093405"/>
              <a:ext cx="60207" cy="90370"/>
            </a:xfrm>
            <a:custGeom>
              <a:avLst/>
              <a:gdLst>
                <a:gd name="connsiteX0" fmla="*/ 30104 w 60207"/>
                <a:gd name="connsiteY0" fmla="*/ 9332 h 90370"/>
                <a:gd name="connsiteX1" fmla="*/ 16393 w 60207"/>
                <a:gd name="connsiteY1" fmla="*/ 18319 h 90370"/>
                <a:gd name="connsiteX2" fmla="*/ 11844 w 60207"/>
                <a:gd name="connsiteY2" fmla="*/ 45221 h 90370"/>
                <a:gd name="connsiteX3" fmla="*/ 16393 w 60207"/>
                <a:gd name="connsiteY3" fmla="*/ 72109 h 90370"/>
                <a:gd name="connsiteX4" fmla="*/ 30104 w 60207"/>
                <a:gd name="connsiteY4" fmla="*/ 81038 h 90370"/>
                <a:gd name="connsiteX5" fmla="*/ 43814 w 60207"/>
                <a:gd name="connsiteY5" fmla="*/ 72109 h 90370"/>
                <a:gd name="connsiteX6" fmla="*/ 48423 w 60207"/>
                <a:gd name="connsiteY6" fmla="*/ 45221 h 90370"/>
                <a:gd name="connsiteX7" fmla="*/ 43814 w 60207"/>
                <a:gd name="connsiteY7" fmla="*/ 18319 h 90370"/>
                <a:gd name="connsiteX8" fmla="*/ 30104 w 60207"/>
                <a:gd name="connsiteY8" fmla="*/ 9332 h 90370"/>
                <a:gd name="connsiteX9" fmla="*/ 30104 w 60207"/>
                <a:gd name="connsiteY9" fmla="*/ 0 h 90370"/>
                <a:gd name="connsiteX10" fmla="*/ 52448 w 60207"/>
                <a:gd name="connsiteY10" fmla="*/ 11608 h 90370"/>
                <a:gd name="connsiteX11" fmla="*/ 60207 w 60207"/>
                <a:gd name="connsiteY11" fmla="*/ 45221 h 90370"/>
                <a:gd name="connsiteX12" fmla="*/ 52448 w 60207"/>
                <a:gd name="connsiteY12" fmla="*/ 78820 h 90370"/>
                <a:gd name="connsiteX13" fmla="*/ 30104 w 60207"/>
                <a:gd name="connsiteY13" fmla="*/ 90370 h 90370"/>
                <a:gd name="connsiteX14" fmla="*/ 7701 w 60207"/>
                <a:gd name="connsiteY14" fmla="*/ 78820 h 90370"/>
                <a:gd name="connsiteX15" fmla="*/ 0 w 60207"/>
                <a:gd name="connsiteY15" fmla="*/ 45221 h 90370"/>
                <a:gd name="connsiteX16" fmla="*/ 7701 w 60207"/>
                <a:gd name="connsiteY16" fmla="*/ 11608 h 90370"/>
                <a:gd name="connsiteX17" fmla="*/ 30104 w 60207"/>
                <a:gd name="connsiteY17" fmla="*/ 0 h 9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70">
                  <a:moveTo>
                    <a:pt x="30104" y="9332"/>
                  </a:moveTo>
                  <a:cubicBezTo>
                    <a:pt x="24036" y="9332"/>
                    <a:pt x="19465" y="12328"/>
                    <a:pt x="16393" y="18319"/>
                  </a:cubicBezTo>
                  <a:cubicBezTo>
                    <a:pt x="13360" y="24267"/>
                    <a:pt x="11844" y="33239"/>
                    <a:pt x="11844" y="45221"/>
                  </a:cubicBezTo>
                  <a:cubicBezTo>
                    <a:pt x="11844" y="57160"/>
                    <a:pt x="13360" y="66118"/>
                    <a:pt x="16393" y="72109"/>
                  </a:cubicBezTo>
                  <a:cubicBezTo>
                    <a:pt x="19465" y="78057"/>
                    <a:pt x="24036" y="81038"/>
                    <a:pt x="30104" y="81038"/>
                  </a:cubicBezTo>
                  <a:cubicBezTo>
                    <a:pt x="36210" y="81038"/>
                    <a:pt x="40780" y="78057"/>
                    <a:pt x="43814" y="72109"/>
                  </a:cubicBezTo>
                  <a:cubicBezTo>
                    <a:pt x="46886" y="66118"/>
                    <a:pt x="48423" y="57160"/>
                    <a:pt x="48423" y="45221"/>
                  </a:cubicBezTo>
                  <a:cubicBezTo>
                    <a:pt x="48423" y="33239"/>
                    <a:pt x="46886" y="24267"/>
                    <a:pt x="43814" y="18319"/>
                  </a:cubicBezTo>
                  <a:cubicBezTo>
                    <a:pt x="40780" y="12328"/>
                    <a:pt x="36210" y="9332"/>
                    <a:pt x="30104" y="9332"/>
                  </a:cubicBezTo>
                  <a:moveTo>
                    <a:pt x="30104" y="0"/>
                  </a:moveTo>
                  <a:cubicBezTo>
                    <a:pt x="39866" y="0"/>
                    <a:pt x="47314" y="3874"/>
                    <a:pt x="52448" y="11608"/>
                  </a:cubicBezTo>
                  <a:cubicBezTo>
                    <a:pt x="57621" y="19313"/>
                    <a:pt x="60207" y="30517"/>
                    <a:pt x="60207" y="45221"/>
                  </a:cubicBezTo>
                  <a:cubicBezTo>
                    <a:pt x="60207" y="59882"/>
                    <a:pt x="57621" y="71086"/>
                    <a:pt x="52448" y="78820"/>
                  </a:cubicBezTo>
                  <a:cubicBezTo>
                    <a:pt x="47314" y="86525"/>
                    <a:pt x="39866" y="90370"/>
                    <a:pt x="30104" y="90370"/>
                  </a:cubicBezTo>
                  <a:cubicBezTo>
                    <a:pt x="20341" y="90370"/>
                    <a:pt x="12874" y="86525"/>
                    <a:pt x="7701" y="78820"/>
                  </a:cubicBezTo>
                  <a:cubicBezTo>
                    <a:pt x="2566" y="71086"/>
                    <a:pt x="0" y="59882"/>
                    <a:pt x="0" y="45221"/>
                  </a:cubicBezTo>
                  <a:cubicBezTo>
                    <a:pt x="0" y="30517"/>
                    <a:pt x="2566" y="19313"/>
                    <a:pt x="7701" y="11608"/>
                  </a:cubicBezTo>
                  <a:cubicBezTo>
                    <a:pt x="12874" y="3874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="" xmlns:a16="http://schemas.microsoft.com/office/drawing/2014/main" id="{1F2664F0-C80C-F2EC-5D62-34EBD3CD41F2}"/>
                </a:ext>
              </a:extLst>
            </p:cNvPr>
            <p:cNvSpPr/>
            <p:nvPr/>
          </p:nvSpPr>
          <p:spPr>
            <a:xfrm>
              <a:off x="4268111" y="2615125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4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4"/>
                    <a:pt x="30104" y="81034"/>
                  </a:cubicBezTo>
                  <a:cubicBezTo>
                    <a:pt x="36210" y="81034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="" xmlns:a16="http://schemas.microsoft.com/office/drawing/2014/main" id="{57D06D17-56BA-D007-6A53-83DAB66B8E6A}"/>
                </a:ext>
              </a:extLst>
            </p:cNvPr>
            <p:cNvSpPr/>
            <p:nvPr/>
          </p:nvSpPr>
          <p:spPr>
            <a:xfrm>
              <a:off x="4197346" y="2138418"/>
              <a:ext cx="51863" cy="87100"/>
            </a:xfrm>
            <a:custGeom>
              <a:avLst/>
              <a:gdLst>
                <a:gd name="connsiteX0" fmla="*/ 1692 w 51863"/>
                <a:gd name="connsiteY0" fmla="*/ 77182 h 87100"/>
                <a:gd name="connsiteX1" fmla="*/ 20943 w 51863"/>
                <a:gd name="connsiteY1" fmla="*/ 77182 h 87100"/>
                <a:gd name="connsiteX2" fmla="*/ 20943 w 51863"/>
                <a:gd name="connsiteY2" fmla="*/ 10735 h 87100"/>
                <a:gd name="connsiteX3" fmla="*/ 0 w 51863"/>
                <a:gd name="connsiteY3" fmla="*/ 14934 h 87100"/>
                <a:gd name="connsiteX4" fmla="*/ 0 w 51863"/>
                <a:gd name="connsiteY4" fmla="*/ 4201 h 87100"/>
                <a:gd name="connsiteX5" fmla="*/ 20826 w 51863"/>
                <a:gd name="connsiteY5" fmla="*/ 0 h 87100"/>
                <a:gd name="connsiteX6" fmla="*/ 32611 w 51863"/>
                <a:gd name="connsiteY6" fmla="*/ 0 h 87100"/>
                <a:gd name="connsiteX7" fmla="*/ 32611 w 51863"/>
                <a:gd name="connsiteY7" fmla="*/ 77182 h 87100"/>
                <a:gd name="connsiteX8" fmla="*/ 51863 w 51863"/>
                <a:gd name="connsiteY8" fmla="*/ 77182 h 87100"/>
                <a:gd name="connsiteX9" fmla="*/ 51863 w 51863"/>
                <a:gd name="connsiteY9" fmla="*/ 87101 h 87100"/>
                <a:gd name="connsiteX10" fmla="*/ 1692 w 51863"/>
                <a:gd name="connsiteY10" fmla="*/ 87101 h 87100"/>
                <a:gd name="connsiteX11" fmla="*/ 1692 w 51863"/>
                <a:gd name="connsiteY11" fmla="*/ 77182 h 8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863" h="87100">
                  <a:moveTo>
                    <a:pt x="1692" y="77182"/>
                  </a:moveTo>
                  <a:lnTo>
                    <a:pt x="20943" y="77182"/>
                  </a:lnTo>
                  <a:lnTo>
                    <a:pt x="20943" y="10735"/>
                  </a:lnTo>
                  <a:lnTo>
                    <a:pt x="0" y="14934"/>
                  </a:lnTo>
                  <a:lnTo>
                    <a:pt x="0" y="4201"/>
                  </a:lnTo>
                  <a:lnTo>
                    <a:pt x="20826" y="0"/>
                  </a:lnTo>
                  <a:lnTo>
                    <a:pt x="32611" y="0"/>
                  </a:lnTo>
                  <a:lnTo>
                    <a:pt x="32611" y="77182"/>
                  </a:lnTo>
                  <a:lnTo>
                    <a:pt x="51863" y="77182"/>
                  </a:lnTo>
                  <a:lnTo>
                    <a:pt x="51863" y="87101"/>
                  </a:lnTo>
                  <a:lnTo>
                    <a:pt x="1692" y="87101"/>
                  </a:lnTo>
                  <a:lnTo>
                    <a:pt x="1692" y="77182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="" xmlns:a16="http://schemas.microsoft.com/office/drawing/2014/main" id="{D9713AC9-0DA3-874F-D221-66047208879A}"/>
                </a:ext>
              </a:extLst>
            </p:cNvPr>
            <p:cNvSpPr/>
            <p:nvPr/>
          </p:nvSpPr>
          <p:spPr>
            <a:xfrm>
              <a:off x="4268111" y="2136842"/>
              <a:ext cx="60207" cy="90368"/>
            </a:xfrm>
            <a:custGeom>
              <a:avLst/>
              <a:gdLst>
                <a:gd name="connsiteX0" fmla="*/ 30104 w 60207"/>
                <a:gd name="connsiteY0" fmla="*/ 9335 h 90368"/>
                <a:gd name="connsiteX1" fmla="*/ 16393 w 60207"/>
                <a:gd name="connsiteY1" fmla="*/ 18319 h 90368"/>
                <a:gd name="connsiteX2" fmla="*/ 11844 w 60207"/>
                <a:gd name="connsiteY2" fmla="*/ 45214 h 90368"/>
                <a:gd name="connsiteX3" fmla="*/ 16393 w 60207"/>
                <a:gd name="connsiteY3" fmla="*/ 72107 h 90368"/>
                <a:gd name="connsiteX4" fmla="*/ 30104 w 60207"/>
                <a:gd name="connsiteY4" fmla="*/ 81033 h 90368"/>
                <a:gd name="connsiteX5" fmla="*/ 43814 w 60207"/>
                <a:gd name="connsiteY5" fmla="*/ 72107 h 90368"/>
                <a:gd name="connsiteX6" fmla="*/ 48423 w 60207"/>
                <a:gd name="connsiteY6" fmla="*/ 45214 h 90368"/>
                <a:gd name="connsiteX7" fmla="*/ 43814 w 60207"/>
                <a:gd name="connsiteY7" fmla="*/ 18319 h 90368"/>
                <a:gd name="connsiteX8" fmla="*/ 30104 w 60207"/>
                <a:gd name="connsiteY8" fmla="*/ 9335 h 90368"/>
                <a:gd name="connsiteX9" fmla="*/ 30104 w 60207"/>
                <a:gd name="connsiteY9" fmla="*/ 0 h 90368"/>
                <a:gd name="connsiteX10" fmla="*/ 52448 w 60207"/>
                <a:gd name="connsiteY10" fmla="*/ 11611 h 90368"/>
                <a:gd name="connsiteX11" fmla="*/ 60207 w 60207"/>
                <a:gd name="connsiteY11" fmla="*/ 45214 h 90368"/>
                <a:gd name="connsiteX12" fmla="*/ 52448 w 60207"/>
                <a:gd name="connsiteY12" fmla="*/ 78817 h 90368"/>
                <a:gd name="connsiteX13" fmla="*/ 30104 w 60207"/>
                <a:gd name="connsiteY13" fmla="*/ 90369 h 90368"/>
                <a:gd name="connsiteX14" fmla="*/ 7701 w 60207"/>
                <a:gd name="connsiteY14" fmla="*/ 78817 h 90368"/>
                <a:gd name="connsiteX15" fmla="*/ 0 w 60207"/>
                <a:gd name="connsiteY15" fmla="*/ 45214 h 90368"/>
                <a:gd name="connsiteX16" fmla="*/ 7701 w 60207"/>
                <a:gd name="connsiteY16" fmla="*/ 11611 h 90368"/>
                <a:gd name="connsiteX17" fmla="*/ 30104 w 60207"/>
                <a:gd name="connsiteY17" fmla="*/ 0 h 9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8">
                  <a:moveTo>
                    <a:pt x="30104" y="9335"/>
                  </a:moveTo>
                  <a:cubicBezTo>
                    <a:pt x="24036" y="9335"/>
                    <a:pt x="19465" y="12329"/>
                    <a:pt x="16393" y="18319"/>
                  </a:cubicBezTo>
                  <a:cubicBezTo>
                    <a:pt x="13360" y="24270"/>
                    <a:pt x="11844" y="33235"/>
                    <a:pt x="11844" y="45214"/>
                  </a:cubicBezTo>
                  <a:cubicBezTo>
                    <a:pt x="11844" y="57154"/>
                    <a:pt x="13360" y="66118"/>
                    <a:pt x="16393" y="72107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7"/>
                  </a:cubicBezTo>
                  <a:cubicBezTo>
                    <a:pt x="46886" y="66118"/>
                    <a:pt x="48423" y="57154"/>
                    <a:pt x="48423" y="45214"/>
                  </a:cubicBezTo>
                  <a:cubicBezTo>
                    <a:pt x="48423" y="33235"/>
                    <a:pt x="46886" y="24270"/>
                    <a:pt x="43814" y="18319"/>
                  </a:cubicBezTo>
                  <a:cubicBezTo>
                    <a:pt x="40780" y="12329"/>
                    <a:pt x="36210" y="9335"/>
                    <a:pt x="30104" y="9335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11"/>
                  </a:cubicBezTo>
                  <a:cubicBezTo>
                    <a:pt x="57621" y="19311"/>
                    <a:pt x="60207" y="30511"/>
                    <a:pt x="60207" y="45214"/>
                  </a:cubicBezTo>
                  <a:cubicBezTo>
                    <a:pt x="60207" y="59876"/>
                    <a:pt x="57621" y="71078"/>
                    <a:pt x="52448" y="78817"/>
                  </a:cubicBezTo>
                  <a:cubicBezTo>
                    <a:pt x="47314" y="86518"/>
                    <a:pt x="39866" y="90369"/>
                    <a:pt x="30104" y="90369"/>
                  </a:cubicBezTo>
                  <a:cubicBezTo>
                    <a:pt x="20341" y="90369"/>
                    <a:pt x="12874" y="86518"/>
                    <a:pt x="7701" y="78817"/>
                  </a:cubicBezTo>
                  <a:cubicBezTo>
                    <a:pt x="2566" y="71078"/>
                    <a:pt x="0" y="59876"/>
                    <a:pt x="0" y="45214"/>
                  </a:cubicBezTo>
                  <a:cubicBezTo>
                    <a:pt x="0" y="30511"/>
                    <a:pt x="2566" y="19311"/>
                    <a:pt x="7701" y="11611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="" xmlns:a16="http://schemas.microsoft.com/office/drawing/2014/main" id="{10D776A9-B398-AB9C-D326-87AF734B7562}"/>
                </a:ext>
              </a:extLst>
            </p:cNvPr>
            <p:cNvSpPr/>
            <p:nvPr/>
          </p:nvSpPr>
          <p:spPr>
            <a:xfrm>
              <a:off x="4192970" y="1658560"/>
              <a:ext cx="55305" cy="88675"/>
            </a:xfrm>
            <a:custGeom>
              <a:avLst/>
              <a:gdLst>
                <a:gd name="connsiteX0" fmla="*/ 14175 w 55305"/>
                <a:gd name="connsiteY0" fmla="*/ 78758 h 88675"/>
                <a:gd name="connsiteX1" fmla="*/ 55305 w 55305"/>
                <a:gd name="connsiteY1" fmla="*/ 78758 h 88675"/>
                <a:gd name="connsiteX2" fmla="*/ 55305 w 55305"/>
                <a:gd name="connsiteY2" fmla="*/ 88676 h 88675"/>
                <a:gd name="connsiteX3" fmla="*/ 0 w 55305"/>
                <a:gd name="connsiteY3" fmla="*/ 88676 h 88675"/>
                <a:gd name="connsiteX4" fmla="*/ 0 w 55305"/>
                <a:gd name="connsiteY4" fmla="*/ 78758 h 88675"/>
                <a:gd name="connsiteX5" fmla="*/ 18260 w 55305"/>
                <a:gd name="connsiteY5" fmla="*/ 60148 h 88675"/>
                <a:gd name="connsiteX6" fmla="*/ 32844 w 55305"/>
                <a:gd name="connsiteY6" fmla="*/ 45038 h 88675"/>
                <a:gd name="connsiteX7" fmla="*/ 40721 w 55305"/>
                <a:gd name="connsiteY7" fmla="*/ 34304 h 88675"/>
                <a:gd name="connsiteX8" fmla="*/ 42996 w 55305"/>
                <a:gd name="connsiteY8" fmla="*/ 25611 h 88675"/>
                <a:gd name="connsiteX9" fmla="*/ 38095 w 55305"/>
                <a:gd name="connsiteY9" fmla="*/ 14293 h 88675"/>
                <a:gd name="connsiteX10" fmla="*/ 25436 w 55305"/>
                <a:gd name="connsiteY10" fmla="*/ 9918 h 88675"/>
                <a:gd name="connsiteX11" fmla="*/ 13709 w 55305"/>
                <a:gd name="connsiteY11" fmla="*/ 11843 h 88675"/>
                <a:gd name="connsiteX12" fmla="*/ 583 w 55305"/>
                <a:gd name="connsiteY12" fmla="*/ 17677 h 88675"/>
                <a:gd name="connsiteX13" fmla="*/ 583 w 55305"/>
                <a:gd name="connsiteY13" fmla="*/ 5775 h 88675"/>
                <a:gd name="connsiteX14" fmla="*/ 13885 w 55305"/>
                <a:gd name="connsiteY14" fmla="*/ 1458 h 88675"/>
                <a:gd name="connsiteX15" fmla="*/ 25201 w 55305"/>
                <a:gd name="connsiteY15" fmla="*/ 0 h 88675"/>
                <a:gd name="connsiteX16" fmla="*/ 46788 w 55305"/>
                <a:gd name="connsiteY16" fmla="*/ 6767 h 88675"/>
                <a:gd name="connsiteX17" fmla="*/ 54838 w 55305"/>
                <a:gd name="connsiteY17" fmla="*/ 24853 h 88675"/>
                <a:gd name="connsiteX18" fmla="*/ 52796 w 55305"/>
                <a:gd name="connsiteY18" fmla="*/ 35062 h 88675"/>
                <a:gd name="connsiteX19" fmla="*/ 45505 w 55305"/>
                <a:gd name="connsiteY19" fmla="*/ 46380 h 88675"/>
                <a:gd name="connsiteX20" fmla="*/ 36229 w 55305"/>
                <a:gd name="connsiteY20" fmla="*/ 56181 h 88675"/>
                <a:gd name="connsiteX21" fmla="*/ 14175 w 55305"/>
                <a:gd name="connsiteY21" fmla="*/ 78758 h 8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305" h="88675">
                  <a:moveTo>
                    <a:pt x="14175" y="78758"/>
                  </a:moveTo>
                  <a:lnTo>
                    <a:pt x="55305" y="78758"/>
                  </a:lnTo>
                  <a:lnTo>
                    <a:pt x="55305" y="88676"/>
                  </a:lnTo>
                  <a:lnTo>
                    <a:pt x="0" y="88676"/>
                  </a:lnTo>
                  <a:lnTo>
                    <a:pt x="0" y="78758"/>
                  </a:lnTo>
                  <a:cubicBezTo>
                    <a:pt x="4472" y="74130"/>
                    <a:pt x="10559" y="67927"/>
                    <a:pt x="18260" y="60148"/>
                  </a:cubicBezTo>
                  <a:cubicBezTo>
                    <a:pt x="25999" y="52331"/>
                    <a:pt x="30861" y="47294"/>
                    <a:pt x="32844" y="45038"/>
                  </a:cubicBezTo>
                  <a:cubicBezTo>
                    <a:pt x="36618" y="40799"/>
                    <a:pt x="39243" y="37221"/>
                    <a:pt x="40721" y="34304"/>
                  </a:cubicBezTo>
                  <a:cubicBezTo>
                    <a:pt x="42237" y="31348"/>
                    <a:pt x="42996" y="28450"/>
                    <a:pt x="42996" y="25611"/>
                  </a:cubicBezTo>
                  <a:cubicBezTo>
                    <a:pt x="42996" y="20983"/>
                    <a:pt x="41363" y="17210"/>
                    <a:pt x="38095" y="14293"/>
                  </a:cubicBezTo>
                  <a:cubicBezTo>
                    <a:pt x="34868" y="11376"/>
                    <a:pt x="30648" y="9918"/>
                    <a:pt x="25436" y="9918"/>
                  </a:cubicBezTo>
                  <a:cubicBezTo>
                    <a:pt x="21741" y="9918"/>
                    <a:pt x="17832" y="10559"/>
                    <a:pt x="13709" y="11843"/>
                  </a:cubicBezTo>
                  <a:cubicBezTo>
                    <a:pt x="9626" y="13126"/>
                    <a:pt x="5251" y="15071"/>
                    <a:pt x="583" y="17677"/>
                  </a:cubicBezTo>
                  <a:lnTo>
                    <a:pt x="583" y="5775"/>
                  </a:lnTo>
                  <a:cubicBezTo>
                    <a:pt x="5329" y="3870"/>
                    <a:pt x="9761" y="2431"/>
                    <a:pt x="13885" y="1458"/>
                  </a:cubicBezTo>
                  <a:cubicBezTo>
                    <a:pt x="18008" y="486"/>
                    <a:pt x="21780" y="0"/>
                    <a:pt x="25201" y="0"/>
                  </a:cubicBezTo>
                  <a:cubicBezTo>
                    <a:pt x="34225" y="0"/>
                    <a:pt x="41420" y="2256"/>
                    <a:pt x="46788" y="6767"/>
                  </a:cubicBezTo>
                  <a:cubicBezTo>
                    <a:pt x="52155" y="11279"/>
                    <a:pt x="54838" y="17307"/>
                    <a:pt x="54838" y="24853"/>
                  </a:cubicBezTo>
                  <a:cubicBezTo>
                    <a:pt x="54838" y="28431"/>
                    <a:pt x="54157" y="31834"/>
                    <a:pt x="52796" y="35062"/>
                  </a:cubicBezTo>
                  <a:cubicBezTo>
                    <a:pt x="51474" y="38251"/>
                    <a:pt x="49043" y="42024"/>
                    <a:pt x="45505" y="46380"/>
                  </a:cubicBezTo>
                  <a:cubicBezTo>
                    <a:pt x="44533" y="47508"/>
                    <a:pt x="41441" y="50775"/>
                    <a:pt x="36229" y="56181"/>
                  </a:cubicBezTo>
                  <a:cubicBezTo>
                    <a:pt x="31017" y="61548"/>
                    <a:pt x="23665" y="69074"/>
                    <a:pt x="14175" y="78758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="" xmlns:a16="http://schemas.microsoft.com/office/drawing/2014/main" id="{6087AE42-896E-1B2F-A891-80A771731A50}"/>
                </a:ext>
              </a:extLst>
            </p:cNvPr>
            <p:cNvSpPr/>
            <p:nvPr/>
          </p:nvSpPr>
          <p:spPr>
            <a:xfrm>
              <a:off x="4268111" y="1658560"/>
              <a:ext cx="60207" cy="90367"/>
            </a:xfrm>
            <a:custGeom>
              <a:avLst/>
              <a:gdLst>
                <a:gd name="connsiteX0" fmla="*/ 30104 w 60207"/>
                <a:gd name="connsiteY0" fmla="*/ 9334 h 90367"/>
                <a:gd name="connsiteX1" fmla="*/ 16393 w 60207"/>
                <a:gd name="connsiteY1" fmla="*/ 18319 h 90367"/>
                <a:gd name="connsiteX2" fmla="*/ 11844 w 60207"/>
                <a:gd name="connsiteY2" fmla="*/ 45213 h 90367"/>
                <a:gd name="connsiteX3" fmla="*/ 16393 w 60207"/>
                <a:gd name="connsiteY3" fmla="*/ 72108 h 90367"/>
                <a:gd name="connsiteX4" fmla="*/ 30104 w 60207"/>
                <a:gd name="connsiteY4" fmla="*/ 81033 h 90367"/>
                <a:gd name="connsiteX5" fmla="*/ 43814 w 60207"/>
                <a:gd name="connsiteY5" fmla="*/ 72108 h 90367"/>
                <a:gd name="connsiteX6" fmla="*/ 48423 w 60207"/>
                <a:gd name="connsiteY6" fmla="*/ 45213 h 90367"/>
                <a:gd name="connsiteX7" fmla="*/ 43814 w 60207"/>
                <a:gd name="connsiteY7" fmla="*/ 18319 h 90367"/>
                <a:gd name="connsiteX8" fmla="*/ 30104 w 60207"/>
                <a:gd name="connsiteY8" fmla="*/ 9334 h 90367"/>
                <a:gd name="connsiteX9" fmla="*/ 30104 w 60207"/>
                <a:gd name="connsiteY9" fmla="*/ 0 h 90367"/>
                <a:gd name="connsiteX10" fmla="*/ 52448 w 60207"/>
                <a:gd name="connsiteY10" fmla="*/ 11609 h 90367"/>
                <a:gd name="connsiteX11" fmla="*/ 60207 w 60207"/>
                <a:gd name="connsiteY11" fmla="*/ 45213 h 90367"/>
                <a:gd name="connsiteX12" fmla="*/ 52448 w 60207"/>
                <a:gd name="connsiteY12" fmla="*/ 78817 h 90367"/>
                <a:gd name="connsiteX13" fmla="*/ 30104 w 60207"/>
                <a:gd name="connsiteY13" fmla="*/ 90368 h 90367"/>
                <a:gd name="connsiteX14" fmla="*/ 7701 w 60207"/>
                <a:gd name="connsiteY14" fmla="*/ 78817 h 90367"/>
                <a:gd name="connsiteX15" fmla="*/ 0 w 60207"/>
                <a:gd name="connsiteY15" fmla="*/ 45213 h 90367"/>
                <a:gd name="connsiteX16" fmla="*/ 7701 w 60207"/>
                <a:gd name="connsiteY16" fmla="*/ 11609 h 90367"/>
                <a:gd name="connsiteX17" fmla="*/ 30104 w 60207"/>
                <a:gd name="connsiteY17" fmla="*/ 0 h 9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207" h="90367">
                  <a:moveTo>
                    <a:pt x="30104" y="9334"/>
                  </a:moveTo>
                  <a:cubicBezTo>
                    <a:pt x="24036" y="9334"/>
                    <a:pt x="19465" y="12329"/>
                    <a:pt x="16393" y="18319"/>
                  </a:cubicBezTo>
                  <a:cubicBezTo>
                    <a:pt x="13360" y="24269"/>
                    <a:pt x="11844" y="33234"/>
                    <a:pt x="11844" y="45213"/>
                  </a:cubicBezTo>
                  <a:cubicBezTo>
                    <a:pt x="11844" y="57153"/>
                    <a:pt x="13360" y="66118"/>
                    <a:pt x="16393" y="72108"/>
                  </a:cubicBezTo>
                  <a:cubicBezTo>
                    <a:pt x="19465" y="78058"/>
                    <a:pt x="24036" y="81033"/>
                    <a:pt x="30104" y="81033"/>
                  </a:cubicBezTo>
                  <a:cubicBezTo>
                    <a:pt x="36210" y="81033"/>
                    <a:pt x="40780" y="78058"/>
                    <a:pt x="43814" y="72108"/>
                  </a:cubicBezTo>
                  <a:cubicBezTo>
                    <a:pt x="46886" y="66118"/>
                    <a:pt x="48423" y="57153"/>
                    <a:pt x="48423" y="45213"/>
                  </a:cubicBezTo>
                  <a:cubicBezTo>
                    <a:pt x="48423" y="33234"/>
                    <a:pt x="46886" y="24269"/>
                    <a:pt x="43814" y="18319"/>
                  </a:cubicBezTo>
                  <a:cubicBezTo>
                    <a:pt x="40780" y="12329"/>
                    <a:pt x="36210" y="9334"/>
                    <a:pt x="30104" y="9334"/>
                  </a:cubicBezTo>
                  <a:moveTo>
                    <a:pt x="30104" y="0"/>
                  </a:moveTo>
                  <a:cubicBezTo>
                    <a:pt x="39866" y="0"/>
                    <a:pt x="47314" y="3870"/>
                    <a:pt x="52448" y="11609"/>
                  </a:cubicBezTo>
                  <a:cubicBezTo>
                    <a:pt x="57621" y="19310"/>
                    <a:pt x="60207" y="30512"/>
                    <a:pt x="60207" y="45213"/>
                  </a:cubicBezTo>
                  <a:cubicBezTo>
                    <a:pt x="60207" y="59876"/>
                    <a:pt x="57621" y="71077"/>
                    <a:pt x="52448" y="78817"/>
                  </a:cubicBezTo>
                  <a:cubicBezTo>
                    <a:pt x="47314" y="86517"/>
                    <a:pt x="39866" y="90368"/>
                    <a:pt x="30104" y="90368"/>
                  </a:cubicBezTo>
                  <a:cubicBezTo>
                    <a:pt x="20341" y="90368"/>
                    <a:pt x="12874" y="86517"/>
                    <a:pt x="7701" y="78817"/>
                  </a:cubicBezTo>
                  <a:cubicBezTo>
                    <a:pt x="2566" y="71077"/>
                    <a:pt x="0" y="59876"/>
                    <a:pt x="0" y="45213"/>
                  </a:cubicBezTo>
                  <a:cubicBezTo>
                    <a:pt x="0" y="30512"/>
                    <a:pt x="2566" y="19310"/>
                    <a:pt x="7701" y="11609"/>
                  </a:cubicBezTo>
                  <a:cubicBezTo>
                    <a:pt x="12874" y="3870"/>
                    <a:pt x="20341" y="0"/>
                    <a:pt x="30104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="" xmlns:a16="http://schemas.microsoft.com/office/drawing/2014/main" id="{50F16D76-6185-803A-7869-FDD3D856A038}"/>
                </a:ext>
              </a:extLst>
            </p:cNvPr>
            <p:cNvSpPr/>
            <p:nvPr/>
          </p:nvSpPr>
          <p:spPr>
            <a:xfrm>
              <a:off x="3940342" y="2630005"/>
              <a:ext cx="89390" cy="63754"/>
            </a:xfrm>
            <a:custGeom>
              <a:avLst/>
              <a:gdLst>
                <a:gd name="connsiteX0" fmla="*/ 5262 w 89390"/>
                <a:gd name="connsiteY0" fmla="*/ 0 h 63754"/>
                <a:gd name="connsiteX1" fmla="*/ 8433 w 89390"/>
                <a:gd name="connsiteY1" fmla="*/ 608 h 63754"/>
                <a:gd name="connsiteX2" fmla="*/ 61190 w 89390"/>
                <a:gd name="connsiteY2" fmla="*/ 13831 h 63754"/>
                <a:gd name="connsiteX3" fmla="*/ 81159 w 89390"/>
                <a:gd name="connsiteY3" fmla="*/ 26176 h 63754"/>
                <a:gd name="connsiteX4" fmla="*/ 89390 w 89390"/>
                <a:gd name="connsiteY4" fmla="*/ 46213 h 63754"/>
                <a:gd name="connsiteX5" fmla="*/ 85949 w 89390"/>
                <a:gd name="connsiteY5" fmla="*/ 56738 h 63754"/>
                <a:gd name="connsiteX6" fmla="*/ 77381 w 89390"/>
                <a:gd name="connsiteY6" fmla="*/ 60852 h 63754"/>
                <a:gd name="connsiteX7" fmla="*/ 70568 w 89390"/>
                <a:gd name="connsiteY7" fmla="*/ 58424 h 63754"/>
                <a:gd name="connsiteX8" fmla="*/ 68409 w 89390"/>
                <a:gd name="connsiteY8" fmla="*/ 53094 h 63754"/>
                <a:gd name="connsiteX9" fmla="*/ 68679 w 89390"/>
                <a:gd name="connsiteY9" fmla="*/ 51139 h 63754"/>
                <a:gd name="connsiteX10" fmla="*/ 70095 w 89390"/>
                <a:gd name="connsiteY10" fmla="*/ 49048 h 63754"/>
                <a:gd name="connsiteX11" fmla="*/ 73199 w 89390"/>
                <a:gd name="connsiteY11" fmla="*/ 47967 h 63754"/>
                <a:gd name="connsiteX12" fmla="*/ 78866 w 89390"/>
                <a:gd name="connsiteY12" fmla="*/ 50734 h 63754"/>
                <a:gd name="connsiteX13" fmla="*/ 80282 w 89390"/>
                <a:gd name="connsiteY13" fmla="*/ 53365 h 63754"/>
                <a:gd name="connsiteX14" fmla="*/ 80552 w 89390"/>
                <a:gd name="connsiteY14" fmla="*/ 56670 h 63754"/>
                <a:gd name="connsiteX15" fmla="*/ 83723 w 89390"/>
                <a:gd name="connsiteY15" fmla="*/ 54376 h 63754"/>
                <a:gd name="connsiteX16" fmla="*/ 85477 w 89390"/>
                <a:gd name="connsiteY16" fmla="*/ 51206 h 63754"/>
                <a:gd name="connsiteX17" fmla="*/ 86152 w 89390"/>
                <a:gd name="connsiteY17" fmla="*/ 48440 h 63754"/>
                <a:gd name="connsiteX18" fmla="*/ 86354 w 89390"/>
                <a:gd name="connsiteY18" fmla="*/ 46213 h 63754"/>
                <a:gd name="connsiteX19" fmla="*/ 77651 w 89390"/>
                <a:gd name="connsiteY19" fmla="*/ 30966 h 63754"/>
                <a:gd name="connsiteX20" fmla="*/ 72389 w 89390"/>
                <a:gd name="connsiteY20" fmla="*/ 27593 h 63754"/>
                <a:gd name="connsiteX21" fmla="*/ 66655 w 89390"/>
                <a:gd name="connsiteY21" fmla="*/ 25030 h 63754"/>
                <a:gd name="connsiteX22" fmla="*/ 61865 w 89390"/>
                <a:gd name="connsiteY22" fmla="*/ 23477 h 63754"/>
                <a:gd name="connsiteX23" fmla="*/ 56333 w 89390"/>
                <a:gd name="connsiteY23" fmla="*/ 21994 h 63754"/>
                <a:gd name="connsiteX24" fmla="*/ 62607 w 89390"/>
                <a:gd name="connsiteY24" fmla="*/ 35959 h 63754"/>
                <a:gd name="connsiteX25" fmla="*/ 61730 w 89390"/>
                <a:gd name="connsiteY25" fmla="*/ 42099 h 63754"/>
                <a:gd name="connsiteX26" fmla="*/ 59031 w 89390"/>
                <a:gd name="connsiteY26" fmla="*/ 47427 h 63754"/>
                <a:gd name="connsiteX27" fmla="*/ 53836 w 89390"/>
                <a:gd name="connsiteY27" fmla="*/ 51408 h 63754"/>
                <a:gd name="connsiteX28" fmla="*/ 46145 w 89390"/>
                <a:gd name="connsiteY28" fmla="*/ 52825 h 63754"/>
                <a:gd name="connsiteX29" fmla="*/ 35149 w 89390"/>
                <a:gd name="connsiteY29" fmla="*/ 51003 h 63754"/>
                <a:gd name="connsiteX30" fmla="*/ 17136 w 89390"/>
                <a:gd name="connsiteY30" fmla="*/ 44796 h 63754"/>
                <a:gd name="connsiteX31" fmla="*/ 7421 w 89390"/>
                <a:gd name="connsiteY31" fmla="*/ 42436 h 63754"/>
                <a:gd name="connsiteX32" fmla="*/ 4925 w 89390"/>
                <a:gd name="connsiteY32" fmla="*/ 42773 h 63754"/>
                <a:gd name="connsiteX33" fmla="*/ 3576 w 89390"/>
                <a:gd name="connsiteY33" fmla="*/ 43785 h 63754"/>
                <a:gd name="connsiteX34" fmla="*/ 3103 w 89390"/>
                <a:gd name="connsiteY34" fmla="*/ 44864 h 63754"/>
                <a:gd name="connsiteX35" fmla="*/ 3036 w 89390"/>
                <a:gd name="connsiteY35" fmla="*/ 45876 h 63754"/>
                <a:gd name="connsiteX36" fmla="*/ 7084 w 89390"/>
                <a:gd name="connsiteY36" fmla="*/ 53567 h 63754"/>
                <a:gd name="connsiteX37" fmla="*/ 20172 w 89390"/>
                <a:gd name="connsiteY37" fmla="*/ 59842 h 63754"/>
                <a:gd name="connsiteX38" fmla="*/ 22263 w 89390"/>
                <a:gd name="connsiteY38" fmla="*/ 60719 h 63754"/>
                <a:gd name="connsiteX39" fmla="*/ 22668 w 89390"/>
                <a:gd name="connsiteY39" fmla="*/ 62068 h 63754"/>
                <a:gd name="connsiteX40" fmla="*/ 21251 w 89390"/>
                <a:gd name="connsiteY40" fmla="*/ 63754 h 63754"/>
                <a:gd name="connsiteX41" fmla="*/ 18620 w 89390"/>
                <a:gd name="connsiteY41" fmla="*/ 63147 h 63754"/>
                <a:gd name="connsiteX42" fmla="*/ 13291 w 89390"/>
                <a:gd name="connsiteY42" fmla="*/ 61123 h 63754"/>
                <a:gd name="connsiteX43" fmla="*/ 7151 w 89390"/>
                <a:gd name="connsiteY43" fmla="*/ 57615 h 63754"/>
                <a:gd name="connsiteX44" fmla="*/ 2091 w 89390"/>
                <a:gd name="connsiteY44" fmla="*/ 52420 h 63754"/>
                <a:gd name="connsiteX45" fmla="*/ 0 w 89390"/>
                <a:gd name="connsiteY45" fmla="*/ 45472 h 63754"/>
                <a:gd name="connsiteX46" fmla="*/ 3306 w 89390"/>
                <a:gd name="connsiteY46" fmla="*/ 37309 h 63754"/>
                <a:gd name="connsiteX47" fmla="*/ 11334 w 89390"/>
                <a:gd name="connsiteY47" fmla="*/ 34138 h 63754"/>
                <a:gd name="connsiteX48" fmla="*/ 15044 w 89390"/>
                <a:gd name="connsiteY48" fmla="*/ 34678 h 63754"/>
                <a:gd name="connsiteX49" fmla="*/ 21251 w 89390"/>
                <a:gd name="connsiteY49" fmla="*/ 36903 h 63754"/>
                <a:gd name="connsiteX50" fmla="*/ 48372 w 89390"/>
                <a:gd name="connsiteY50" fmla="*/ 43987 h 63754"/>
                <a:gd name="connsiteX51" fmla="*/ 52352 w 89390"/>
                <a:gd name="connsiteY51" fmla="*/ 43650 h 63754"/>
                <a:gd name="connsiteX52" fmla="*/ 55860 w 89390"/>
                <a:gd name="connsiteY52" fmla="*/ 42368 h 63754"/>
                <a:gd name="connsiteX53" fmla="*/ 58559 w 89390"/>
                <a:gd name="connsiteY53" fmla="*/ 39737 h 63754"/>
                <a:gd name="connsiteX54" fmla="*/ 59503 w 89390"/>
                <a:gd name="connsiteY54" fmla="*/ 35419 h 63754"/>
                <a:gd name="connsiteX55" fmla="*/ 58019 w 89390"/>
                <a:gd name="connsiteY55" fmla="*/ 29280 h 63754"/>
                <a:gd name="connsiteX56" fmla="*/ 54376 w 89390"/>
                <a:gd name="connsiteY56" fmla="*/ 24355 h 63754"/>
                <a:gd name="connsiteX57" fmla="*/ 50531 w 89390"/>
                <a:gd name="connsiteY57" fmla="*/ 21251 h 63754"/>
                <a:gd name="connsiteX58" fmla="*/ 47765 w 89390"/>
                <a:gd name="connsiteY58" fmla="*/ 19768 h 63754"/>
                <a:gd name="connsiteX59" fmla="*/ 22938 w 89390"/>
                <a:gd name="connsiteY59" fmla="*/ 13561 h 63754"/>
                <a:gd name="connsiteX60" fmla="*/ 11874 w 89390"/>
                <a:gd name="connsiteY60" fmla="*/ 10794 h 63754"/>
                <a:gd name="connsiteX61" fmla="*/ 4385 w 89390"/>
                <a:gd name="connsiteY61" fmla="*/ 8906 h 63754"/>
                <a:gd name="connsiteX62" fmla="*/ 2226 w 89390"/>
                <a:gd name="connsiteY62" fmla="*/ 6679 h 63754"/>
                <a:gd name="connsiteX63" fmla="*/ 1484 w 89390"/>
                <a:gd name="connsiteY63" fmla="*/ 4048 h 63754"/>
                <a:gd name="connsiteX64" fmla="*/ 2496 w 89390"/>
                <a:gd name="connsiteY64" fmla="*/ 1215 h 63754"/>
                <a:gd name="connsiteX65" fmla="*/ 5262 w 89390"/>
                <a:gd name="connsiteY65" fmla="*/ 0 h 63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9390" h="63754">
                  <a:moveTo>
                    <a:pt x="5262" y="0"/>
                  </a:moveTo>
                  <a:cubicBezTo>
                    <a:pt x="5892" y="0"/>
                    <a:pt x="6949" y="203"/>
                    <a:pt x="8433" y="608"/>
                  </a:cubicBezTo>
                  <a:lnTo>
                    <a:pt x="61190" y="13831"/>
                  </a:lnTo>
                  <a:cubicBezTo>
                    <a:pt x="69016" y="15765"/>
                    <a:pt x="75672" y="19880"/>
                    <a:pt x="81159" y="26176"/>
                  </a:cubicBezTo>
                  <a:cubicBezTo>
                    <a:pt x="86647" y="32428"/>
                    <a:pt x="89390" y="39108"/>
                    <a:pt x="89390" y="46213"/>
                  </a:cubicBezTo>
                  <a:cubicBezTo>
                    <a:pt x="89390" y="50486"/>
                    <a:pt x="88243" y="53994"/>
                    <a:pt x="85949" y="56738"/>
                  </a:cubicBezTo>
                  <a:cubicBezTo>
                    <a:pt x="83701" y="59481"/>
                    <a:pt x="80845" y="60852"/>
                    <a:pt x="77381" y="60852"/>
                  </a:cubicBezTo>
                  <a:cubicBezTo>
                    <a:pt x="74323" y="60852"/>
                    <a:pt x="72052" y="60043"/>
                    <a:pt x="70568" y="58424"/>
                  </a:cubicBezTo>
                  <a:cubicBezTo>
                    <a:pt x="69128" y="56806"/>
                    <a:pt x="68409" y="55028"/>
                    <a:pt x="68409" y="53094"/>
                  </a:cubicBezTo>
                  <a:cubicBezTo>
                    <a:pt x="68409" y="52465"/>
                    <a:pt x="68499" y="51813"/>
                    <a:pt x="68679" y="51139"/>
                  </a:cubicBezTo>
                  <a:cubicBezTo>
                    <a:pt x="68858" y="50463"/>
                    <a:pt x="69331" y="49766"/>
                    <a:pt x="70095" y="49048"/>
                  </a:cubicBezTo>
                  <a:cubicBezTo>
                    <a:pt x="70860" y="48327"/>
                    <a:pt x="71894" y="47967"/>
                    <a:pt x="73199" y="47967"/>
                  </a:cubicBezTo>
                  <a:cubicBezTo>
                    <a:pt x="75312" y="47967"/>
                    <a:pt x="77202" y="48889"/>
                    <a:pt x="78866" y="50734"/>
                  </a:cubicBezTo>
                  <a:cubicBezTo>
                    <a:pt x="79630" y="51634"/>
                    <a:pt x="80103" y="52511"/>
                    <a:pt x="80282" y="53365"/>
                  </a:cubicBezTo>
                  <a:cubicBezTo>
                    <a:pt x="80462" y="54175"/>
                    <a:pt x="80552" y="55276"/>
                    <a:pt x="80552" y="56670"/>
                  </a:cubicBezTo>
                  <a:cubicBezTo>
                    <a:pt x="81812" y="56130"/>
                    <a:pt x="82869" y="55365"/>
                    <a:pt x="83723" y="54376"/>
                  </a:cubicBezTo>
                  <a:cubicBezTo>
                    <a:pt x="84578" y="53387"/>
                    <a:pt x="85162" y="52331"/>
                    <a:pt x="85477" y="51206"/>
                  </a:cubicBezTo>
                  <a:cubicBezTo>
                    <a:pt x="85837" y="50082"/>
                    <a:pt x="86062" y="49158"/>
                    <a:pt x="86152" y="48440"/>
                  </a:cubicBezTo>
                  <a:cubicBezTo>
                    <a:pt x="86287" y="47675"/>
                    <a:pt x="86354" y="46933"/>
                    <a:pt x="86354" y="46213"/>
                  </a:cubicBezTo>
                  <a:cubicBezTo>
                    <a:pt x="86354" y="40457"/>
                    <a:pt x="83453" y="35375"/>
                    <a:pt x="77651" y="30966"/>
                  </a:cubicBezTo>
                  <a:cubicBezTo>
                    <a:pt x="75897" y="29663"/>
                    <a:pt x="74143" y="28538"/>
                    <a:pt x="72389" y="27593"/>
                  </a:cubicBezTo>
                  <a:cubicBezTo>
                    <a:pt x="70680" y="26604"/>
                    <a:pt x="68769" y="25749"/>
                    <a:pt x="66655" y="25030"/>
                  </a:cubicBezTo>
                  <a:cubicBezTo>
                    <a:pt x="64586" y="24310"/>
                    <a:pt x="62989" y="23793"/>
                    <a:pt x="61865" y="23477"/>
                  </a:cubicBezTo>
                  <a:cubicBezTo>
                    <a:pt x="60740" y="23119"/>
                    <a:pt x="58896" y="22623"/>
                    <a:pt x="56333" y="21994"/>
                  </a:cubicBezTo>
                  <a:cubicBezTo>
                    <a:pt x="60515" y="26176"/>
                    <a:pt x="62607" y="30831"/>
                    <a:pt x="62607" y="35959"/>
                  </a:cubicBezTo>
                  <a:cubicBezTo>
                    <a:pt x="62607" y="38118"/>
                    <a:pt x="62314" y="40165"/>
                    <a:pt x="61730" y="42099"/>
                  </a:cubicBezTo>
                  <a:cubicBezTo>
                    <a:pt x="61145" y="43987"/>
                    <a:pt x="60245" y="45764"/>
                    <a:pt x="59031" y="47427"/>
                  </a:cubicBezTo>
                  <a:cubicBezTo>
                    <a:pt x="57772" y="49092"/>
                    <a:pt x="56040" y="50419"/>
                    <a:pt x="53836" y="51408"/>
                  </a:cubicBezTo>
                  <a:cubicBezTo>
                    <a:pt x="51633" y="52353"/>
                    <a:pt x="49069" y="52825"/>
                    <a:pt x="46145" y="52825"/>
                  </a:cubicBezTo>
                  <a:cubicBezTo>
                    <a:pt x="43042" y="52825"/>
                    <a:pt x="39377" y="52217"/>
                    <a:pt x="35149" y="51003"/>
                  </a:cubicBezTo>
                  <a:cubicBezTo>
                    <a:pt x="30921" y="49789"/>
                    <a:pt x="24917" y="47720"/>
                    <a:pt x="17136" y="44796"/>
                  </a:cubicBezTo>
                  <a:cubicBezTo>
                    <a:pt x="12773" y="43222"/>
                    <a:pt x="9535" y="42436"/>
                    <a:pt x="7421" y="42436"/>
                  </a:cubicBezTo>
                  <a:cubicBezTo>
                    <a:pt x="6387" y="42436"/>
                    <a:pt x="5555" y="42548"/>
                    <a:pt x="4925" y="42773"/>
                  </a:cubicBezTo>
                  <a:cubicBezTo>
                    <a:pt x="4250" y="42997"/>
                    <a:pt x="3800" y="43334"/>
                    <a:pt x="3576" y="43785"/>
                  </a:cubicBezTo>
                  <a:cubicBezTo>
                    <a:pt x="3306" y="44234"/>
                    <a:pt x="3148" y="44595"/>
                    <a:pt x="3103" y="44864"/>
                  </a:cubicBezTo>
                  <a:cubicBezTo>
                    <a:pt x="3058" y="45089"/>
                    <a:pt x="3036" y="45426"/>
                    <a:pt x="3036" y="45876"/>
                  </a:cubicBezTo>
                  <a:cubicBezTo>
                    <a:pt x="3036" y="48531"/>
                    <a:pt x="4385" y="51094"/>
                    <a:pt x="7084" y="53567"/>
                  </a:cubicBezTo>
                  <a:cubicBezTo>
                    <a:pt x="9782" y="56041"/>
                    <a:pt x="14145" y="58132"/>
                    <a:pt x="20172" y="59842"/>
                  </a:cubicBezTo>
                  <a:cubicBezTo>
                    <a:pt x="21296" y="60200"/>
                    <a:pt x="21993" y="60492"/>
                    <a:pt x="22263" y="60719"/>
                  </a:cubicBezTo>
                  <a:cubicBezTo>
                    <a:pt x="22533" y="60943"/>
                    <a:pt x="22668" y="61393"/>
                    <a:pt x="22668" y="62068"/>
                  </a:cubicBezTo>
                  <a:cubicBezTo>
                    <a:pt x="22623" y="63193"/>
                    <a:pt x="22151" y="63754"/>
                    <a:pt x="21251" y="63754"/>
                  </a:cubicBezTo>
                  <a:cubicBezTo>
                    <a:pt x="20891" y="63754"/>
                    <a:pt x="20014" y="63551"/>
                    <a:pt x="18620" y="63147"/>
                  </a:cubicBezTo>
                  <a:cubicBezTo>
                    <a:pt x="17181" y="62742"/>
                    <a:pt x="15404" y="62068"/>
                    <a:pt x="13291" y="61123"/>
                  </a:cubicBezTo>
                  <a:cubicBezTo>
                    <a:pt x="11132" y="60134"/>
                    <a:pt x="9085" y="58964"/>
                    <a:pt x="7151" y="57615"/>
                  </a:cubicBezTo>
                  <a:cubicBezTo>
                    <a:pt x="5172" y="56266"/>
                    <a:pt x="3486" y="54533"/>
                    <a:pt x="2091" y="52420"/>
                  </a:cubicBezTo>
                  <a:cubicBezTo>
                    <a:pt x="697" y="50262"/>
                    <a:pt x="0" y="47944"/>
                    <a:pt x="0" y="45472"/>
                  </a:cubicBezTo>
                  <a:cubicBezTo>
                    <a:pt x="0" y="42097"/>
                    <a:pt x="1102" y="39377"/>
                    <a:pt x="3306" y="37309"/>
                  </a:cubicBezTo>
                  <a:cubicBezTo>
                    <a:pt x="5465" y="35195"/>
                    <a:pt x="8141" y="34138"/>
                    <a:pt x="11334" y="34138"/>
                  </a:cubicBezTo>
                  <a:cubicBezTo>
                    <a:pt x="12638" y="34138"/>
                    <a:pt x="13875" y="34318"/>
                    <a:pt x="15044" y="34678"/>
                  </a:cubicBezTo>
                  <a:cubicBezTo>
                    <a:pt x="16169" y="34992"/>
                    <a:pt x="18238" y="35733"/>
                    <a:pt x="21251" y="36903"/>
                  </a:cubicBezTo>
                  <a:cubicBezTo>
                    <a:pt x="33395" y="41625"/>
                    <a:pt x="42435" y="43987"/>
                    <a:pt x="48372" y="43987"/>
                  </a:cubicBezTo>
                  <a:cubicBezTo>
                    <a:pt x="49811" y="43987"/>
                    <a:pt x="51138" y="43874"/>
                    <a:pt x="52352" y="43650"/>
                  </a:cubicBezTo>
                  <a:cubicBezTo>
                    <a:pt x="53522" y="43381"/>
                    <a:pt x="54691" y="42953"/>
                    <a:pt x="55860" y="42368"/>
                  </a:cubicBezTo>
                  <a:cubicBezTo>
                    <a:pt x="56985" y="41783"/>
                    <a:pt x="57884" y="40906"/>
                    <a:pt x="58559" y="39737"/>
                  </a:cubicBezTo>
                  <a:cubicBezTo>
                    <a:pt x="59189" y="38523"/>
                    <a:pt x="59503" y="37083"/>
                    <a:pt x="59503" y="35419"/>
                  </a:cubicBezTo>
                  <a:cubicBezTo>
                    <a:pt x="59503" y="33305"/>
                    <a:pt x="59009" y="31259"/>
                    <a:pt x="58019" y="29280"/>
                  </a:cubicBezTo>
                  <a:cubicBezTo>
                    <a:pt x="56985" y="27256"/>
                    <a:pt x="55770" y="25615"/>
                    <a:pt x="54376" y="24355"/>
                  </a:cubicBezTo>
                  <a:cubicBezTo>
                    <a:pt x="52982" y="23051"/>
                    <a:pt x="51700" y="22016"/>
                    <a:pt x="50531" y="21251"/>
                  </a:cubicBezTo>
                  <a:cubicBezTo>
                    <a:pt x="49316" y="20442"/>
                    <a:pt x="48394" y="19948"/>
                    <a:pt x="47765" y="19768"/>
                  </a:cubicBezTo>
                  <a:lnTo>
                    <a:pt x="22938" y="13561"/>
                  </a:lnTo>
                  <a:lnTo>
                    <a:pt x="11874" y="10794"/>
                  </a:lnTo>
                  <a:cubicBezTo>
                    <a:pt x="7871" y="9940"/>
                    <a:pt x="5375" y="9311"/>
                    <a:pt x="4385" y="8906"/>
                  </a:cubicBezTo>
                  <a:cubicBezTo>
                    <a:pt x="3441" y="8366"/>
                    <a:pt x="2721" y="7624"/>
                    <a:pt x="2226" y="6679"/>
                  </a:cubicBezTo>
                  <a:cubicBezTo>
                    <a:pt x="1732" y="5735"/>
                    <a:pt x="1484" y="4858"/>
                    <a:pt x="1484" y="4048"/>
                  </a:cubicBezTo>
                  <a:cubicBezTo>
                    <a:pt x="1484" y="2923"/>
                    <a:pt x="1822" y="1980"/>
                    <a:pt x="2496" y="1215"/>
                  </a:cubicBezTo>
                  <a:cubicBezTo>
                    <a:pt x="3171" y="405"/>
                    <a:pt x="4093" y="0"/>
                    <a:pt x="5262" y="0"/>
                  </a:cubicBez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8" name="Freeform 457">
            <a:extLst>
              <a:ext uri="{FF2B5EF4-FFF2-40B4-BE49-F238E27FC236}">
                <a16:creationId xmlns="" xmlns:a16="http://schemas.microsoft.com/office/drawing/2014/main" id="{76A102DE-5A37-3B59-062E-8F4B7D5ED09B}"/>
              </a:ext>
            </a:extLst>
          </p:cNvPr>
          <p:cNvSpPr/>
          <p:nvPr/>
        </p:nvSpPr>
        <p:spPr>
          <a:xfrm>
            <a:off x="4462502" y="2325453"/>
            <a:ext cx="2744608" cy="962546"/>
          </a:xfrm>
          <a:custGeom>
            <a:avLst/>
            <a:gdLst>
              <a:gd name="connsiteX0" fmla="*/ 0 w 2744608"/>
              <a:gd name="connsiteY0" fmla="*/ 962547 h 962546"/>
              <a:gd name="connsiteX1" fmla="*/ 27723 w 2744608"/>
              <a:gd name="connsiteY1" fmla="*/ 924152 h 962546"/>
              <a:gd name="connsiteX2" fmla="*/ 55446 w 2744608"/>
              <a:gd name="connsiteY2" fmla="*/ 887572 h 962546"/>
              <a:gd name="connsiteX3" fmla="*/ 83169 w 2744608"/>
              <a:gd name="connsiteY3" fmla="*/ 852778 h 962546"/>
              <a:gd name="connsiteX4" fmla="*/ 110892 w 2744608"/>
              <a:gd name="connsiteY4" fmla="*/ 819712 h 962546"/>
              <a:gd name="connsiteX5" fmla="*/ 138617 w 2744608"/>
              <a:gd name="connsiteY5" fmla="*/ 788345 h 962546"/>
              <a:gd name="connsiteX6" fmla="*/ 166340 w 2744608"/>
              <a:gd name="connsiteY6" fmla="*/ 758649 h 962546"/>
              <a:gd name="connsiteX7" fmla="*/ 194063 w 2744608"/>
              <a:gd name="connsiteY7" fmla="*/ 730579 h 962546"/>
              <a:gd name="connsiteX8" fmla="*/ 221786 w 2744608"/>
              <a:gd name="connsiteY8" fmla="*/ 704093 h 962546"/>
              <a:gd name="connsiteX9" fmla="*/ 249509 w 2744608"/>
              <a:gd name="connsiteY9" fmla="*/ 679155 h 962546"/>
              <a:gd name="connsiteX10" fmla="*/ 277234 w 2744608"/>
              <a:gd name="connsiteY10" fmla="*/ 655728 h 962546"/>
              <a:gd name="connsiteX11" fmla="*/ 304957 w 2744608"/>
              <a:gd name="connsiteY11" fmla="*/ 633774 h 962546"/>
              <a:gd name="connsiteX12" fmla="*/ 332680 w 2744608"/>
              <a:gd name="connsiteY12" fmla="*/ 613255 h 962546"/>
              <a:gd name="connsiteX13" fmla="*/ 360403 w 2744608"/>
              <a:gd name="connsiteY13" fmla="*/ 594132 h 962546"/>
              <a:gd name="connsiteX14" fmla="*/ 388126 w 2744608"/>
              <a:gd name="connsiteY14" fmla="*/ 576369 h 962546"/>
              <a:gd name="connsiteX15" fmla="*/ 415851 w 2744608"/>
              <a:gd name="connsiteY15" fmla="*/ 559926 h 962546"/>
              <a:gd name="connsiteX16" fmla="*/ 443574 w 2744608"/>
              <a:gd name="connsiteY16" fmla="*/ 544765 h 962546"/>
              <a:gd name="connsiteX17" fmla="*/ 471297 w 2744608"/>
              <a:gd name="connsiteY17" fmla="*/ 530849 h 962546"/>
              <a:gd name="connsiteX18" fmla="*/ 499020 w 2744608"/>
              <a:gd name="connsiteY18" fmla="*/ 518138 h 962546"/>
              <a:gd name="connsiteX19" fmla="*/ 526743 w 2744608"/>
              <a:gd name="connsiteY19" fmla="*/ 506596 h 962546"/>
              <a:gd name="connsiteX20" fmla="*/ 554467 w 2744608"/>
              <a:gd name="connsiteY20" fmla="*/ 496186 h 962546"/>
              <a:gd name="connsiteX21" fmla="*/ 582190 w 2744608"/>
              <a:gd name="connsiteY21" fmla="*/ 486868 h 962546"/>
              <a:gd name="connsiteX22" fmla="*/ 609914 w 2744608"/>
              <a:gd name="connsiteY22" fmla="*/ 478603 h 962546"/>
              <a:gd name="connsiteX23" fmla="*/ 637637 w 2744608"/>
              <a:gd name="connsiteY23" fmla="*/ 471354 h 962546"/>
              <a:gd name="connsiteX24" fmla="*/ 665360 w 2744608"/>
              <a:gd name="connsiteY24" fmla="*/ 465085 h 962546"/>
              <a:gd name="connsiteX25" fmla="*/ 693083 w 2744608"/>
              <a:gd name="connsiteY25" fmla="*/ 459755 h 962546"/>
              <a:gd name="connsiteX26" fmla="*/ 720807 w 2744608"/>
              <a:gd name="connsiteY26" fmla="*/ 455327 h 962546"/>
              <a:gd name="connsiteX27" fmla="*/ 748530 w 2744608"/>
              <a:gd name="connsiteY27" fmla="*/ 451764 h 962546"/>
              <a:gd name="connsiteX28" fmla="*/ 776253 w 2744608"/>
              <a:gd name="connsiteY28" fmla="*/ 449026 h 962546"/>
              <a:gd name="connsiteX29" fmla="*/ 803977 w 2744608"/>
              <a:gd name="connsiteY29" fmla="*/ 447076 h 962546"/>
              <a:gd name="connsiteX30" fmla="*/ 831700 w 2744608"/>
              <a:gd name="connsiteY30" fmla="*/ 445876 h 962546"/>
              <a:gd name="connsiteX31" fmla="*/ 859424 w 2744608"/>
              <a:gd name="connsiteY31" fmla="*/ 445390 h 962546"/>
              <a:gd name="connsiteX32" fmla="*/ 887147 w 2744608"/>
              <a:gd name="connsiteY32" fmla="*/ 445575 h 962546"/>
              <a:gd name="connsiteX33" fmla="*/ 914870 w 2744608"/>
              <a:gd name="connsiteY33" fmla="*/ 446398 h 962546"/>
              <a:gd name="connsiteX34" fmla="*/ 942593 w 2744608"/>
              <a:gd name="connsiteY34" fmla="*/ 447818 h 962546"/>
              <a:gd name="connsiteX35" fmla="*/ 970316 w 2744608"/>
              <a:gd name="connsiteY35" fmla="*/ 449797 h 962546"/>
              <a:gd name="connsiteX36" fmla="*/ 998039 w 2744608"/>
              <a:gd name="connsiteY36" fmla="*/ 452298 h 962546"/>
              <a:gd name="connsiteX37" fmla="*/ 1025763 w 2744608"/>
              <a:gd name="connsiteY37" fmla="*/ 455284 h 962546"/>
              <a:gd name="connsiteX38" fmla="*/ 1053486 w 2744608"/>
              <a:gd name="connsiteY38" fmla="*/ 458714 h 962546"/>
              <a:gd name="connsiteX39" fmla="*/ 1081209 w 2744608"/>
              <a:gd name="connsiteY39" fmla="*/ 462552 h 962546"/>
              <a:gd name="connsiteX40" fmla="*/ 1108932 w 2744608"/>
              <a:gd name="connsiteY40" fmla="*/ 466760 h 962546"/>
              <a:gd name="connsiteX41" fmla="*/ 1136655 w 2744608"/>
              <a:gd name="connsiteY41" fmla="*/ 471300 h 962546"/>
              <a:gd name="connsiteX42" fmla="*/ 1164378 w 2744608"/>
              <a:gd name="connsiteY42" fmla="*/ 476131 h 962546"/>
              <a:gd name="connsiteX43" fmla="*/ 1192101 w 2744608"/>
              <a:gd name="connsiteY43" fmla="*/ 481219 h 962546"/>
              <a:gd name="connsiteX44" fmla="*/ 1219824 w 2744608"/>
              <a:gd name="connsiteY44" fmla="*/ 486525 h 962546"/>
              <a:gd name="connsiteX45" fmla="*/ 1247547 w 2744608"/>
              <a:gd name="connsiteY45" fmla="*/ 492010 h 962546"/>
              <a:gd name="connsiteX46" fmla="*/ 1275270 w 2744608"/>
              <a:gd name="connsiteY46" fmla="*/ 497636 h 962546"/>
              <a:gd name="connsiteX47" fmla="*/ 1302993 w 2744608"/>
              <a:gd name="connsiteY47" fmla="*/ 503365 h 962546"/>
              <a:gd name="connsiteX48" fmla="*/ 1330716 w 2744608"/>
              <a:gd name="connsiteY48" fmla="*/ 509160 h 962546"/>
              <a:gd name="connsiteX49" fmla="*/ 1358440 w 2744608"/>
              <a:gd name="connsiteY49" fmla="*/ 514981 h 962546"/>
              <a:gd name="connsiteX50" fmla="*/ 1386163 w 2744608"/>
              <a:gd name="connsiteY50" fmla="*/ 520792 h 962546"/>
              <a:gd name="connsiteX51" fmla="*/ 1413886 w 2744608"/>
              <a:gd name="connsiteY51" fmla="*/ 526554 h 962546"/>
              <a:gd name="connsiteX52" fmla="*/ 1441609 w 2744608"/>
              <a:gd name="connsiteY52" fmla="*/ 532230 h 962546"/>
              <a:gd name="connsiteX53" fmla="*/ 1469332 w 2744608"/>
              <a:gd name="connsiteY53" fmla="*/ 537780 h 962546"/>
              <a:gd name="connsiteX54" fmla="*/ 1497055 w 2744608"/>
              <a:gd name="connsiteY54" fmla="*/ 543166 h 962546"/>
              <a:gd name="connsiteX55" fmla="*/ 1524778 w 2744608"/>
              <a:gd name="connsiteY55" fmla="*/ 548352 h 962546"/>
              <a:gd name="connsiteX56" fmla="*/ 1552501 w 2744608"/>
              <a:gd name="connsiteY56" fmla="*/ 553299 h 962546"/>
              <a:gd name="connsiteX57" fmla="*/ 1580224 w 2744608"/>
              <a:gd name="connsiteY57" fmla="*/ 557968 h 962546"/>
              <a:gd name="connsiteX58" fmla="*/ 1607947 w 2744608"/>
              <a:gd name="connsiteY58" fmla="*/ 562323 h 962546"/>
              <a:gd name="connsiteX59" fmla="*/ 1635685 w 2744608"/>
              <a:gd name="connsiteY59" fmla="*/ 566324 h 962546"/>
              <a:gd name="connsiteX60" fmla="*/ 1663408 w 2744608"/>
              <a:gd name="connsiteY60" fmla="*/ 569935 h 962546"/>
              <a:gd name="connsiteX61" fmla="*/ 1691131 w 2744608"/>
              <a:gd name="connsiteY61" fmla="*/ 573115 h 962546"/>
              <a:gd name="connsiteX62" fmla="*/ 1718854 w 2744608"/>
              <a:gd name="connsiteY62" fmla="*/ 575828 h 962546"/>
              <a:gd name="connsiteX63" fmla="*/ 1746577 w 2744608"/>
              <a:gd name="connsiteY63" fmla="*/ 578036 h 962546"/>
              <a:gd name="connsiteX64" fmla="*/ 1774300 w 2744608"/>
              <a:gd name="connsiteY64" fmla="*/ 579700 h 962546"/>
              <a:gd name="connsiteX65" fmla="*/ 1802023 w 2744608"/>
              <a:gd name="connsiteY65" fmla="*/ 580783 h 962546"/>
              <a:gd name="connsiteX66" fmla="*/ 1829746 w 2744608"/>
              <a:gd name="connsiteY66" fmla="*/ 581247 h 962546"/>
              <a:gd name="connsiteX67" fmla="*/ 1857469 w 2744608"/>
              <a:gd name="connsiteY67" fmla="*/ 581053 h 962546"/>
              <a:gd name="connsiteX68" fmla="*/ 1885192 w 2744608"/>
              <a:gd name="connsiteY68" fmla="*/ 580163 h 962546"/>
              <a:gd name="connsiteX69" fmla="*/ 1912916 w 2744608"/>
              <a:gd name="connsiteY69" fmla="*/ 578540 h 962546"/>
              <a:gd name="connsiteX70" fmla="*/ 1940639 w 2744608"/>
              <a:gd name="connsiteY70" fmla="*/ 576145 h 962546"/>
              <a:gd name="connsiteX71" fmla="*/ 1968362 w 2744608"/>
              <a:gd name="connsiteY71" fmla="*/ 572939 h 962546"/>
              <a:gd name="connsiteX72" fmla="*/ 1996085 w 2744608"/>
              <a:gd name="connsiteY72" fmla="*/ 568886 h 962546"/>
              <a:gd name="connsiteX73" fmla="*/ 2023808 w 2744608"/>
              <a:gd name="connsiteY73" fmla="*/ 563948 h 962546"/>
              <a:gd name="connsiteX74" fmla="*/ 2051531 w 2744608"/>
              <a:gd name="connsiteY74" fmla="*/ 558085 h 962546"/>
              <a:gd name="connsiteX75" fmla="*/ 2079254 w 2744608"/>
              <a:gd name="connsiteY75" fmla="*/ 551262 h 962546"/>
              <a:gd name="connsiteX76" fmla="*/ 2106977 w 2744608"/>
              <a:gd name="connsiteY76" fmla="*/ 543437 h 962546"/>
              <a:gd name="connsiteX77" fmla="*/ 2134700 w 2744608"/>
              <a:gd name="connsiteY77" fmla="*/ 534574 h 962546"/>
              <a:gd name="connsiteX78" fmla="*/ 2162423 w 2744608"/>
              <a:gd name="connsiteY78" fmla="*/ 524636 h 962546"/>
              <a:gd name="connsiteX79" fmla="*/ 2190146 w 2744608"/>
              <a:gd name="connsiteY79" fmla="*/ 513584 h 962546"/>
              <a:gd name="connsiteX80" fmla="*/ 2217870 w 2744608"/>
              <a:gd name="connsiteY80" fmla="*/ 501380 h 962546"/>
              <a:gd name="connsiteX81" fmla="*/ 2245593 w 2744608"/>
              <a:gd name="connsiteY81" fmla="*/ 487985 h 962546"/>
              <a:gd name="connsiteX82" fmla="*/ 2273316 w 2744608"/>
              <a:gd name="connsiteY82" fmla="*/ 473362 h 962546"/>
              <a:gd name="connsiteX83" fmla="*/ 2301039 w 2744608"/>
              <a:gd name="connsiteY83" fmla="*/ 457474 h 962546"/>
              <a:gd name="connsiteX84" fmla="*/ 2328762 w 2744608"/>
              <a:gd name="connsiteY84" fmla="*/ 440280 h 962546"/>
              <a:gd name="connsiteX85" fmla="*/ 2356485 w 2744608"/>
              <a:gd name="connsiteY85" fmla="*/ 421745 h 962546"/>
              <a:gd name="connsiteX86" fmla="*/ 2384208 w 2744608"/>
              <a:gd name="connsiteY86" fmla="*/ 401829 h 962546"/>
              <a:gd name="connsiteX87" fmla="*/ 2411931 w 2744608"/>
              <a:gd name="connsiteY87" fmla="*/ 380495 h 962546"/>
              <a:gd name="connsiteX88" fmla="*/ 2439654 w 2744608"/>
              <a:gd name="connsiteY88" fmla="*/ 357704 h 962546"/>
              <a:gd name="connsiteX89" fmla="*/ 2467377 w 2744608"/>
              <a:gd name="connsiteY89" fmla="*/ 333419 h 962546"/>
              <a:gd name="connsiteX90" fmla="*/ 2495100 w 2744608"/>
              <a:gd name="connsiteY90" fmla="*/ 307601 h 962546"/>
              <a:gd name="connsiteX91" fmla="*/ 2522824 w 2744608"/>
              <a:gd name="connsiteY91" fmla="*/ 280212 h 962546"/>
              <a:gd name="connsiteX92" fmla="*/ 2550547 w 2744608"/>
              <a:gd name="connsiteY92" fmla="*/ 251216 h 962546"/>
              <a:gd name="connsiteX93" fmla="*/ 2578270 w 2744608"/>
              <a:gd name="connsiteY93" fmla="*/ 220572 h 962546"/>
              <a:gd name="connsiteX94" fmla="*/ 2605993 w 2744608"/>
              <a:gd name="connsiteY94" fmla="*/ 188243 h 962546"/>
              <a:gd name="connsiteX95" fmla="*/ 2633716 w 2744608"/>
              <a:gd name="connsiteY95" fmla="*/ 154192 h 962546"/>
              <a:gd name="connsiteX96" fmla="*/ 2661439 w 2744608"/>
              <a:gd name="connsiteY96" fmla="*/ 118381 h 962546"/>
              <a:gd name="connsiteX97" fmla="*/ 2689162 w 2744608"/>
              <a:gd name="connsiteY97" fmla="*/ 80770 h 962546"/>
              <a:gd name="connsiteX98" fmla="*/ 2716885 w 2744608"/>
              <a:gd name="connsiteY98" fmla="*/ 41323 h 962546"/>
              <a:gd name="connsiteX99" fmla="*/ 2744608 w 2744608"/>
              <a:gd name="connsiteY99" fmla="*/ 0 h 96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962546">
                <a:moveTo>
                  <a:pt x="0" y="962547"/>
                </a:moveTo>
                <a:lnTo>
                  <a:pt x="27723" y="924152"/>
                </a:lnTo>
                <a:lnTo>
                  <a:pt x="55446" y="887572"/>
                </a:lnTo>
                <a:lnTo>
                  <a:pt x="83169" y="852778"/>
                </a:lnTo>
                <a:lnTo>
                  <a:pt x="110892" y="819712"/>
                </a:lnTo>
                <a:lnTo>
                  <a:pt x="138617" y="788345"/>
                </a:lnTo>
                <a:lnTo>
                  <a:pt x="166340" y="758649"/>
                </a:lnTo>
                <a:lnTo>
                  <a:pt x="194063" y="730579"/>
                </a:lnTo>
                <a:lnTo>
                  <a:pt x="221786" y="704093"/>
                </a:lnTo>
                <a:lnTo>
                  <a:pt x="249509" y="679155"/>
                </a:lnTo>
                <a:lnTo>
                  <a:pt x="277234" y="655728"/>
                </a:lnTo>
                <a:lnTo>
                  <a:pt x="304957" y="633774"/>
                </a:lnTo>
                <a:lnTo>
                  <a:pt x="332680" y="613255"/>
                </a:lnTo>
                <a:lnTo>
                  <a:pt x="360403" y="594132"/>
                </a:lnTo>
                <a:lnTo>
                  <a:pt x="388126" y="576369"/>
                </a:lnTo>
                <a:lnTo>
                  <a:pt x="415851" y="559926"/>
                </a:lnTo>
                <a:lnTo>
                  <a:pt x="443574" y="544765"/>
                </a:lnTo>
                <a:lnTo>
                  <a:pt x="471297" y="530849"/>
                </a:lnTo>
                <a:lnTo>
                  <a:pt x="499020" y="518138"/>
                </a:lnTo>
                <a:lnTo>
                  <a:pt x="526743" y="506596"/>
                </a:lnTo>
                <a:lnTo>
                  <a:pt x="554467" y="496186"/>
                </a:lnTo>
                <a:lnTo>
                  <a:pt x="582190" y="486868"/>
                </a:lnTo>
                <a:lnTo>
                  <a:pt x="609914" y="478603"/>
                </a:lnTo>
                <a:lnTo>
                  <a:pt x="637637" y="471354"/>
                </a:lnTo>
                <a:lnTo>
                  <a:pt x="665360" y="465085"/>
                </a:lnTo>
                <a:lnTo>
                  <a:pt x="693083" y="459755"/>
                </a:lnTo>
                <a:lnTo>
                  <a:pt x="720807" y="455327"/>
                </a:lnTo>
                <a:lnTo>
                  <a:pt x="748530" y="451764"/>
                </a:lnTo>
                <a:lnTo>
                  <a:pt x="776253" y="449026"/>
                </a:lnTo>
                <a:lnTo>
                  <a:pt x="803977" y="447076"/>
                </a:lnTo>
                <a:lnTo>
                  <a:pt x="831700" y="445876"/>
                </a:lnTo>
                <a:lnTo>
                  <a:pt x="859424" y="445390"/>
                </a:lnTo>
                <a:lnTo>
                  <a:pt x="887147" y="445575"/>
                </a:lnTo>
                <a:lnTo>
                  <a:pt x="914870" y="446398"/>
                </a:lnTo>
                <a:lnTo>
                  <a:pt x="942593" y="447818"/>
                </a:lnTo>
                <a:lnTo>
                  <a:pt x="970316" y="449797"/>
                </a:lnTo>
                <a:lnTo>
                  <a:pt x="998039" y="452298"/>
                </a:lnTo>
                <a:lnTo>
                  <a:pt x="1025763" y="455284"/>
                </a:lnTo>
                <a:lnTo>
                  <a:pt x="1053486" y="458714"/>
                </a:lnTo>
                <a:lnTo>
                  <a:pt x="1081209" y="462552"/>
                </a:lnTo>
                <a:lnTo>
                  <a:pt x="1108932" y="466760"/>
                </a:lnTo>
                <a:lnTo>
                  <a:pt x="1136655" y="471300"/>
                </a:lnTo>
                <a:lnTo>
                  <a:pt x="1164378" y="476131"/>
                </a:lnTo>
                <a:lnTo>
                  <a:pt x="1192101" y="481219"/>
                </a:lnTo>
                <a:lnTo>
                  <a:pt x="1219824" y="486525"/>
                </a:lnTo>
                <a:lnTo>
                  <a:pt x="1247547" y="492010"/>
                </a:lnTo>
                <a:lnTo>
                  <a:pt x="1275270" y="497636"/>
                </a:lnTo>
                <a:lnTo>
                  <a:pt x="1302993" y="503365"/>
                </a:lnTo>
                <a:lnTo>
                  <a:pt x="1330716" y="509160"/>
                </a:lnTo>
                <a:lnTo>
                  <a:pt x="1358440" y="514981"/>
                </a:lnTo>
                <a:lnTo>
                  <a:pt x="1386163" y="520792"/>
                </a:lnTo>
                <a:lnTo>
                  <a:pt x="1413886" y="526554"/>
                </a:lnTo>
                <a:lnTo>
                  <a:pt x="1441609" y="532230"/>
                </a:lnTo>
                <a:lnTo>
                  <a:pt x="1469332" y="537780"/>
                </a:lnTo>
                <a:lnTo>
                  <a:pt x="1497055" y="543166"/>
                </a:lnTo>
                <a:lnTo>
                  <a:pt x="1524778" y="548352"/>
                </a:lnTo>
                <a:lnTo>
                  <a:pt x="1552501" y="553299"/>
                </a:lnTo>
                <a:lnTo>
                  <a:pt x="1580224" y="557968"/>
                </a:lnTo>
                <a:lnTo>
                  <a:pt x="1607947" y="562323"/>
                </a:lnTo>
                <a:lnTo>
                  <a:pt x="1635685" y="566324"/>
                </a:lnTo>
                <a:lnTo>
                  <a:pt x="1663408" y="569935"/>
                </a:lnTo>
                <a:lnTo>
                  <a:pt x="1691131" y="573115"/>
                </a:lnTo>
                <a:lnTo>
                  <a:pt x="1718854" y="575828"/>
                </a:lnTo>
                <a:lnTo>
                  <a:pt x="1746577" y="578036"/>
                </a:lnTo>
                <a:lnTo>
                  <a:pt x="1774300" y="579700"/>
                </a:lnTo>
                <a:lnTo>
                  <a:pt x="1802023" y="580783"/>
                </a:lnTo>
                <a:lnTo>
                  <a:pt x="1829746" y="581247"/>
                </a:lnTo>
                <a:lnTo>
                  <a:pt x="1857469" y="581053"/>
                </a:lnTo>
                <a:lnTo>
                  <a:pt x="1885192" y="580163"/>
                </a:lnTo>
                <a:lnTo>
                  <a:pt x="1912916" y="578540"/>
                </a:lnTo>
                <a:lnTo>
                  <a:pt x="1940639" y="576145"/>
                </a:lnTo>
                <a:lnTo>
                  <a:pt x="1968362" y="572939"/>
                </a:lnTo>
                <a:lnTo>
                  <a:pt x="1996085" y="568886"/>
                </a:lnTo>
                <a:lnTo>
                  <a:pt x="2023808" y="563948"/>
                </a:lnTo>
                <a:lnTo>
                  <a:pt x="2051531" y="558085"/>
                </a:lnTo>
                <a:lnTo>
                  <a:pt x="2079254" y="551262"/>
                </a:lnTo>
                <a:lnTo>
                  <a:pt x="2106977" y="543437"/>
                </a:lnTo>
                <a:lnTo>
                  <a:pt x="2134700" y="534574"/>
                </a:lnTo>
                <a:lnTo>
                  <a:pt x="2162423" y="524636"/>
                </a:lnTo>
                <a:lnTo>
                  <a:pt x="2190146" y="513584"/>
                </a:lnTo>
                <a:lnTo>
                  <a:pt x="2217870" y="501380"/>
                </a:lnTo>
                <a:lnTo>
                  <a:pt x="2245593" y="487985"/>
                </a:lnTo>
                <a:lnTo>
                  <a:pt x="2273316" y="473362"/>
                </a:lnTo>
                <a:lnTo>
                  <a:pt x="2301039" y="457474"/>
                </a:lnTo>
                <a:lnTo>
                  <a:pt x="2328762" y="440280"/>
                </a:lnTo>
                <a:lnTo>
                  <a:pt x="2356485" y="421745"/>
                </a:lnTo>
                <a:lnTo>
                  <a:pt x="2384208" y="401829"/>
                </a:lnTo>
                <a:lnTo>
                  <a:pt x="2411931" y="380495"/>
                </a:lnTo>
                <a:lnTo>
                  <a:pt x="2439654" y="357704"/>
                </a:lnTo>
                <a:lnTo>
                  <a:pt x="2467377" y="333419"/>
                </a:lnTo>
                <a:lnTo>
                  <a:pt x="2495100" y="307601"/>
                </a:lnTo>
                <a:lnTo>
                  <a:pt x="2522824" y="280212"/>
                </a:lnTo>
                <a:lnTo>
                  <a:pt x="2550547" y="251216"/>
                </a:lnTo>
                <a:lnTo>
                  <a:pt x="2578270" y="220572"/>
                </a:lnTo>
                <a:lnTo>
                  <a:pt x="2605993" y="188243"/>
                </a:lnTo>
                <a:lnTo>
                  <a:pt x="2633716" y="154192"/>
                </a:lnTo>
                <a:lnTo>
                  <a:pt x="2661439" y="118381"/>
                </a:lnTo>
                <a:lnTo>
                  <a:pt x="2689162" y="80770"/>
                </a:lnTo>
                <a:lnTo>
                  <a:pt x="2716885" y="41323"/>
                </a:lnTo>
                <a:lnTo>
                  <a:pt x="2744608" y="0"/>
                </a:lnTo>
              </a:path>
            </a:pathLst>
          </a:custGeom>
          <a:noFill/>
          <a:ln w="2873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9" name="Freeform 458">
            <a:extLst>
              <a:ext uri="{FF2B5EF4-FFF2-40B4-BE49-F238E27FC236}">
                <a16:creationId xmlns="" xmlns:a16="http://schemas.microsoft.com/office/drawing/2014/main" id="{DA1BF3DD-8B88-5BCB-7195-4DC579785498}"/>
              </a:ext>
            </a:extLst>
          </p:cNvPr>
          <p:cNvSpPr/>
          <p:nvPr/>
        </p:nvSpPr>
        <p:spPr>
          <a:xfrm>
            <a:off x="4462502" y="1464544"/>
            <a:ext cx="2744608" cy="1360405"/>
          </a:xfrm>
          <a:custGeom>
            <a:avLst/>
            <a:gdLst>
              <a:gd name="connsiteX0" fmla="*/ 0 w 2744608"/>
              <a:gd name="connsiteY0" fmla="*/ 83700 h 1360405"/>
              <a:gd name="connsiteX1" fmla="*/ 27723 w 2744608"/>
              <a:gd name="connsiteY1" fmla="*/ 135580 h 1360405"/>
              <a:gd name="connsiteX2" fmla="*/ 55446 w 2744608"/>
              <a:gd name="connsiteY2" fmla="*/ 186383 h 1360405"/>
              <a:gd name="connsiteX3" fmla="*/ 83169 w 2744608"/>
              <a:gd name="connsiteY3" fmla="*/ 236111 h 1360405"/>
              <a:gd name="connsiteX4" fmla="*/ 110892 w 2744608"/>
              <a:gd name="connsiteY4" fmla="*/ 284763 h 1360405"/>
              <a:gd name="connsiteX5" fmla="*/ 138617 w 2744608"/>
              <a:gd name="connsiteY5" fmla="*/ 332339 h 1360405"/>
              <a:gd name="connsiteX6" fmla="*/ 166340 w 2744608"/>
              <a:gd name="connsiteY6" fmla="*/ 378838 h 1360405"/>
              <a:gd name="connsiteX7" fmla="*/ 194063 w 2744608"/>
              <a:gd name="connsiteY7" fmla="*/ 424263 h 1360405"/>
              <a:gd name="connsiteX8" fmla="*/ 221786 w 2744608"/>
              <a:gd name="connsiteY8" fmla="*/ 468609 h 1360405"/>
              <a:gd name="connsiteX9" fmla="*/ 249509 w 2744608"/>
              <a:gd name="connsiteY9" fmla="*/ 511882 h 1360405"/>
              <a:gd name="connsiteX10" fmla="*/ 277234 w 2744608"/>
              <a:gd name="connsiteY10" fmla="*/ 554077 h 1360405"/>
              <a:gd name="connsiteX11" fmla="*/ 304957 w 2744608"/>
              <a:gd name="connsiteY11" fmla="*/ 595197 h 1360405"/>
              <a:gd name="connsiteX12" fmla="*/ 332680 w 2744608"/>
              <a:gd name="connsiteY12" fmla="*/ 635240 h 1360405"/>
              <a:gd name="connsiteX13" fmla="*/ 360403 w 2744608"/>
              <a:gd name="connsiteY13" fmla="*/ 674208 h 1360405"/>
              <a:gd name="connsiteX14" fmla="*/ 388126 w 2744608"/>
              <a:gd name="connsiteY14" fmla="*/ 712099 h 1360405"/>
              <a:gd name="connsiteX15" fmla="*/ 415851 w 2744608"/>
              <a:gd name="connsiteY15" fmla="*/ 748915 h 1360405"/>
              <a:gd name="connsiteX16" fmla="*/ 443574 w 2744608"/>
              <a:gd name="connsiteY16" fmla="*/ 784654 h 1360405"/>
              <a:gd name="connsiteX17" fmla="*/ 471297 w 2744608"/>
              <a:gd name="connsiteY17" fmla="*/ 819317 h 1360405"/>
              <a:gd name="connsiteX18" fmla="*/ 499020 w 2744608"/>
              <a:gd name="connsiteY18" fmla="*/ 852905 h 1360405"/>
              <a:gd name="connsiteX19" fmla="*/ 526743 w 2744608"/>
              <a:gd name="connsiteY19" fmla="*/ 885416 h 1360405"/>
              <a:gd name="connsiteX20" fmla="*/ 554467 w 2744608"/>
              <a:gd name="connsiteY20" fmla="*/ 916852 h 1360405"/>
              <a:gd name="connsiteX21" fmla="*/ 582190 w 2744608"/>
              <a:gd name="connsiteY21" fmla="*/ 947211 h 1360405"/>
              <a:gd name="connsiteX22" fmla="*/ 609914 w 2744608"/>
              <a:gd name="connsiteY22" fmla="*/ 976495 h 1360405"/>
              <a:gd name="connsiteX23" fmla="*/ 637637 w 2744608"/>
              <a:gd name="connsiteY23" fmla="*/ 1004702 h 1360405"/>
              <a:gd name="connsiteX24" fmla="*/ 665360 w 2744608"/>
              <a:gd name="connsiteY24" fmla="*/ 1031833 h 1360405"/>
              <a:gd name="connsiteX25" fmla="*/ 693083 w 2744608"/>
              <a:gd name="connsiteY25" fmla="*/ 1057888 h 1360405"/>
              <a:gd name="connsiteX26" fmla="*/ 720807 w 2744608"/>
              <a:gd name="connsiteY26" fmla="*/ 1082868 h 1360405"/>
              <a:gd name="connsiteX27" fmla="*/ 748530 w 2744608"/>
              <a:gd name="connsiteY27" fmla="*/ 1106770 h 1360405"/>
              <a:gd name="connsiteX28" fmla="*/ 776253 w 2744608"/>
              <a:gd name="connsiteY28" fmla="*/ 1129598 h 1360405"/>
              <a:gd name="connsiteX29" fmla="*/ 803977 w 2744608"/>
              <a:gd name="connsiteY29" fmla="*/ 1151349 h 1360405"/>
              <a:gd name="connsiteX30" fmla="*/ 831700 w 2744608"/>
              <a:gd name="connsiteY30" fmla="*/ 1172024 h 1360405"/>
              <a:gd name="connsiteX31" fmla="*/ 859424 w 2744608"/>
              <a:gd name="connsiteY31" fmla="*/ 1191623 h 1360405"/>
              <a:gd name="connsiteX32" fmla="*/ 887147 w 2744608"/>
              <a:gd name="connsiteY32" fmla="*/ 1210146 h 1360405"/>
              <a:gd name="connsiteX33" fmla="*/ 914870 w 2744608"/>
              <a:gd name="connsiteY33" fmla="*/ 1227592 h 1360405"/>
              <a:gd name="connsiteX34" fmla="*/ 942593 w 2744608"/>
              <a:gd name="connsiteY34" fmla="*/ 1243964 h 1360405"/>
              <a:gd name="connsiteX35" fmla="*/ 970316 w 2744608"/>
              <a:gd name="connsiteY35" fmla="*/ 1259259 h 1360405"/>
              <a:gd name="connsiteX36" fmla="*/ 998039 w 2744608"/>
              <a:gd name="connsiteY36" fmla="*/ 1273477 h 1360405"/>
              <a:gd name="connsiteX37" fmla="*/ 1025763 w 2744608"/>
              <a:gd name="connsiteY37" fmla="*/ 1286620 h 1360405"/>
              <a:gd name="connsiteX38" fmla="*/ 1053486 w 2744608"/>
              <a:gd name="connsiteY38" fmla="*/ 1298687 h 1360405"/>
              <a:gd name="connsiteX39" fmla="*/ 1081209 w 2744608"/>
              <a:gd name="connsiteY39" fmla="*/ 1309679 h 1360405"/>
              <a:gd name="connsiteX40" fmla="*/ 1108932 w 2744608"/>
              <a:gd name="connsiteY40" fmla="*/ 1319593 h 1360405"/>
              <a:gd name="connsiteX41" fmla="*/ 1136655 w 2744608"/>
              <a:gd name="connsiteY41" fmla="*/ 1328432 h 1360405"/>
              <a:gd name="connsiteX42" fmla="*/ 1164378 w 2744608"/>
              <a:gd name="connsiteY42" fmla="*/ 1336195 h 1360405"/>
              <a:gd name="connsiteX43" fmla="*/ 1192101 w 2744608"/>
              <a:gd name="connsiteY43" fmla="*/ 1342882 h 1360405"/>
              <a:gd name="connsiteX44" fmla="*/ 1219824 w 2744608"/>
              <a:gd name="connsiteY44" fmla="*/ 1348492 h 1360405"/>
              <a:gd name="connsiteX45" fmla="*/ 1247547 w 2744608"/>
              <a:gd name="connsiteY45" fmla="*/ 1353026 h 1360405"/>
              <a:gd name="connsiteX46" fmla="*/ 1275270 w 2744608"/>
              <a:gd name="connsiteY46" fmla="*/ 1356485 h 1360405"/>
              <a:gd name="connsiteX47" fmla="*/ 1302993 w 2744608"/>
              <a:gd name="connsiteY47" fmla="*/ 1358867 h 1360405"/>
              <a:gd name="connsiteX48" fmla="*/ 1330716 w 2744608"/>
              <a:gd name="connsiteY48" fmla="*/ 1360175 h 1360405"/>
              <a:gd name="connsiteX49" fmla="*/ 1358440 w 2744608"/>
              <a:gd name="connsiteY49" fmla="*/ 1360405 h 1360405"/>
              <a:gd name="connsiteX50" fmla="*/ 1386163 w 2744608"/>
              <a:gd name="connsiteY50" fmla="*/ 1359560 h 1360405"/>
              <a:gd name="connsiteX51" fmla="*/ 1413886 w 2744608"/>
              <a:gd name="connsiteY51" fmla="*/ 1357639 h 1360405"/>
              <a:gd name="connsiteX52" fmla="*/ 1441609 w 2744608"/>
              <a:gd name="connsiteY52" fmla="*/ 1354640 h 1360405"/>
              <a:gd name="connsiteX53" fmla="*/ 1469332 w 2744608"/>
              <a:gd name="connsiteY53" fmla="*/ 1350568 h 1360405"/>
              <a:gd name="connsiteX54" fmla="*/ 1497055 w 2744608"/>
              <a:gd name="connsiteY54" fmla="*/ 1345418 h 1360405"/>
              <a:gd name="connsiteX55" fmla="*/ 1524778 w 2744608"/>
              <a:gd name="connsiteY55" fmla="*/ 1339192 h 1360405"/>
              <a:gd name="connsiteX56" fmla="*/ 1552501 w 2744608"/>
              <a:gd name="connsiteY56" fmla="*/ 1331890 h 1360405"/>
              <a:gd name="connsiteX57" fmla="*/ 1580224 w 2744608"/>
              <a:gd name="connsiteY57" fmla="*/ 1323513 h 1360405"/>
              <a:gd name="connsiteX58" fmla="*/ 1607947 w 2744608"/>
              <a:gd name="connsiteY58" fmla="*/ 1314060 h 1360405"/>
              <a:gd name="connsiteX59" fmla="*/ 1635685 w 2744608"/>
              <a:gd name="connsiteY59" fmla="*/ 1303529 h 1360405"/>
              <a:gd name="connsiteX60" fmla="*/ 1663408 w 2744608"/>
              <a:gd name="connsiteY60" fmla="*/ 1291924 h 1360405"/>
              <a:gd name="connsiteX61" fmla="*/ 1691131 w 2744608"/>
              <a:gd name="connsiteY61" fmla="*/ 1279242 h 1360405"/>
              <a:gd name="connsiteX62" fmla="*/ 1718854 w 2744608"/>
              <a:gd name="connsiteY62" fmla="*/ 1265485 h 1360405"/>
              <a:gd name="connsiteX63" fmla="*/ 1746577 w 2744608"/>
              <a:gd name="connsiteY63" fmla="*/ 1250651 h 1360405"/>
              <a:gd name="connsiteX64" fmla="*/ 1774300 w 2744608"/>
              <a:gd name="connsiteY64" fmla="*/ 1234740 h 1360405"/>
              <a:gd name="connsiteX65" fmla="*/ 1802023 w 2744608"/>
              <a:gd name="connsiteY65" fmla="*/ 1217755 h 1360405"/>
              <a:gd name="connsiteX66" fmla="*/ 1829746 w 2744608"/>
              <a:gd name="connsiteY66" fmla="*/ 1199694 h 1360405"/>
              <a:gd name="connsiteX67" fmla="*/ 1857469 w 2744608"/>
              <a:gd name="connsiteY67" fmla="*/ 1180555 h 1360405"/>
              <a:gd name="connsiteX68" fmla="*/ 1885192 w 2744608"/>
              <a:gd name="connsiteY68" fmla="*/ 1160341 h 1360405"/>
              <a:gd name="connsiteX69" fmla="*/ 1912916 w 2744608"/>
              <a:gd name="connsiteY69" fmla="*/ 1139051 h 1360405"/>
              <a:gd name="connsiteX70" fmla="*/ 1940639 w 2744608"/>
              <a:gd name="connsiteY70" fmla="*/ 1116686 h 1360405"/>
              <a:gd name="connsiteX71" fmla="*/ 1968362 w 2744608"/>
              <a:gd name="connsiteY71" fmla="*/ 1093243 h 1360405"/>
              <a:gd name="connsiteX72" fmla="*/ 1996085 w 2744608"/>
              <a:gd name="connsiteY72" fmla="*/ 1068726 h 1360405"/>
              <a:gd name="connsiteX73" fmla="*/ 2023808 w 2744608"/>
              <a:gd name="connsiteY73" fmla="*/ 1043131 h 1360405"/>
              <a:gd name="connsiteX74" fmla="*/ 2051531 w 2744608"/>
              <a:gd name="connsiteY74" fmla="*/ 1016461 h 1360405"/>
              <a:gd name="connsiteX75" fmla="*/ 2079254 w 2744608"/>
              <a:gd name="connsiteY75" fmla="*/ 988715 h 1360405"/>
              <a:gd name="connsiteX76" fmla="*/ 2106977 w 2744608"/>
              <a:gd name="connsiteY76" fmla="*/ 959893 h 1360405"/>
              <a:gd name="connsiteX77" fmla="*/ 2134700 w 2744608"/>
              <a:gd name="connsiteY77" fmla="*/ 929995 h 1360405"/>
              <a:gd name="connsiteX78" fmla="*/ 2162423 w 2744608"/>
              <a:gd name="connsiteY78" fmla="*/ 899020 h 1360405"/>
              <a:gd name="connsiteX79" fmla="*/ 2190146 w 2744608"/>
              <a:gd name="connsiteY79" fmla="*/ 866971 h 1360405"/>
              <a:gd name="connsiteX80" fmla="*/ 2217870 w 2744608"/>
              <a:gd name="connsiteY80" fmla="*/ 833844 h 1360405"/>
              <a:gd name="connsiteX81" fmla="*/ 2245593 w 2744608"/>
              <a:gd name="connsiteY81" fmla="*/ 799642 h 1360405"/>
              <a:gd name="connsiteX82" fmla="*/ 2273316 w 2744608"/>
              <a:gd name="connsiteY82" fmla="*/ 764364 h 1360405"/>
              <a:gd name="connsiteX83" fmla="*/ 2301039 w 2744608"/>
              <a:gd name="connsiteY83" fmla="*/ 728010 h 1360405"/>
              <a:gd name="connsiteX84" fmla="*/ 2328762 w 2744608"/>
              <a:gd name="connsiteY84" fmla="*/ 690578 h 1360405"/>
              <a:gd name="connsiteX85" fmla="*/ 2356485 w 2744608"/>
              <a:gd name="connsiteY85" fmla="*/ 652073 h 1360405"/>
              <a:gd name="connsiteX86" fmla="*/ 2384208 w 2744608"/>
              <a:gd name="connsiteY86" fmla="*/ 612490 h 1360405"/>
              <a:gd name="connsiteX87" fmla="*/ 2411931 w 2744608"/>
              <a:gd name="connsiteY87" fmla="*/ 571831 h 1360405"/>
              <a:gd name="connsiteX88" fmla="*/ 2439654 w 2744608"/>
              <a:gd name="connsiteY88" fmla="*/ 530097 h 1360405"/>
              <a:gd name="connsiteX89" fmla="*/ 2467377 w 2744608"/>
              <a:gd name="connsiteY89" fmla="*/ 487287 h 1360405"/>
              <a:gd name="connsiteX90" fmla="*/ 2495100 w 2744608"/>
              <a:gd name="connsiteY90" fmla="*/ 443399 h 1360405"/>
              <a:gd name="connsiteX91" fmla="*/ 2522824 w 2744608"/>
              <a:gd name="connsiteY91" fmla="*/ 398438 h 1360405"/>
              <a:gd name="connsiteX92" fmla="*/ 2550547 w 2744608"/>
              <a:gd name="connsiteY92" fmla="*/ 352399 h 1360405"/>
              <a:gd name="connsiteX93" fmla="*/ 2578270 w 2744608"/>
              <a:gd name="connsiteY93" fmla="*/ 305284 h 1360405"/>
              <a:gd name="connsiteX94" fmla="*/ 2605993 w 2744608"/>
              <a:gd name="connsiteY94" fmla="*/ 257094 h 1360405"/>
              <a:gd name="connsiteX95" fmla="*/ 2633716 w 2744608"/>
              <a:gd name="connsiteY95" fmla="*/ 207827 h 1360405"/>
              <a:gd name="connsiteX96" fmla="*/ 2661439 w 2744608"/>
              <a:gd name="connsiteY96" fmla="*/ 157484 h 1360405"/>
              <a:gd name="connsiteX97" fmla="*/ 2689162 w 2744608"/>
              <a:gd name="connsiteY97" fmla="*/ 106066 h 1360405"/>
              <a:gd name="connsiteX98" fmla="*/ 2716885 w 2744608"/>
              <a:gd name="connsiteY98" fmla="*/ 53571 h 1360405"/>
              <a:gd name="connsiteX99" fmla="*/ 2744608 w 2744608"/>
              <a:gd name="connsiteY99" fmla="*/ 0 h 1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44608" h="1360405">
                <a:moveTo>
                  <a:pt x="0" y="83700"/>
                </a:moveTo>
                <a:lnTo>
                  <a:pt x="27723" y="135580"/>
                </a:lnTo>
                <a:lnTo>
                  <a:pt x="55446" y="186383"/>
                </a:lnTo>
                <a:lnTo>
                  <a:pt x="83169" y="236111"/>
                </a:lnTo>
                <a:lnTo>
                  <a:pt x="110892" y="284763"/>
                </a:lnTo>
                <a:lnTo>
                  <a:pt x="138617" y="332339"/>
                </a:lnTo>
                <a:lnTo>
                  <a:pt x="166340" y="378838"/>
                </a:lnTo>
                <a:lnTo>
                  <a:pt x="194063" y="424263"/>
                </a:lnTo>
                <a:lnTo>
                  <a:pt x="221786" y="468609"/>
                </a:lnTo>
                <a:lnTo>
                  <a:pt x="249509" y="511882"/>
                </a:lnTo>
                <a:lnTo>
                  <a:pt x="277234" y="554077"/>
                </a:lnTo>
                <a:lnTo>
                  <a:pt x="304957" y="595197"/>
                </a:lnTo>
                <a:lnTo>
                  <a:pt x="332680" y="635240"/>
                </a:lnTo>
                <a:lnTo>
                  <a:pt x="360403" y="674208"/>
                </a:lnTo>
                <a:lnTo>
                  <a:pt x="388126" y="712099"/>
                </a:lnTo>
                <a:lnTo>
                  <a:pt x="415851" y="748915"/>
                </a:lnTo>
                <a:lnTo>
                  <a:pt x="443574" y="784654"/>
                </a:lnTo>
                <a:lnTo>
                  <a:pt x="471297" y="819317"/>
                </a:lnTo>
                <a:lnTo>
                  <a:pt x="499020" y="852905"/>
                </a:lnTo>
                <a:lnTo>
                  <a:pt x="526743" y="885416"/>
                </a:lnTo>
                <a:lnTo>
                  <a:pt x="554467" y="916852"/>
                </a:lnTo>
                <a:lnTo>
                  <a:pt x="582190" y="947211"/>
                </a:lnTo>
                <a:lnTo>
                  <a:pt x="609914" y="976495"/>
                </a:lnTo>
                <a:lnTo>
                  <a:pt x="637637" y="1004702"/>
                </a:lnTo>
                <a:lnTo>
                  <a:pt x="665360" y="1031833"/>
                </a:lnTo>
                <a:lnTo>
                  <a:pt x="693083" y="1057888"/>
                </a:lnTo>
                <a:lnTo>
                  <a:pt x="720807" y="1082868"/>
                </a:lnTo>
                <a:lnTo>
                  <a:pt x="748530" y="1106770"/>
                </a:lnTo>
                <a:lnTo>
                  <a:pt x="776253" y="1129598"/>
                </a:lnTo>
                <a:lnTo>
                  <a:pt x="803977" y="1151349"/>
                </a:lnTo>
                <a:lnTo>
                  <a:pt x="831700" y="1172024"/>
                </a:lnTo>
                <a:lnTo>
                  <a:pt x="859424" y="1191623"/>
                </a:lnTo>
                <a:lnTo>
                  <a:pt x="887147" y="1210146"/>
                </a:lnTo>
                <a:lnTo>
                  <a:pt x="914870" y="1227592"/>
                </a:lnTo>
                <a:lnTo>
                  <a:pt x="942593" y="1243964"/>
                </a:lnTo>
                <a:lnTo>
                  <a:pt x="970316" y="1259259"/>
                </a:lnTo>
                <a:lnTo>
                  <a:pt x="998039" y="1273477"/>
                </a:lnTo>
                <a:lnTo>
                  <a:pt x="1025763" y="1286620"/>
                </a:lnTo>
                <a:lnTo>
                  <a:pt x="1053486" y="1298687"/>
                </a:lnTo>
                <a:lnTo>
                  <a:pt x="1081209" y="1309679"/>
                </a:lnTo>
                <a:lnTo>
                  <a:pt x="1108932" y="1319593"/>
                </a:lnTo>
                <a:lnTo>
                  <a:pt x="1136655" y="1328432"/>
                </a:lnTo>
                <a:lnTo>
                  <a:pt x="1164378" y="1336195"/>
                </a:lnTo>
                <a:lnTo>
                  <a:pt x="1192101" y="1342882"/>
                </a:lnTo>
                <a:lnTo>
                  <a:pt x="1219824" y="1348492"/>
                </a:lnTo>
                <a:lnTo>
                  <a:pt x="1247547" y="1353026"/>
                </a:lnTo>
                <a:lnTo>
                  <a:pt x="1275270" y="1356485"/>
                </a:lnTo>
                <a:lnTo>
                  <a:pt x="1302993" y="1358867"/>
                </a:lnTo>
                <a:lnTo>
                  <a:pt x="1330716" y="1360175"/>
                </a:lnTo>
                <a:lnTo>
                  <a:pt x="1358440" y="1360405"/>
                </a:lnTo>
                <a:lnTo>
                  <a:pt x="1386163" y="1359560"/>
                </a:lnTo>
                <a:lnTo>
                  <a:pt x="1413886" y="1357639"/>
                </a:lnTo>
                <a:lnTo>
                  <a:pt x="1441609" y="1354640"/>
                </a:lnTo>
                <a:lnTo>
                  <a:pt x="1469332" y="1350568"/>
                </a:lnTo>
                <a:lnTo>
                  <a:pt x="1497055" y="1345418"/>
                </a:lnTo>
                <a:lnTo>
                  <a:pt x="1524778" y="1339192"/>
                </a:lnTo>
                <a:lnTo>
                  <a:pt x="1552501" y="1331890"/>
                </a:lnTo>
                <a:lnTo>
                  <a:pt x="1580224" y="1323513"/>
                </a:lnTo>
                <a:lnTo>
                  <a:pt x="1607947" y="1314060"/>
                </a:lnTo>
                <a:lnTo>
                  <a:pt x="1635685" y="1303529"/>
                </a:lnTo>
                <a:lnTo>
                  <a:pt x="1663408" y="1291924"/>
                </a:lnTo>
                <a:lnTo>
                  <a:pt x="1691131" y="1279242"/>
                </a:lnTo>
                <a:lnTo>
                  <a:pt x="1718854" y="1265485"/>
                </a:lnTo>
                <a:lnTo>
                  <a:pt x="1746577" y="1250651"/>
                </a:lnTo>
                <a:lnTo>
                  <a:pt x="1774300" y="1234740"/>
                </a:lnTo>
                <a:lnTo>
                  <a:pt x="1802023" y="1217755"/>
                </a:lnTo>
                <a:lnTo>
                  <a:pt x="1829746" y="1199694"/>
                </a:lnTo>
                <a:lnTo>
                  <a:pt x="1857469" y="1180555"/>
                </a:lnTo>
                <a:lnTo>
                  <a:pt x="1885192" y="1160341"/>
                </a:lnTo>
                <a:lnTo>
                  <a:pt x="1912916" y="1139051"/>
                </a:lnTo>
                <a:lnTo>
                  <a:pt x="1940639" y="1116686"/>
                </a:lnTo>
                <a:lnTo>
                  <a:pt x="1968362" y="1093243"/>
                </a:lnTo>
                <a:lnTo>
                  <a:pt x="1996085" y="1068726"/>
                </a:lnTo>
                <a:lnTo>
                  <a:pt x="2023808" y="1043131"/>
                </a:lnTo>
                <a:lnTo>
                  <a:pt x="2051531" y="1016461"/>
                </a:lnTo>
                <a:lnTo>
                  <a:pt x="2079254" y="988715"/>
                </a:lnTo>
                <a:lnTo>
                  <a:pt x="2106977" y="959893"/>
                </a:lnTo>
                <a:lnTo>
                  <a:pt x="2134700" y="929995"/>
                </a:lnTo>
                <a:lnTo>
                  <a:pt x="2162423" y="899020"/>
                </a:lnTo>
                <a:lnTo>
                  <a:pt x="2190146" y="866971"/>
                </a:lnTo>
                <a:lnTo>
                  <a:pt x="2217870" y="833844"/>
                </a:lnTo>
                <a:lnTo>
                  <a:pt x="2245593" y="799642"/>
                </a:lnTo>
                <a:lnTo>
                  <a:pt x="2273316" y="764364"/>
                </a:lnTo>
                <a:lnTo>
                  <a:pt x="2301039" y="728010"/>
                </a:lnTo>
                <a:lnTo>
                  <a:pt x="2328762" y="690578"/>
                </a:lnTo>
                <a:lnTo>
                  <a:pt x="2356485" y="652073"/>
                </a:lnTo>
                <a:lnTo>
                  <a:pt x="2384208" y="612490"/>
                </a:lnTo>
                <a:lnTo>
                  <a:pt x="2411931" y="571831"/>
                </a:lnTo>
                <a:lnTo>
                  <a:pt x="2439654" y="530097"/>
                </a:lnTo>
                <a:lnTo>
                  <a:pt x="2467377" y="487287"/>
                </a:lnTo>
                <a:lnTo>
                  <a:pt x="2495100" y="443399"/>
                </a:lnTo>
                <a:lnTo>
                  <a:pt x="2522824" y="398438"/>
                </a:lnTo>
                <a:lnTo>
                  <a:pt x="2550547" y="352399"/>
                </a:lnTo>
                <a:lnTo>
                  <a:pt x="2578270" y="305284"/>
                </a:lnTo>
                <a:lnTo>
                  <a:pt x="2605993" y="257094"/>
                </a:lnTo>
                <a:lnTo>
                  <a:pt x="2633716" y="207827"/>
                </a:lnTo>
                <a:lnTo>
                  <a:pt x="2661439" y="157484"/>
                </a:lnTo>
                <a:lnTo>
                  <a:pt x="2689162" y="106066"/>
                </a:lnTo>
                <a:lnTo>
                  <a:pt x="2716885" y="53571"/>
                </a:lnTo>
                <a:lnTo>
                  <a:pt x="2744608" y="0"/>
                </a:lnTo>
              </a:path>
            </a:pathLst>
          </a:custGeom>
          <a:noFill/>
          <a:ln w="17240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="" xmlns:a16="http://schemas.microsoft.com/office/drawing/2014/main" id="{01A2E270-317E-DD52-F3CB-ACBD1A3CB4B9}"/>
              </a:ext>
            </a:extLst>
          </p:cNvPr>
          <p:cNvGrpSpPr/>
          <p:nvPr/>
        </p:nvGrpSpPr>
        <p:grpSpPr>
          <a:xfrm>
            <a:off x="4828666" y="2181968"/>
            <a:ext cx="51845" cy="478283"/>
            <a:chOff x="4828666" y="2181968"/>
            <a:chExt cx="51845" cy="478283"/>
          </a:xfrm>
        </p:grpSpPr>
        <p:sp>
          <p:nvSpPr>
            <p:cNvPr id="460" name="Freeform 459">
              <a:extLst>
                <a:ext uri="{FF2B5EF4-FFF2-40B4-BE49-F238E27FC236}">
                  <a16:creationId xmlns="" xmlns:a16="http://schemas.microsoft.com/office/drawing/2014/main" id="{BDE3742C-A732-1C5C-20C8-865D227789A7}"/>
                </a:ext>
              </a:extLst>
            </p:cNvPr>
            <p:cNvSpPr/>
            <p:nvPr/>
          </p:nvSpPr>
          <p:spPr>
            <a:xfrm>
              <a:off x="4854588" y="2181968"/>
              <a:ext cx="1440" cy="478282"/>
            </a:xfrm>
            <a:custGeom>
              <a:avLst/>
              <a:gdLst>
                <a:gd name="connsiteX0" fmla="*/ 0 w 1440"/>
                <a:gd name="connsiteY0" fmla="*/ 478283 h 478282"/>
                <a:gd name="connsiteX1" fmla="*/ 0 w 1440"/>
                <a:gd name="connsiteY1" fmla="*/ 0 h 47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78282">
                  <a:moveTo>
                    <a:pt x="0" y="478283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="" xmlns:a16="http://schemas.microsoft.com/office/drawing/2014/main" id="{ED8FC19F-3167-375A-B227-B716C2C2E48A}"/>
                </a:ext>
              </a:extLst>
            </p:cNvPr>
            <p:cNvSpPr/>
            <p:nvPr/>
          </p:nvSpPr>
          <p:spPr>
            <a:xfrm>
              <a:off x="4828666" y="2181968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="" xmlns:a16="http://schemas.microsoft.com/office/drawing/2014/main" id="{D5893D33-9F69-F74B-86B7-679CE9AB66F4}"/>
                </a:ext>
              </a:extLst>
            </p:cNvPr>
            <p:cNvSpPr/>
            <p:nvPr/>
          </p:nvSpPr>
          <p:spPr>
            <a:xfrm>
              <a:off x="4854588" y="2233814"/>
              <a:ext cx="1440" cy="426437"/>
            </a:xfrm>
            <a:custGeom>
              <a:avLst/>
              <a:gdLst>
                <a:gd name="connsiteX0" fmla="*/ 0 w 1440"/>
                <a:gd name="connsiteY0" fmla="*/ 0 h 426437"/>
                <a:gd name="connsiteX1" fmla="*/ 0 w 1440"/>
                <a:gd name="connsiteY1" fmla="*/ 426437 h 42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26437">
                  <a:moveTo>
                    <a:pt x="0" y="0"/>
                  </a:moveTo>
                  <a:lnTo>
                    <a:pt x="0" y="426437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3" name="Freeform 462">
            <a:extLst>
              <a:ext uri="{FF2B5EF4-FFF2-40B4-BE49-F238E27FC236}">
                <a16:creationId xmlns="" xmlns:a16="http://schemas.microsoft.com/office/drawing/2014/main" id="{D305A8B2-AF4F-4BF5-7794-519C87CEC6D2}"/>
              </a:ext>
            </a:extLst>
          </p:cNvPr>
          <p:cNvSpPr/>
          <p:nvPr/>
        </p:nvSpPr>
        <p:spPr>
          <a:xfrm>
            <a:off x="4498146" y="1703686"/>
            <a:ext cx="1425766" cy="1913131"/>
          </a:xfrm>
          <a:custGeom>
            <a:avLst/>
            <a:gdLst>
              <a:gd name="connsiteX0" fmla="*/ 0 w 1425766"/>
              <a:gd name="connsiteY0" fmla="*/ 0 h 1913131"/>
              <a:gd name="connsiteX1" fmla="*/ 14402 w 1425766"/>
              <a:gd name="connsiteY1" fmla="*/ 19325 h 1913131"/>
              <a:gd name="connsiteX2" fmla="*/ 28803 w 1425766"/>
              <a:gd name="connsiteY2" fmla="*/ 38649 h 1913131"/>
              <a:gd name="connsiteX3" fmla="*/ 43205 w 1425766"/>
              <a:gd name="connsiteY3" fmla="*/ 57974 h 1913131"/>
              <a:gd name="connsiteX4" fmla="*/ 57606 w 1425766"/>
              <a:gd name="connsiteY4" fmla="*/ 77298 h 1913131"/>
              <a:gd name="connsiteX5" fmla="*/ 72008 w 1425766"/>
              <a:gd name="connsiteY5" fmla="*/ 96623 h 1913131"/>
              <a:gd name="connsiteX6" fmla="*/ 86410 w 1425766"/>
              <a:gd name="connsiteY6" fmla="*/ 115947 h 1913131"/>
              <a:gd name="connsiteX7" fmla="*/ 100813 w 1425766"/>
              <a:gd name="connsiteY7" fmla="*/ 135271 h 1913131"/>
              <a:gd name="connsiteX8" fmla="*/ 115214 w 1425766"/>
              <a:gd name="connsiteY8" fmla="*/ 154597 h 1913131"/>
              <a:gd name="connsiteX9" fmla="*/ 129616 w 1425766"/>
              <a:gd name="connsiteY9" fmla="*/ 173921 h 1913131"/>
              <a:gd name="connsiteX10" fmla="*/ 144017 w 1425766"/>
              <a:gd name="connsiteY10" fmla="*/ 193246 h 1913131"/>
              <a:gd name="connsiteX11" fmla="*/ 158419 w 1425766"/>
              <a:gd name="connsiteY11" fmla="*/ 212570 h 1913131"/>
              <a:gd name="connsiteX12" fmla="*/ 172821 w 1425766"/>
              <a:gd name="connsiteY12" fmla="*/ 231894 h 1913131"/>
              <a:gd name="connsiteX13" fmla="*/ 187222 w 1425766"/>
              <a:gd name="connsiteY13" fmla="*/ 251220 h 1913131"/>
              <a:gd name="connsiteX14" fmla="*/ 201624 w 1425766"/>
              <a:gd name="connsiteY14" fmla="*/ 270544 h 1913131"/>
              <a:gd name="connsiteX15" fmla="*/ 216025 w 1425766"/>
              <a:gd name="connsiteY15" fmla="*/ 289868 h 1913131"/>
              <a:gd name="connsiteX16" fmla="*/ 230427 w 1425766"/>
              <a:gd name="connsiteY16" fmla="*/ 309194 h 1913131"/>
              <a:gd name="connsiteX17" fmla="*/ 244830 w 1425766"/>
              <a:gd name="connsiteY17" fmla="*/ 328518 h 1913131"/>
              <a:gd name="connsiteX18" fmla="*/ 259232 w 1425766"/>
              <a:gd name="connsiteY18" fmla="*/ 347842 h 1913131"/>
              <a:gd name="connsiteX19" fmla="*/ 273633 w 1425766"/>
              <a:gd name="connsiteY19" fmla="*/ 367167 h 1913131"/>
              <a:gd name="connsiteX20" fmla="*/ 288035 w 1425766"/>
              <a:gd name="connsiteY20" fmla="*/ 386491 h 1913131"/>
              <a:gd name="connsiteX21" fmla="*/ 302436 w 1425766"/>
              <a:gd name="connsiteY21" fmla="*/ 405815 h 1913131"/>
              <a:gd name="connsiteX22" fmla="*/ 316838 w 1425766"/>
              <a:gd name="connsiteY22" fmla="*/ 425141 h 1913131"/>
              <a:gd name="connsiteX23" fmla="*/ 331240 w 1425766"/>
              <a:gd name="connsiteY23" fmla="*/ 444465 h 1913131"/>
              <a:gd name="connsiteX24" fmla="*/ 345641 w 1425766"/>
              <a:gd name="connsiteY24" fmla="*/ 463789 h 1913131"/>
              <a:gd name="connsiteX25" fmla="*/ 360043 w 1425766"/>
              <a:gd name="connsiteY25" fmla="*/ 483115 h 1913131"/>
              <a:gd name="connsiteX26" fmla="*/ 374444 w 1425766"/>
              <a:gd name="connsiteY26" fmla="*/ 502439 h 1913131"/>
              <a:gd name="connsiteX27" fmla="*/ 388848 w 1425766"/>
              <a:gd name="connsiteY27" fmla="*/ 521763 h 1913131"/>
              <a:gd name="connsiteX28" fmla="*/ 403249 w 1425766"/>
              <a:gd name="connsiteY28" fmla="*/ 541088 h 1913131"/>
              <a:gd name="connsiteX29" fmla="*/ 417651 w 1425766"/>
              <a:gd name="connsiteY29" fmla="*/ 560412 h 1913131"/>
              <a:gd name="connsiteX30" fmla="*/ 432052 w 1425766"/>
              <a:gd name="connsiteY30" fmla="*/ 579736 h 1913131"/>
              <a:gd name="connsiteX31" fmla="*/ 446454 w 1425766"/>
              <a:gd name="connsiteY31" fmla="*/ 599062 h 1913131"/>
              <a:gd name="connsiteX32" fmla="*/ 460856 w 1425766"/>
              <a:gd name="connsiteY32" fmla="*/ 618386 h 1913131"/>
              <a:gd name="connsiteX33" fmla="*/ 475257 w 1425766"/>
              <a:gd name="connsiteY33" fmla="*/ 637710 h 1913131"/>
              <a:gd name="connsiteX34" fmla="*/ 489659 w 1425766"/>
              <a:gd name="connsiteY34" fmla="*/ 657035 h 1913131"/>
              <a:gd name="connsiteX35" fmla="*/ 504060 w 1425766"/>
              <a:gd name="connsiteY35" fmla="*/ 676359 h 1913131"/>
              <a:gd name="connsiteX36" fmla="*/ 518462 w 1425766"/>
              <a:gd name="connsiteY36" fmla="*/ 695684 h 1913131"/>
              <a:gd name="connsiteX37" fmla="*/ 532865 w 1425766"/>
              <a:gd name="connsiteY37" fmla="*/ 715009 h 1913131"/>
              <a:gd name="connsiteX38" fmla="*/ 547267 w 1425766"/>
              <a:gd name="connsiteY38" fmla="*/ 734333 h 1913131"/>
              <a:gd name="connsiteX39" fmla="*/ 561668 w 1425766"/>
              <a:gd name="connsiteY39" fmla="*/ 753657 h 1913131"/>
              <a:gd name="connsiteX40" fmla="*/ 576070 w 1425766"/>
              <a:gd name="connsiteY40" fmla="*/ 772983 h 1913131"/>
              <a:gd name="connsiteX41" fmla="*/ 590471 w 1425766"/>
              <a:gd name="connsiteY41" fmla="*/ 792307 h 1913131"/>
              <a:gd name="connsiteX42" fmla="*/ 604873 w 1425766"/>
              <a:gd name="connsiteY42" fmla="*/ 811631 h 1913131"/>
              <a:gd name="connsiteX43" fmla="*/ 619275 w 1425766"/>
              <a:gd name="connsiteY43" fmla="*/ 830956 h 1913131"/>
              <a:gd name="connsiteX44" fmla="*/ 633676 w 1425766"/>
              <a:gd name="connsiteY44" fmla="*/ 850280 h 1913131"/>
              <a:gd name="connsiteX45" fmla="*/ 648078 w 1425766"/>
              <a:gd name="connsiteY45" fmla="*/ 869604 h 1913131"/>
              <a:gd name="connsiteX46" fmla="*/ 662481 w 1425766"/>
              <a:gd name="connsiteY46" fmla="*/ 888930 h 1913131"/>
              <a:gd name="connsiteX47" fmla="*/ 676882 w 1425766"/>
              <a:gd name="connsiteY47" fmla="*/ 908254 h 1913131"/>
              <a:gd name="connsiteX48" fmla="*/ 691284 w 1425766"/>
              <a:gd name="connsiteY48" fmla="*/ 927578 h 1913131"/>
              <a:gd name="connsiteX49" fmla="*/ 705686 w 1425766"/>
              <a:gd name="connsiteY49" fmla="*/ 946904 h 1913131"/>
              <a:gd name="connsiteX50" fmla="*/ 720087 w 1425766"/>
              <a:gd name="connsiteY50" fmla="*/ 966228 h 1913131"/>
              <a:gd name="connsiteX51" fmla="*/ 734489 w 1425766"/>
              <a:gd name="connsiteY51" fmla="*/ 985552 h 1913131"/>
              <a:gd name="connsiteX52" fmla="*/ 748890 w 1425766"/>
              <a:gd name="connsiteY52" fmla="*/ 1004877 h 1913131"/>
              <a:gd name="connsiteX53" fmla="*/ 763292 w 1425766"/>
              <a:gd name="connsiteY53" fmla="*/ 1024201 h 1913131"/>
              <a:gd name="connsiteX54" fmla="*/ 777694 w 1425766"/>
              <a:gd name="connsiteY54" fmla="*/ 1043527 h 1913131"/>
              <a:gd name="connsiteX55" fmla="*/ 792095 w 1425766"/>
              <a:gd name="connsiteY55" fmla="*/ 1062851 h 1913131"/>
              <a:gd name="connsiteX56" fmla="*/ 806498 w 1425766"/>
              <a:gd name="connsiteY56" fmla="*/ 1082175 h 1913131"/>
              <a:gd name="connsiteX57" fmla="*/ 820900 w 1425766"/>
              <a:gd name="connsiteY57" fmla="*/ 1101501 h 1913131"/>
              <a:gd name="connsiteX58" fmla="*/ 835301 w 1425766"/>
              <a:gd name="connsiteY58" fmla="*/ 1120825 h 1913131"/>
              <a:gd name="connsiteX59" fmla="*/ 849703 w 1425766"/>
              <a:gd name="connsiteY59" fmla="*/ 1140149 h 1913131"/>
              <a:gd name="connsiteX60" fmla="*/ 864105 w 1425766"/>
              <a:gd name="connsiteY60" fmla="*/ 1159474 h 1913131"/>
              <a:gd name="connsiteX61" fmla="*/ 878506 w 1425766"/>
              <a:gd name="connsiteY61" fmla="*/ 1178798 h 1913131"/>
              <a:gd name="connsiteX62" fmla="*/ 892908 w 1425766"/>
              <a:gd name="connsiteY62" fmla="*/ 1198122 h 1913131"/>
              <a:gd name="connsiteX63" fmla="*/ 907309 w 1425766"/>
              <a:gd name="connsiteY63" fmla="*/ 1217448 h 1913131"/>
              <a:gd name="connsiteX64" fmla="*/ 921711 w 1425766"/>
              <a:gd name="connsiteY64" fmla="*/ 1236772 h 1913131"/>
              <a:gd name="connsiteX65" fmla="*/ 936113 w 1425766"/>
              <a:gd name="connsiteY65" fmla="*/ 1256096 h 1913131"/>
              <a:gd name="connsiteX66" fmla="*/ 950514 w 1425766"/>
              <a:gd name="connsiteY66" fmla="*/ 1275421 h 1913131"/>
              <a:gd name="connsiteX67" fmla="*/ 964916 w 1425766"/>
              <a:gd name="connsiteY67" fmla="*/ 1294746 h 1913131"/>
              <a:gd name="connsiteX68" fmla="*/ 979317 w 1425766"/>
              <a:gd name="connsiteY68" fmla="*/ 1314070 h 1913131"/>
              <a:gd name="connsiteX69" fmla="*/ 993719 w 1425766"/>
              <a:gd name="connsiteY69" fmla="*/ 1333395 h 1913131"/>
              <a:gd name="connsiteX70" fmla="*/ 1008121 w 1425766"/>
              <a:gd name="connsiteY70" fmla="*/ 1352719 h 1913131"/>
              <a:gd name="connsiteX71" fmla="*/ 1022522 w 1425766"/>
              <a:gd name="connsiteY71" fmla="*/ 1372043 h 1913131"/>
              <a:gd name="connsiteX72" fmla="*/ 1036924 w 1425766"/>
              <a:gd name="connsiteY72" fmla="*/ 1391362 h 1913131"/>
              <a:gd name="connsiteX73" fmla="*/ 1051325 w 1425766"/>
              <a:gd name="connsiteY73" fmla="*/ 1410689 h 1913131"/>
              <a:gd name="connsiteX74" fmla="*/ 1065727 w 1425766"/>
              <a:gd name="connsiteY74" fmla="*/ 1430015 h 1913131"/>
              <a:gd name="connsiteX75" fmla="*/ 1080129 w 1425766"/>
              <a:gd name="connsiteY75" fmla="*/ 1449342 h 1913131"/>
              <a:gd name="connsiteX76" fmla="*/ 1094530 w 1425766"/>
              <a:gd name="connsiteY76" fmla="*/ 1468669 h 1913131"/>
              <a:gd name="connsiteX77" fmla="*/ 1108932 w 1425766"/>
              <a:gd name="connsiteY77" fmla="*/ 1487996 h 1913131"/>
              <a:gd name="connsiteX78" fmla="*/ 1123333 w 1425766"/>
              <a:gd name="connsiteY78" fmla="*/ 1507309 h 1913131"/>
              <a:gd name="connsiteX79" fmla="*/ 1137735 w 1425766"/>
              <a:gd name="connsiteY79" fmla="*/ 1526636 h 1913131"/>
              <a:gd name="connsiteX80" fmla="*/ 1152137 w 1425766"/>
              <a:gd name="connsiteY80" fmla="*/ 1545963 h 1913131"/>
              <a:gd name="connsiteX81" fmla="*/ 1166538 w 1425766"/>
              <a:gd name="connsiteY81" fmla="*/ 1565290 h 1913131"/>
              <a:gd name="connsiteX82" fmla="*/ 1180940 w 1425766"/>
              <a:gd name="connsiteY82" fmla="*/ 1584617 h 1913131"/>
              <a:gd name="connsiteX83" fmla="*/ 1195341 w 1425766"/>
              <a:gd name="connsiteY83" fmla="*/ 1603944 h 1913131"/>
              <a:gd name="connsiteX84" fmla="*/ 1209743 w 1425766"/>
              <a:gd name="connsiteY84" fmla="*/ 1623256 h 1913131"/>
              <a:gd name="connsiteX85" fmla="*/ 1224145 w 1425766"/>
              <a:gd name="connsiteY85" fmla="*/ 1642583 h 1913131"/>
              <a:gd name="connsiteX86" fmla="*/ 1238546 w 1425766"/>
              <a:gd name="connsiteY86" fmla="*/ 1661910 h 1913131"/>
              <a:gd name="connsiteX87" fmla="*/ 1252948 w 1425766"/>
              <a:gd name="connsiteY87" fmla="*/ 1681237 h 1913131"/>
              <a:gd name="connsiteX88" fmla="*/ 1267349 w 1425766"/>
              <a:gd name="connsiteY88" fmla="*/ 1700564 h 1913131"/>
              <a:gd name="connsiteX89" fmla="*/ 1281751 w 1425766"/>
              <a:gd name="connsiteY89" fmla="*/ 1719891 h 1913131"/>
              <a:gd name="connsiteX90" fmla="*/ 1296153 w 1425766"/>
              <a:gd name="connsiteY90" fmla="*/ 1739203 h 1913131"/>
              <a:gd name="connsiteX91" fmla="*/ 1310554 w 1425766"/>
              <a:gd name="connsiteY91" fmla="*/ 1758530 h 1913131"/>
              <a:gd name="connsiteX92" fmla="*/ 1324956 w 1425766"/>
              <a:gd name="connsiteY92" fmla="*/ 1777857 h 1913131"/>
              <a:gd name="connsiteX93" fmla="*/ 1339357 w 1425766"/>
              <a:gd name="connsiteY93" fmla="*/ 1797184 h 1913131"/>
              <a:gd name="connsiteX94" fmla="*/ 1353759 w 1425766"/>
              <a:gd name="connsiteY94" fmla="*/ 1816511 h 1913131"/>
              <a:gd name="connsiteX95" fmla="*/ 1368161 w 1425766"/>
              <a:gd name="connsiteY95" fmla="*/ 1835838 h 1913131"/>
              <a:gd name="connsiteX96" fmla="*/ 1382562 w 1425766"/>
              <a:gd name="connsiteY96" fmla="*/ 1855151 h 1913131"/>
              <a:gd name="connsiteX97" fmla="*/ 1396964 w 1425766"/>
              <a:gd name="connsiteY97" fmla="*/ 1874478 h 1913131"/>
              <a:gd name="connsiteX98" fmla="*/ 1411365 w 1425766"/>
              <a:gd name="connsiteY98" fmla="*/ 1893805 h 1913131"/>
              <a:gd name="connsiteX99" fmla="*/ 1425767 w 1425766"/>
              <a:gd name="connsiteY99" fmla="*/ 1913132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25766" h="1913131">
                <a:moveTo>
                  <a:pt x="0" y="0"/>
                </a:moveTo>
                <a:lnTo>
                  <a:pt x="14402" y="19325"/>
                </a:lnTo>
                <a:lnTo>
                  <a:pt x="28803" y="38649"/>
                </a:lnTo>
                <a:lnTo>
                  <a:pt x="43205" y="57974"/>
                </a:lnTo>
                <a:lnTo>
                  <a:pt x="57606" y="77298"/>
                </a:lnTo>
                <a:lnTo>
                  <a:pt x="72008" y="96623"/>
                </a:lnTo>
                <a:lnTo>
                  <a:pt x="86410" y="115947"/>
                </a:lnTo>
                <a:lnTo>
                  <a:pt x="100813" y="135271"/>
                </a:lnTo>
                <a:lnTo>
                  <a:pt x="115214" y="154597"/>
                </a:lnTo>
                <a:lnTo>
                  <a:pt x="129616" y="173921"/>
                </a:lnTo>
                <a:lnTo>
                  <a:pt x="144017" y="193246"/>
                </a:lnTo>
                <a:lnTo>
                  <a:pt x="158419" y="212570"/>
                </a:lnTo>
                <a:lnTo>
                  <a:pt x="172821" y="231894"/>
                </a:lnTo>
                <a:lnTo>
                  <a:pt x="187222" y="251220"/>
                </a:lnTo>
                <a:lnTo>
                  <a:pt x="201624" y="270544"/>
                </a:lnTo>
                <a:lnTo>
                  <a:pt x="216025" y="289868"/>
                </a:lnTo>
                <a:lnTo>
                  <a:pt x="230427" y="309194"/>
                </a:lnTo>
                <a:lnTo>
                  <a:pt x="244830" y="328518"/>
                </a:lnTo>
                <a:lnTo>
                  <a:pt x="259232" y="347842"/>
                </a:lnTo>
                <a:lnTo>
                  <a:pt x="273633" y="367167"/>
                </a:lnTo>
                <a:lnTo>
                  <a:pt x="288035" y="386491"/>
                </a:lnTo>
                <a:lnTo>
                  <a:pt x="302436" y="405815"/>
                </a:lnTo>
                <a:lnTo>
                  <a:pt x="316838" y="425141"/>
                </a:lnTo>
                <a:lnTo>
                  <a:pt x="331240" y="444465"/>
                </a:lnTo>
                <a:lnTo>
                  <a:pt x="345641" y="463789"/>
                </a:lnTo>
                <a:lnTo>
                  <a:pt x="360043" y="483115"/>
                </a:lnTo>
                <a:lnTo>
                  <a:pt x="374444" y="502439"/>
                </a:lnTo>
                <a:lnTo>
                  <a:pt x="388848" y="521763"/>
                </a:lnTo>
                <a:lnTo>
                  <a:pt x="403249" y="541088"/>
                </a:lnTo>
                <a:lnTo>
                  <a:pt x="417651" y="560412"/>
                </a:lnTo>
                <a:lnTo>
                  <a:pt x="432052" y="579736"/>
                </a:lnTo>
                <a:lnTo>
                  <a:pt x="446454" y="599062"/>
                </a:lnTo>
                <a:lnTo>
                  <a:pt x="460856" y="618386"/>
                </a:lnTo>
                <a:lnTo>
                  <a:pt x="475257" y="637710"/>
                </a:lnTo>
                <a:lnTo>
                  <a:pt x="489659" y="657035"/>
                </a:lnTo>
                <a:lnTo>
                  <a:pt x="504060" y="676359"/>
                </a:lnTo>
                <a:lnTo>
                  <a:pt x="518462" y="695684"/>
                </a:lnTo>
                <a:lnTo>
                  <a:pt x="532865" y="715009"/>
                </a:lnTo>
                <a:lnTo>
                  <a:pt x="547267" y="734333"/>
                </a:lnTo>
                <a:lnTo>
                  <a:pt x="561668" y="753657"/>
                </a:lnTo>
                <a:lnTo>
                  <a:pt x="576070" y="772983"/>
                </a:lnTo>
                <a:lnTo>
                  <a:pt x="590471" y="792307"/>
                </a:lnTo>
                <a:lnTo>
                  <a:pt x="604873" y="811631"/>
                </a:lnTo>
                <a:lnTo>
                  <a:pt x="619275" y="830956"/>
                </a:lnTo>
                <a:lnTo>
                  <a:pt x="633676" y="850280"/>
                </a:lnTo>
                <a:lnTo>
                  <a:pt x="648078" y="869604"/>
                </a:lnTo>
                <a:lnTo>
                  <a:pt x="662481" y="888930"/>
                </a:lnTo>
                <a:lnTo>
                  <a:pt x="676882" y="908254"/>
                </a:lnTo>
                <a:lnTo>
                  <a:pt x="691284" y="927578"/>
                </a:lnTo>
                <a:lnTo>
                  <a:pt x="705686" y="946904"/>
                </a:lnTo>
                <a:lnTo>
                  <a:pt x="720087" y="966228"/>
                </a:lnTo>
                <a:lnTo>
                  <a:pt x="734489" y="985552"/>
                </a:lnTo>
                <a:lnTo>
                  <a:pt x="748890" y="1004877"/>
                </a:lnTo>
                <a:lnTo>
                  <a:pt x="763292" y="1024201"/>
                </a:lnTo>
                <a:lnTo>
                  <a:pt x="777694" y="1043527"/>
                </a:lnTo>
                <a:lnTo>
                  <a:pt x="792095" y="1062851"/>
                </a:lnTo>
                <a:lnTo>
                  <a:pt x="806498" y="1082175"/>
                </a:lnTo>
                <a:lnTo>
                  <a:pt x="820900" y="1101501"/>
                </a:lnTo>
                <a:lnTo>
                  <a:pt x="835301" y="1120825"/>
                </a:lnTo>
                <a:lnTo>
                  <a:pt x="849703" y="1140149"/>
                </a:lnTo>
                <a:lnTo>
                  <a:pt x="864105" y="1159474"/>
                </a:lnTo>
                <a:lnTo>
                  <a:pt x="878506" y="1178798"/>
                </a:lnTo>
                <a:lnTo>
                  <a:pt x="892908" y="1198122"/>
                </a:lnTo>
                <a:lnTo>
                  <a:pt x="907309" y="1217448"/>
                </a:lnTo>
                <a:lnTo>
                  <a:pt x="921711" y="1236772"/>
                </a:lnTo>
                <a:lnTo>
                  <a:pt x="936113" y="1256096"/>
                </a:lnTo>
                <a:lnTo>
                  <a:pt x="950514" y="1275421"/>
                </a:lnTo>
                <a:lnTo>
                  <a:pt x="964916" y="1294746"/>
                </a:lnTo>
                <a:lnTo>
                  <a:pt x="979317" y="1314070"/>
                </a:lnTo>
                <a:lnTo>
                  <a:pt x="993719" y="1333395"/>
                </a:lnTo>
                <a:lnTo>
                  <a:pt x="1008121" y="1352719"/>
                </a:lnTo>
                <a:lnTo>
                  <a:pt x="1022522" y="1372043"/>
                </a:lnTo>
                <a:lnTo>
                  <a:pt x="1036924" y="1391362"/>
                </a:lnTo>
                <a:lnTo>
                  <a:pt x="1051325" y="1410689"/>
                </a:lnTo>
                <a:lnTo>
                  <a:pt x="1065727" y="1430015"/>
                </a:lnTo>
                <a:lnTo>
                  <a:pt x="1080129" y="1449342"/>
                </a:lnTo>
                <a:lnTo>
                  <a:pt x="1094530" y="1468669"/>
                </a:lnTo>
                <a:lnTo>
                  <a:pt x="1108932" y="1487996"/>
                </a:lnTo>
                <a:lnTo>
                  <a:pt x="1123333" y="1507309"/>
                </a:lnTo>
                <a:lnTo>
                  <a:pt x="1137735" y="1526636"/>
                </a:lnTo>
                <a:lnTo>
                  <a:pt x="1152137" y="1545963"/>
                </a:lnTo>
                <a:lnTo>
                  <a:pt x="1166538" y="1565290"/>
                </a:lnTo>
                <a:lnTo>
                  <a:pt x="1180940" y="1584617"/>
                </a:lnTo>
                <a:lnTo>
                  <a:pt x="1195341" y="1603944"/>
                </a:lnTo>
                <a:lnTo>
                  <a:pt x="1209743" y="1623256"/>
                </a:lnTo>
                <a:lnTo>
                  <a:pt x="1224145" y="1642583"/>
                </a:lnTo>
                <a:lnTo>
                  <a:pt x="1238546" y="1661910"/>
                </a:lnTo>
                <a:lnTo>
                  <a:pt x="1252948" y="1681237"/>
                </a:lnTo>
                <a:lnTo>
                  <a:pt x="1267349" y="1700564"/>
                </a:lnTo>
                <a:lnTo>
                  <a:pt x="1281751" y="1719891"/>
                </a:lnTo>
                <a:lnTo>
                  <a:pt x="1296153" y="1739203"/>
                </a:lnTo>
                <a:lnTo>
                  <a:pt x="1310554" y="1758530"/>
                </a:lnTo>
                <a:lnTo>
                  <a:pt x="1324956" y="1777857"/>
                </a:lnTo>
                <a:lnTo>
                  <a:pt x="1339357" y="1797184"/>
                </a:lnTo>
                <a:lnTo>
                  <a:pt x="1353759" y="1816511"/>
                </a:lnTo>
                <a:lnTo>
                  <a:pt x="1368161" y="1835838"/>
                </a:lnTo>
                <a:lnTo>
                  <a:pt x="1382562" y="1855151"/>
                </a:lnTo>
                <a:lnTo>
                  <a:pt x="1396964" y="1874478"/>
                </a:lnTo>
                <a:lnTo>
                  <a:pt x="1411365" y="1893805"/>
                </a:lnTo>
                <a:lnTo>
                  <a:pt x="1425767" y="191313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3" name="Group 502">
            <a:extLst>
              <a:ext uri="{FF2B5EF4-FFF2-40B4-BE49-F238E27FC236}">
                <a16:creationId xmlns="" xmlns:a16="http://schemas.microsoft.com/office/drawing/2014/main" id="{5EA74F41-BC47-0288-832C-998A8FD693AC}"/>
              </a:ext>
            </a:extLst>
          </p:cNvPr>
          <p:cNvGrpSpPr/>
          <p:nvPr/>
        </p:nvGrpSpPr>
        <p:grpSpPr>
          <a:xfrm>
            <a:off x="4854588" y="2682156"/>
            <a:ext cx="356444" cy="51845"/>
            <a:chOff x="4854588" y="2682156"/>
            <a:chExt cx="356444" cy="51845"/>
          </a:xfrm>
        </p:grpSpPr>
        <p:sp>
          <p:nvSpPr>
            <p:cNvPr id="464" name="Freeform 463">
              <a:extLst>
                <a:ext uri="{FF2B5EF4-FFF2-40B4-BE49-F238E27FC236}">
                  <a16:creationId xmlns="" xmlns:a16="http://schemas.microsoft.com/office/drawing/2014/main" id="{8AC2A7BA-8000-3004-4CB4-3BDAC80B24AF}"/>
                </a:ext>
              </a:extLst>
            </p:cNvPr>
            <p:cNvSpPr/>
            <p:nvPr/>
          </p:nvSpPr>
          <p:spPr>
            <a:xfrm>
              <a:off x="4854588" y="2708079"/>
              <a:ext cx="356443" cy="1440"/>
            </a:xfrm>
            <a:custGeom>
              <a:avLst/>
              <a:gdLst>
                <a:gd name="connsiteX0" fmla="*/ 0 w 356443"/>
                <a:gd name="connsiteY0" fmla="*/ 0 h 1440"/>
                <a:gd name="connsiteX1" fmla="*/ 356444 w 356443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443" h="1440">
                  <a:moveTo>
                    <a:pt x="0" y="0"/>
                  </a:moveTo>
                  <a:lnTo>
                    <a:pt x="356444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="" xmlns:a16="http://schemas.microsoft.com/office/drawing/2014/main" id="{4F091ED0-EEF3-9E7A-1D7B-9089C2472568}"/>
                </a:ext>
              </a:extLst>
            </p:cNvPr>
            <p:cNvSpPr/>
            <p:nvPr/>
          </p:nvSpPr>
          <p:spPr>
            <a:xfrm>
              <a:off x="5159187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="" xmlns:a16="http://schemas.microsoft.com/office/drawing/2014/main" id="{A6F444C7-C632-D0EB-C959-A54A2699852B}"/>
                </a:ext>
              </a:extLst>
            </p:cNvPr>
            <p:cNvSpPr/>
            <p:nvPr/>
          </p:nvSpPr>
          <p:spPr>
            <a:xfrm>
              <a:off x="4854588" y="2708079"/>
              <a:ext cx="304598" cy="1440"/>
            </a:xfrm>
            <a:custGeom>
              <a:avLst/>
              <a:gdLst>
                <a:gd name="connsiteX0" fmla="*/ 304598 w 304598"/>
                <a:gd name="connsiteY0" fmla="*/ 0 h 1440"/>
                <a:gd name="connsiteX1" fmla="*/ 0 w 304598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598" h="1440">
                  <a:moveTo>
                    <a:pt x="30459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="" xmlns:a16="http://schemas.microsoft.com/office/drawing/2014/main" id="{7B55CF93-AE89-3C89-D127-9D23955A0968}"/>
              </a:ext>
            </a:extLst>
          </p:cNvPr>
          <p:cNvGrpSpPr/>
          <p:nvPr/>
        </p:nvGrpSpPr>
        <p:grpSpPr>
          <a:xfrm>
            <a:off x="5185109" y="2571314"/>
            <a:ext cx="51845" cy="88937"/>
            <a:chOff x="5185109" y="2571314"/>
            <a:chExt cx="51845" cy="88937"/>
          </a:xfrm>
        </p:grpSpPr>
        <p:sp>
          <p:nvSpPr>
            <p:cNvPr id="467" name="Freeform 466">
              <a:extLst>
                <a:ext uri="{FF2B5EF4-FFF2-40B4-BE49-F238E27FC236}">
                  <a16:creationId xmlns="" xmlns:a16="http://schemas.microsoft.com/office/drawing/2014/main" id="{6B396DD2-8F2E-6BE1-46DE-48ABB5030C7C}"/>
                </a:ext>
              </a:extLst>
            </p:cNvPr>
            <p:cNvSpPr/>
            <p:nvPr/>
          </p:nvSpPr>
          <p:spPr>
            <a:xfrm>
              <a:off x="5211032" y="2571314"/>
              <a:ext cx="1440" cy="88937"/>
            </a:xfrm>
            <a:custGeom>
              <a:avLst/>
              <a:gdLst>
                <a:gd name="connsiteX0" fmla="*/ 0 w 1440"/>
                <a:gd name="connsiteY0" fmla="*/ 88937 h 88937"/>
                <a:gd name="connsiteX1" fmla="*/ 0 w 1440"/>
                <a:gd name="connsiteY1" fmla="*/ 0 h 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88937">
                  <a:moveTo>
                    <a:pt x="0" y="8893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="" xmlns:a16="http://schemas.microsoft.com/office/drawing/2014/main" id="{B4DC5DF4-EC91-9946-3277-8BC2B593672D}"/>
                </a:ext>
              </a:extLst>
            </p:cNvPr>
            <p:cNvSpPr/>
            <p:nvPr/>
          </p:nvSpPr>
          <p:spPr>
            <a:xfrm>
              <a:off x="5185109" y="2571314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="" xmlns:a16="http://schemas.microsoft.com/office/drawing/2014/main" id="{141BE66F-2E76-9424-F3E8-C6208F23988F}"/>
                </a:ext>
              </a:extLst>
            </p:cNvPr>
            <p:cNvSpPr/>
            <p:nvPr/>
          </p:nvSpPr>
          <p:spPr>
            <a:xfrm>
              <a:off x="5211032" y="2623160"/>
              <a:ext cx="1440" cy="37091"/>
            </a:xfrm>
            <a:custGeom>
              <a:avLst/>
              <a:gdLst>
                <a:gd name="connsiteX0" fmla="*/ 0 w 1440"/>
                <a:gd name="connsiteY0" fmla="*/ 0 h 37091"/>
                <a:gd name="connsiteX1" fmla="*/ 0 w 1440"/>
                <a:gd name="connsiteY1" fmla="*/ 37091 h 3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37091">
                  <a:moveTo>
                    <a:pt x="0" y="0"/>
                  </a:moveTo>
                  <a:lnTo>
                    <a:pt x="0" y="37091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0" name="Freeform 469">
            <a:extLst>
              <a:ext uri="{FF2B5EF4-FFF2-40B4-BE49-F238E27FC236}">
                <a16:creationId xmlns="" xmlns:a16="http://schemas.microsoft.com/office/drawing/2014/main" id="{506F7899-42DB-26D3-3A06-3EE4D8889283}"/>
              </a:ext>
            </a:extLst>
          </p:cNvPr>
          <p:cNvSpPr/>
          <p:nvPr/>
        </p:nvSpPr>
        <p:spPr>
          <a:xfrm>
            <a:off x="4462502" y="1940455"/>
            <a:ext cx="1989042" cy="1676362"/>
          </a:xfrm>
          <a:custGeom>
            <a:avLst/>
            <a:gdLst>
              <a:gd name="connsiteX0" fmla="*/ 0 w 1989042"/>
              <a:gd name="connsiteY0" fmla="*/ 0 h 1676362"/>
              <a:gd name="connsiteX1" fmla="*/ 20090 w 1989042"/>
              <a:gd name="connsiteY1" fmla="*/ 16933 h 1676362"/>
              <a:gd name="connsiteX2" fmla="*/ 40182 w 1989042"/>
              <a:gd name="connsiteY2" fmla="*/ 33867 h 1676362"/>
              <a:gd name="connsiteX3" fmla="*/ 60274 w 1989042"/>
              <a:gd name="connsiteY3" fmla="*/ 50799 h 1676362"/>
              <a:gd name="connsiteX4" fmla="*/ 80365 w 1989042"/>
              <a:gd name="connsiteY4" fmla="*/ 67732 h 1676362"/>
              <a:gd name="connsiteX5" fmla="*/ 100457 w 1989042"/>
              <a:gd name="connsiteY5" fmla="*/ 84666 h 1676362"/>
              <a:gd name="connsiteX6" fmla="*/ 120547 w 1989042"/>
              <a:gd name="connsiteY6" fmla="*/ 101598 h 1676362"/>
              <a:gd name="connsiteX7" fmla="*/ 140639 w 1989042"/>
              <a:gd name="connsiteY7" fmla="*/ 118531 h 1676362"/>
              <a:gd name="connsiteX8" fmla="*/ 160731 w 1989042"/>
              <a:gd name="connsiteY8" fmla="*/ 135464 h 1676362"/>
              <a:gd name="connsiteX9" fmla="*/ 180822 w 1989042"/>
              <a:gd name="connsiteY9" fmla="*/ 152396 h 1676362"/>
              <a:gd name="connsiteX10" fmla="*/ 200914 w 1989042"/>
              <a:gd name="connsiteY10" fmla="*/ 169330 h 1676362"/>
              <a:gd name="connsiteX11" fmla="*/ 221004 w 1989042"/>
              <a:gd name="connsiteY11" fmla="*/ 186263 h 1676362"/>
              <a:gd name="connsiteX12" fmla="*/ 241096 w 1989042"/>
              <a:gd name="connsiteY12" fmla="*/ 203195 h 1676362"/>
              <a:gd name="connsiteX13" fmla="*/ 261187 w 1989042"/>
              <a:gd name="connsiteY13" fmla="*/ 220128 h 1676362"/>
              <a:gd name="connsiteX14" fmla="*/ 281279 w 1989042"/>
              <a:gd name="connsiteY14" fmla="*/ 237062 h 1676362"/>
              <a:gd name="connsiteX15" fmla="*/ 301371 w 1989042"/>
              <a:gd name="connsiteY15" fmla="*/ 253995 h 1676362"/>
              <a:gd name="connsiteX16" fmla="*/ 321461 w 1989042"/>
              <a:gd name="connsiteY16" fmla="*/ 270927 h 1676362"/>
              <a:gd name="connsiteX17" fmla="*/ 341553 w 1989042"/>
              <a:gd name="connsiteY17" fmla="*/ 287861 h 1676362"/>
              <a:gd name="connsiteX18" fmla="*/ 361644 w 1989042"/>
              <a:gd name="connsiteY18" fmla="*/ 304794 h 1676362"/>
              <a:gd name="connsiteX19" fmla="*/ 381736 w 1989042"/>
              <a:gd name="connsiteY19" fmla="*/ 321726 h 1676362"/>
              <a:gd name="connsiteX20" fmla="*/ 401828 w 1989042"/>
              <a:gd name="connsiteY20" fmla="*/ 338659 h 1676362"/>
              <a:gd name="connsiteX21" fmla="*/ 421918 w 1989042"/>
              <a:gd name="connsiteY21" fmla="*/ 355593 h 1676362"/>
              <a:gd name="connsiteX22" fmla="*/ 442010 w 1989042"/>
              <a:gd name="connsiteY22" fmla="*/ 372525 h 1676362"/>
              <a:gd name="connsiteX23" fmla="*/ 462101 w 1989042"/>
              <a:gd name="connsiteY23" fmla="*/ 389458 h 1676362"/>
              <a:gd name="connsiteX24" fmla="*/ 482193 w 1989042"/>
              <a:gd name="connsiteY24" fmla="*/ 406392 h 1676362"/>
              <a:gd name="connsiteX25" fmla="*/ 502285 w 1989042"/>
              <a:gd name="connsiteY25" fmla="*/ 423324 h 1676362"/>
              <a:gd name="connsiteX26" fmla="*/ 522375 w 1989042"/>
              <a:gd name="connsiteY26" fmla="*/ 440257 h 1676362"/>
              <a:gd name="connsiteX27" fmla="*/ 542467 w 1989042"/>
              <a:gd name="connsiteY27" fmla="*/ 457190 h 1676362"/>
              <a:gd name="connsiteX28" fmla="*/ 562558 w 1989042"/>
              <a:gd name="connsiteY28" fmla="*/ 474122 h 1676362"/>
              <a:gd name="connsiteX29" fmla="*/ 582650 w 1989042"/>
              <a:gd name="connsiteY29" fmla="*/ 491056 h 1676362"/>
              <a:gd name="connsiteX30" fmla="*/ 602742 w 1989042"/>
              <a:gd name="connsiteY30" fmla="*/ 507989 h 1676362"/>
              <a:gd name="connsiteX31" fmla="*/ 622832 w 1989042"/>
              <a:gd name="connsiteY31" fmla="*/ 524921 h 1676362"/>
              <a:gd name="connsiteX32" fmla="*/ 642923 w 1989042"/>
              <a:gd name="connsiteY32" fmla="*/ 541854 h 1676362"/>
              <a:gd name="connsiteX33" fmla="*/ 663015 w 1989042"/>
              <a:gd name="connsiteY33" fmla="*/ 558788 h 1676362"/>
              <a:gd name="connsiteX34" fmla="*/ 683107 w 1989042"/>
              <a:gd name="connsiteY34" fmla="*/ 575720 h 1676362"/>
              <a:gd name="connsiteX35" fmla="*/ 703198 w 1989042"/>
              <a:gd name="connsiteY35" fmla="*/ 592653 h 1676362"/>
              <a:gd name="connsiteX36" fmla="*/ 723289 w 1989042"/>
              <a:gd name="connsiteY36" fmla="*/ 609587 h 1676362"/>
              <a:gd name="connsiteX37" fmla="*/ 743380 w 1989042"/>
              <a:gd name="connsiteY37" fmla="*/ 626520 h 1676362"/>
              <a:gd name="connsiteX38" fmla="*/ 763472 w 1989042"/>
              <a:gd name="connsiteY38" fmla="*/ 643452 h 1676362"/>
              <a:gd name="connsiteX39" fmla="*/ 783564 w 1989042"/>
              <a:gd name="connsiteY39" fmla="*/ 660385 h 1676362"/>
              <a:gd name="connsiteX40" fmla="*/ 803655 w 1989042"/>
              <a:gd name="connsiteY40" fmla="*/ 677319 h 1676362"/>
              <a:gd name="connsiteX41" fmla="*/ 823746 w 1989042"/>
              <a:gd name="connsiteY41" fmla="*/ 694251 h 1676362"/>
              <a:gd name="connsiteX42" fmla="*/ 843837 w 1989042"/>
              <a:gd name="connsiteY42" fmla="*/ 711184 h 1676362"/>
              <a:gd name="connsiteX43" fmla="*/ 863929 w 1989042"/>
              <a:gd name="connsiteY43" fmla="*/ 728118 h 1676362"/>
              <a:gd name="connsiteX44" fmla="*/ 884022 w 1989042"/>
              <a:gd name="connsiteY44" fmla="*/ 745050 h 1676362"/>
              <a:gd name="connsiteX45" fmla="*/ 904112 w 1989042"/>
              <a:gd name="connsiteY45" fmla="*/ 761983 h 1676362"/>
              <a:gd name="connsiteX46" fmla="*/ 924203 w 1989042"/>
              <a:gd name="connsiteY46" fmla="*/ 778916 h 1676362"/>
              <a:gd name="connsiteX47" fmla="*/ 944293 w 1989042"/>
              <a:gd name="connsiteY47" fmla="*/ 795848 h 1676362"/>
              <a:gd name="connsiteX48" fmla="*/ 964383 w 1989042"/>
              <a:gd name="connsiteY48" fmla="*/ 812782 h 1676362"/>
              <a:gd name="connsiteX49" fmla="*/ 984473 w 1989042"/>
              <a:gd name="connsiteY49" fmla="*/ 829715 h 1676362"/>
              <a:gd name="connsiteX50" fmla="*/ 1004563 w 1989042"/>
              <a:gd name="connsiteY50" fmla="*/ 846647 h 1676362"/>
              <a:gd name="connsiteX51" fmla="*/ 1024654 w 1989042"/>
              <a:gd name="connsiteY51" fmla="*/ 863580 h 1676362"/>
              <a:gd name="connsiteX52" fmla="*/ 1044758 w 1989042"/>
              <a:gd name="connsiteY52" fmla="*/ 880514 h 1676362"/>
              <a:gd name="connsiteX53" fmla="*/ 1064849 w 1989042"/>
              <a:gd name="connsiteY53" fmla="*/ 897446 h 1676362"/>
              <a:gd name="connsiteX54" fmla="*/ 1084939 w 1989042"/>
              <a:gd name="connsiteY54" fmla="*/ 914379 h 1676362"/>
              <a:gd name="connsiteX55" fmla="*/ 1105029 w 1989042"/>
              <a:gd name="connsiteY55" fmla="*/ 931313 h 1676362"/>
              <a:gd name="connsiteX56" fmla="*/ 1125119 w 1989042"/>
              <a:gd name="connsiteY56" fmla="*/ 948245 h 1676362"/>
              <a:gd name="connsiteX57" fmla="*/ 1145210 w 1989042"/>
              <a:gd name="connsiteY57" fmla="*/ 965178 h 1676362"/>
              <a:gd name="connsiteX58" fmla="*/ 1165300 w 1989042"/>
              <a:gd name="connsiteY58" fmla="*/ 982111 h 1676362"/>
              <a:gd name="connsiteX59" fmla="*/ 1185390 w 1989042"/>
              <a:gd name="connsiteY59" fmla="*/ 999045 h 1676362"/>
              <a:gd name="connsiteX60" fmla="*/ 1205480 w 1989042"/>
              <a:gd name="connsiteY60" fmla="*/ 1015977 h 1676362"/>
              <a:gd name="connsiteX61" fmla="*/ 1225571 w 1989042"/>
              <a:gd name="connsiteY61" fmla="*/ 1032910 h 1676362"/>
              <a:gd name="connsiteX62" fmla="*/ 1245661 w 1989042"/>
              <a:gd name="connsiteY62" fmla="*/ 1049844 h 1676362"/>
              <a:gd name="connsiteX63" fmla="*/ 1265751 w 1989042"/>
              <a:gd name="connsiteY63" fmla="*/ 1066776 h 1676362"/>
              <a:gd name="connsiteX64" fmla="*/ 1285841 w 1989042"/>
              <a:gd name="connsiteY64" fmla="*/ 1083709 h 1676362"/>
              <a:gd name="connsiteX65" fmla="*/ 1305946 w 1989042"/>
              <a:gd name="connsiteY65" fmla="*/ 1100642 h 1676362"/>
              <a:gd name="connsiteX66" fmla="*/ 1326036 w 1989042"/>
              <a:gd name="connsiteY66" fmla="*/ 1117574 h 1676362"/>
              <a:gd name="connsiteX67" fmla="*/ 1346126 w 1989042"/>
              <a:gd name="connsiteY67" fmla="*/ 1134508 h 1676362"/>
              <a:gd name="connsiteX68" fmla="*/ 1366216 w 1989042"/>
              <a:gd name="connsiteY68" fmla="*/ 1151438 h 1676362"/>
              <a:gd name="connsiteX69" fmla="*/ 1386307 w 1989042"/>
              <a:gd name="connsiteY69" fmla="*/ 1168374 h 1676362"/>
              <a:gd name="connsiteX70" fmla="*/ 1406397 w 1989042"/>
              <a:gd name="connsiteY70" fmla="*/ 1185311 h 1676362"/>
              <a:gd name="connsiteX71" fmla="*/ 1426487 w 1989042"/>
              <a:gd name="connsiteY71" fmla="*/ 1202233 h 1676362"/>
              <a:gd name="connsiteX72" fmla="*/ 1446577 w 1989042"/>
              <a:gd name="connsiteY72" fmla="*/ 1219169 h 1676362"/>
              <a:gd name="connsiteX73" fmla="*/ 1466668 w 1989042"/>
              <a:gd name="connsiteY73" fmla="*/ 1236105 h 1676362"/>
              <a:gd name="connsiteX74" fmla="*/ 1486758 w 1989042"/>
              <a:gd name="connsiteY74" fmla="*/ 1253041 h 1676362"/>
              <a:gd name="connsiteX75" fmla="*/ 1506848 w 1989042"/>
              <a:gd name="connsiteY75" fmla="*/ 1269978 h 1676362"/>
              <a:gd name="connsiteX76" fmla="*/ 1526938 w 1989042"/>
              <a:gd name="connsiteY76" fmla="*/ 1286900 h 1676362"/>
              <a:gd name="connsiteX77" fmla="*/ 1547043 w 1989042"/>
              <a:gd name="connsiteY77" fmla="*/ 1303836 h 1676362"/>
              <a:gd name="connsiteX78" fmla="*/ 1567133 w 1989042"/>
              <a:gd name="connsiteY78" fmla="*/ 1320772 h 1676362"/>
              <a:gd name="connsiteX79" fmla="*/ 1587224 w 1989042"/>
              <a:gd name="connsiteY79" fmla="*/ 1337709 h 1676362"/>
              <a:gd name="connsiteX80" fmla="*/ 1607314 w 1989042"/>
              <a:gd name="connsiteY80" fmla="*/ 1354630 h 1676362"/>
              <a:gd name="connsiteX81" fmla="*/ 1627404 w 1989042"/>
              <a:gd name="connsiteY81" fmla="*/ 1371567 h 1676362"/>
              <a:gd name="connsiteX82" fmla="*/ 1647494 w 1989042"/>
              <a:gd name="connsiteY82" fmla="*/ 1388503 h 1676362"/>
              <a:gd name="connsiteX83" fmla="*/ 1667584 w 1989042"/>
              <a:gd name="connsiteY83" fmla="*/ 1405439 h 1676362"/>
              <a:gd name="connsiteX84" fmla="*/ 1687675 w 1989042"/>
              <a:gd name="connsiteY84" fmla="*/ 1422361 h 1676362"/>
              <a:gd name="connsiteX85" fmla="*/ 1707765 w 1989042"/>
              <a:gd name="connsiteY85" fmla="*/ 1439297 h 1676362"/>
              <a:gd name="connsiteX86" fmla="*/ 1727855 w 1989042"/>
              <a:gd name="connsiteY86" fmla="*/ 1456234 h 1676362"/>
              <a:gd name="connsiteX87" fmla="*/ 1747945 w 1989042"/>
              <a:gd name="connsiteY87" fmla="*/ 1473170 h 1676362"/>
              <a:gd name="connsiteX88" fmla="*/ 1768036 w 1989042"/>
              <a:gd name="connsiteY88" fmla="*/ 1490106 h 1676362"/>
              <a:gd name="connsiteX89" fmla="*/ 1788126 w 1989042"/>
              <a:gd name="connsiteY89" fmla="*/ 1507028 h 1676362"/>
              <a:gd name="connsiteX90" fmla="*/ 1808230 w 1989042"/>
              <a:gd name="connsiteY90" fmla="*/ 1523964 h 1676362"/>
              <a:gd name="connsiteX91" fmla="*/ 1828321 w 1989042"/>
              <a:gd name="connsiteY91" fmla="*/ 1540901 h 1676362"/>
              <a:gd name="connsiteX92" fmla="*/ 1848411 w 1989042"/>
              <a:gd name="connsiteY92" fmla="*/ 1557837 h 1676362"/>
              <a:gd name="connsiteX93" fmla="*/ 1868501 w 1989042"/>
              <a:gd name="connsiteY93" fmla="*/ 1574759 h 1676362"/>
              <a:gd name="connsiteX94" fmla="*/ 1888591 w 1989042"/>
              <a:gd name="connsiteY94" fmla="*/ 1591695 h 1676362"/>
              <a:gd name="connsiteX95" fmla="*/ 1908682 w 1989042"/>
              <a:gd name="connsiteY95" fmla="*/ 1608631 h 1676362"/>
              <a:gd name="connsiteX96" fmla="*/ 1928772 w 1989042"/>
              <a:gd name="connsiteY96" fmla="*/ 1625568 h 1676362"/>
              <a:gd name="connsiteX97" fmla="*/ 1948862 w 1989042"/>
              <a:gd name="connsiteY97" fmla="*/ 1642490 h 1676362"/>
              <a:gd name="connsiteX98" fmla="*/ 1968952 w 1989042"/>
              <a:gd name="connsiteY98" fmla="*/ 1659426 h 1676362"/>
              <a:gd name="connsiteX99" fmla="*/ 1989042 w 1989042"/>
              <a:gd name="connsiteY99" fmla="*/ 1676362 h 167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89042" h="1676362">
                <a:moveTo>
                  <a:pt x="0" y="0"/>
                </a:moveTo>
                <a:lnTo>
                  <a:pt x="20090" y="16933"/>
                </a:lnTo>
                <a:lnTo>
                  <a:pt x="40182" y="33867"/>
                </a:lnTo>
                <a:lnTo>
                  <a:pt x="60274" y="50799"/>
                </a:lnTo>
                <a:lnTo>
                  <a:pt x="80365" y="67732"/>
                </a:lnTo>
                <a:lnTo>
                  <a:pt x="100457" y="84666"/>
                </a:lnTo>
                <a:lnTo>
                  <a:pt x="120547" y="101598"/>
                </a:lnTo>
                <a:lnTo>
                  <a:pt x="140639" y="118531"/>
                </a:lnTo>
                <a:lnTo>
                  <a:pt x="160731" y="135464"/>
                </a:lnTo>
                <a:lnTo>
                  <a:pt x="180822" y="152396"/>
                </a:lnTo>
                <a:lnTo>
                  <a:pt x="200914" y="169330"/>
                </a:lnTo>
                <a:lnTo>
                  <a:pt x="221004" y="186263"/>
                </a:lnTo>
                <a:lnTo>
                  <a:pt x="241096" y="203195"/>
                </a:lnTo>
                <a:lnTo>
                  <a:pt x="261187" y="220128"/>
                </a:lnTo>
                <a:lnTo>
                  <a:pt x="281279" y="237062"/>
                </a:lnTo>
                <a:lnTo>
                  <a:pt x="301371" y="253995"/>
                </a:lnTo>
                <a:lnTo>
                  <a:pt x="321461" y="270927"/>
                </a:lnTo>
                <a:lnTo>
                  <a:pt x="341553" y="287861"/>
                </a:lnTo>
                <a:lnTo>
                  <a:pt x="361644" y="304794"/>
                </a:lnTo>
                <a:lnTo>
                  <a:pt x="381736" y="321726"/>
                </a:lnTo>
                <a:lnTo>
                  <a:pt x="401828" y="338659"/>
                </a:lnTo>
                <a:lnTo>
                  <a:pt x="421918" y="355593"/>
                </a:lnTo>
                <a:lnTo>
                  <a:pt x="442010" y="372525"/>
                </a:lnTo>
                <a:lnTo>
                  <a:pt x="462101" y="389458"/>
                </a:lnTo>
                <a:lnTo>
                  <a:pt x="482193" y="406392"/>
                </a:lnTo>
                <a:lnTo>
                  <a:pt x="502285" y="423324"/>
                </a:lnTo>
                <a:lnTo>
                  <a:pt x="522375" y="440257"/>
                </a:lnTo>
                <a:lnTo>
                  <a:pt x="542467" y="457190"/>
                </a:lnTo>
                <a:lnTo>
                  <a:pt x="562558" y="474122"/>
                </a:lnTo>
                <a:lnTo>
                  <a:pt x="582650" y="491056"/>
                </a:lnTo>
                <a:lnTo>
                  <a:pt x="602742" y="507989"/>
                </a:lnTo>
                <a:lnTo>
                  <a:pt x="622832" y="524921"/>
                </a:lnTo>
                <a:lnTo>
                  <a:pt x="642923" y="541854"/>
                </a:lnTo>
                <a:lnTo>
                  <a:pt x="663015" y="558788"/>
                </a:lnTo>
                <a:lnTo>
                  <a:pt x="683107" y="575720"/>
                </a:lnTo>
                <a:lnTo>
                  <a:pt x="703198" y="592653"/>
                </a:lnTo>
                <a:lnTo>
                  <a:pt x="723289" y="609587"/>
                </a:lnTo>
                <a:lnTo>
                  <a:pt x="743380" y="626520"/>
                </a:lnTo>
                <a:lnTo>
                  <a:pt x="763472" y="643452"/>
                </a:lnTo>
                <a:lnTo>
                  <a:pt x="783564" y="660385"/>
                </a:lnTo>
                <a:lnTo>
                  <a:pt x="803655" y="677319"/>
                </a:lnTo>
                <a:lnTo>
                  <a:pt x="823746" y="694251"/>
                </a:lnTo>
                <a:lnTo>
                  <a:pt x="843837" y="711184"/>
                </a:lnTo>
                <a:lnTo>
                  <a:pt x="863929" y="728118"/>
                </a:lnTo>
                <a:lnTo>
                  <a:pt x="884022" y="745050"/>
                </a:lnTo>
                <a:lnTo>
                  <a:pt x="904112" y="761983"/>
                </a:lnTo>
                <a:lnTo>
                  <a:pt x="924203" y="778916"/>
                </a:lnTo>
                <a:lnTo>
                  <a:pt x="944293" y="795848"/>
                </a:lnTo>
                <a:lnTo>
                  <a:pt x="964383" y="812782"/>
                </a:lnTo>
                <a:lnTo>
                  <a:pt x="984473" y="829715"/>
                </a:lnTo>
                <a:lnTo>
                  <a:pt x="1004563" y="846647"/>
                </a:lnTo>
                <a:lnTo>
                  <a:pt x="1024654" y="863580"/>
                </a:lnTo>
                <a:lnTo>
                  <a:pt x="1044758" y="880514"/>
                </a:lnTo>
                <a:lnTo>
                  <a:pt x="1064849" y="897446"/>
                </a:lnTo>
                <a:lnTo>
                  <a:pt x="1084939" y="914379"/>
                </a:lnTo>
                <a:lnTo>
                  <a:pt x="1105029" y="931313"/>
                </a:lnTo>
                <a:lnTo>
                  <a:pt x="1125119" y="948245"/>
                </a:lnTo>
                <a:lnTo>
                  <a:pt x="1145210" y="965178"/>
                </a:lnTo>
                <a:lnTo>
                  <a:pt x="1165300" y="982111"/>
                </a:lnTo>
                <a:lnTo>
                  <a:pt x="1185390" y="999045"/>
                </a:lnTo>
                <a:lnTo>
                  <a:pt x="1205480" y="1015977"/>
                </a:lnTo>
                <a:lnTo>
                  <a:pt x="1225571" y="1032910"/>
                </a:lnTo>
                <a:lnTo>
                  <a:pt x="1245661" y="1049844"/>
                </a:lnTo>
                <a:lnTo>
                  <a:pt x="1265751" y="1066776"/>
                </a:lnTo>
                <a:lnTo>
                  <a:pt x="1285841" y="1083709"/>
                </a:lnTo>
                <a:lnTo>
                  <a:pt x="1305946" y="1100642"/>
                </a:lnTo>
                <a:lnTo>
                  <a:pt x="1326036" y="1117574"/>
                </a:lnTo>
                <a:lnTo>
                  <a:pt x="1346126" y="1134508"/>
                </a:lnTo>
                <a:lnTo>
                  <a:pt x="1366216" y="1151438"/>
                </a:lnTo>
                <a:lnTo>
                  <a:pt x="1386307" y="1168374"/>
                </a:lnTo>
                <a:lnTo>
                  <a:pt x="1406397" y="1185311"/>
                </a:lnTo>
                <a:lnTo>
                  <a:pt x="1426487" y="1202233"/>
                </a:lnTo>
                <a:lnTo>
                  <a:pt x="1446577" y="1219169"/>
                </a:lnTo>
                <a:lnTo>
                  <a:pt x="1466668" y="1236105"/>
                </a:lnTo>
                <a:lnTo>
                  <a:pt x="1486758" y="1253041"/>
                </a:lnTo>
                <a:lnTo>
                  <a:pt x="1506848" y="1269978"/>
                </a:lnTo>
                <a:lnTo>
                  <a:pt x="1526938" y="1286900"/>
                </a:lnTo>
                <a:lnTo>
                  <a:pt x="1547043" y="1303836"/>
                </a:lnTo>
                <a:lnTo>
                  <a:pt x="1567133" y="1320772"/>
                </a:lnTo>
                <a:lnTo>
                  <a:pt x="1587224" y="1337709"/>
                </a:lnTo>
                <a:lnTo>
                  <a:pt x="1607314" y="1354630"/>
                </a:lnTo>
                <a:lnTo>
                  <a:pt x="1627404" y="1371567"/>
                </a:lnTo>
                <a:lnTo>
                  <a:pt x="1647494" y="1388503"/>
                </a:lnTo>
                <a:lnTo>
                  <a:pt x="1667584" y="1405439"/>
                </a:lnTo>
                <a:lnTo>
                  <a:pt x="1687675" y="1422361"/>
                </a:lnTo>
                <a:lnTo>
                  <a:pt x="1707765" y="1439297"/>
                </a:lnTo>
                <a:lnTo>
                  <a:pt x="1727855" y="1456234"/>
                </a:lnTo>
                <a:lnTo>
                  <a:pt x="1747945" y="1473170"/>
                </a:lnTo>
                <a:lnTo>
                  <a:pt x="1768036" y="1490106"/>
                </a:lnTo>
                <a:lnTo>
                  <a:pt x="1788126" y="1507028"/>
                </a:lnTo>
                <a:lnTo>
                  <a:pt x="1808230" y="1523964"/>
                </a:lnTo>
                <a:lnTo>
                  <a:pt x="1828321" y="1540901"/>
                </a:lnTo>
                <a:lnTo>
                  <a:pt x="1848411" y="1557837"/>
                </a:lnTo>
                <a:lnTo>
                  <a:pt x="1868501" y="1574759"/>
                </a:lnTo>
                <a:lnTo>
                  <a:pt x="1888591" y="1591695"/>
                </a:lnTo>
                <a:lnTo>
                  <a:pt x="1908682" y="1608631"/>
                </a:lnTo>
                <a:lnTo>
                  <a:pt x="1928772" y="1625568"/>
                </a:lnTo>
                <a:lnTo>
                  <a:pt x="1948862" y="1642490"/>
                </a:lnTo>
                <a:lnTo>
                  <a:pt x="1968952" y="1659426"/>
                </a:lnTo>
                <a:lnTo>
                  <a:pt x="1989042" y="1676362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1" name="Group 500">
            <a:extLst>
              <a:ext uri="{FF2B5EF4-FFF2-40B4-BE49-F238E27FC236}">
                <a16:creationId xmlns="" xmlns:a16="http://schemas.microsoft.com/office/drawing/2014/main" id="{A519B73E-0958-17B6-A22D-3B746DEC0DF2}"/>
              </a:ext>
            </a:extLst>
          </p:cNvPr>
          <p:cNvGrpSpPr/>
          <p:nvPr/>
        </p:nvGrpSpPr>
        <p:grpSpPr>
          <a:xfrm>
            <a:off x="5211032" y="2682156"/>
            <a:ext cx="105526" cy="51845"/>
            <a:chOff x="5211032" y="2682156"/>
            <a:chExt cx="105526" cy="51845"/>
          </a:xfrm>
        </p:grpSpPr>
        <p:sp>
          <p:nvSpPr>
            <p:cNvPr id="471" name="Freeform 470">
              <a:extLst>
                <a:ext uri="{FF2B5EF4-FFF2-40B4-BE49-F238E27FC236}">
                  <a16:creationId xmlns="" xmlns:a16="http://schemas.microsoft.com/office/drawing/2014/main" id="{1058074D-CE50-F648-4712-62078B41DB33}"/>
                </a:ext>
              </a:extLst>
            </p:cNvPr>
            <p:cNvSpPr/>
            <p:nvPr/>
          </p:nvSpPr>
          <p:spPr>
            <a:xfrm>
              <a:off x="5211032" y="2708079"/>
              <a:ext cx="105526" cy="1440"/>
            </a:xfrm>
            <a:custGeom>
              <a:avLst/>
              <a:gdLst>
                <a:gd name="connsiteX0" fmla="*/ 0 w 105526"/>
                <a:gd name="connsiteY0" fmla="*/ 0 h 1440"/>
                <a:gd name="connsiteX1" fmla="*/ 105526 w 105526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26" h="1440">
                  <a:moveTo>
                    <a:pt x="0" y="0"/>
                  </a:moveTo>
                  <a:lnTo>
                    <a:pt x="105526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="" xmlns:a16="http://schemas.microsoft.com/office/drawing/2014/main" id="{ACF84D6D-459C-915C-4D50-F114D4C0C085}"/>
                </a:ext>
              </a:extLst>
            </p:cNvPr>
            <p:cNvSpPr/>
            <p:nvPr/>
          </p:nvSpPr>
          <p:spPr>
            <a:xfrm>
              <a:off x="5264713" y="2682156"/>
              <a:ext cx="51845" cy="51845"/>
            </a:xfrm>
            <a:custGeom>
              <a:avLst/>
              <a:gdLst>
                <a:gd name="connsiteX0" fmla="*/ 0 w 51845"/>
                <a:gd name="connsiteY0" fmla="*/ 25923 h 51845"/>
                <a:gd name="connsiteX1" fmla="*/ 0 w 51845"/>
                <a:gd name="connsiteY1" fmla="*/ 0 h 51845"/>
                <a:gd name="connsiteX2" fmla="*/ 51846 w 51845"/>
                <a:gd name="connsiteY2" fmla="*/ 25923 h 51845"/>
                <a:gd name="connsiteX3" fmla="*/ 0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0" y="25923"/>
                  </a:moveTo>
                  <a:lnTo>
                    <a:pt x="0" y="0"/>
                  </a:lnTo>
                  <a:lnTo>
                    <a:pt x="51846" y="25923"/>
                  </a:lnTo>
                  <a:lnTo>
                    <a:pt x="0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="" xmlns:a16="http://schemas.microsoft.com/office/drawing/2014/main" id="{830207C5-A764-7F7D-165E-7B6CA07B7EA0}"/>
                </a:ext>
              </a:extLst>
            </p:cNvPr>
            <p:cNvSpPr/>
            <p:nvPr/>
          </p:nvSpPr>
          <p:spPr>
            <a:xfrm>
              <a:off x="5211032" y="2708079"/>
              <a:ext cx="53680" cy="1440"/>
            </a:xfrm>
            <a:custGeom>
              <a:avLst/>
              <a:gdLst>
                <a:gd name="connsiteX0" fmla="*/ 53681 w 53680"/>
                <a:gd name="connsiteY0" fmla="*/ 0 h 1440"/>
                <a:gd name="connsiteX1" fmla="*/ 0 w 53680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80" h="1440">
                  <a:moveTo>
                    <a:pt x="53681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0" name="Group 499">
            <a:extLst>
              <a:ext uri="{FF2B5EF4-FFF2-40B4-BE49-F238E27FC236}">
                <a16:creationId xmlns="" xmlns:a16="http://schemas.microsoft.com/office/drawing/2014/main" id="{37F5E5A0-979D-5A78-A254-8673377C8BD6}"/>
              </a:ext>
            </a:extLst>
          </p:cNvPr>
          <p:cNvGrpSpPr/>
          <p:nvPr/>
        </p:nvGrpSpPr>
        <p:grpSpPr>
          <a:xfrm>
            <a:off x="5290636" y="2660251"/>
            <a:ext cx="51841" cy="110631"/>
            <a:chOff x="5290636" y="2660251"/>
            <a:chExt cx="51841" cy="110631"/>
          </a:xfrm>
        </p:grpSpPr>
        <p:sp>
          <p:nvSpPr>
            <p:cNvPr id="474" name="Freeform 473">
              <a:extLst>
                <a:ext uri="{FF2B5EF4-FFF2-40B4-BE49-F238E27FC236}">
                  <a16:creationId xmlns="" xmlns:a16="http://schemas.microsoft.com/office/drawing/2014/main" id="{5E981AD1-732B-5F91-56DD-74A9B8D53701}"/>
                </a:ext>
              </a:extLst>
            </p:cNvPr>
            <p:cNvSpPr/>
            <p:nvPr/>
          </p:nvSpPr>
          <p:spPr>
            <a:xfrm>
              <a:off x="5316559" y="2660251"/>
              <a:ext cx="1440" cy="110631"/>
            </a:xfrm>
            <a:custGeom>
              <a:avLst/>
              <a:gdLst>
                <a:gd name="connsiteX0" fmla="*/ 0 w 1440"/>
                <a:gd name="connsiteY0" fmla="*/ 0 h 110631"/>
                <a:gd name="connsiteX1" fmla="*/ 0 w 1440"/>
                <a:gd name="connsiteY1" fmla="*/ 110632 h 11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10631">
                  <a:moveTo>
                    <a:pt x="0" y="0"/>
                  </a:moveTo>
                  <a:lnTo>
                    <a:pt x="0" y="11063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="" xmlns:a16="http://schemas.microsoft.com/office/drawing/2014/main" id="{86F09374-E642-967B-7316-D887ADE61787}"/>
                </a:ext>
              </a:extLst>
            </p:cNvPr>
            <p:cNvSpPr/>
            <p:nvPr/>
          </p:nvSpPr>
          <p:spPr>
            <a:xfrm>
              <a:off x="5290636" y="2719037"/>
              <a:ext cx="51841" cy="51845"/>
            </a:xfrm>
            <a:custGeom>
              <a:avLst/>
              <a:gdLst>
                <a:gd name="connsiteX0" fmla="*/ 25923 w 51841"/>
                <a:gd name="connsiteY0" fmla="*/ 0 h 51845"/>
                <a:gd name="connsiteX1" fmla="*/ 51841 w 51841"/>
                <a:gd name="connsiteY1" fmla="*/ 0 h 51845"/>
                <a:gd name="connsiteX2" fmla="*/ 25923 w 51841"/>
                <a:gd name="connsiteY2" fmla="*/ 51846 h 51845"/>
                <a:gd name="connsiteX3" fmla="*/ 0 w 51841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1" h="51845">
                  <a:moveTo>
                    <a:pt x="25923" y="0"/>
                  </a:moveTo>
                  <a:lnTo>
                    <a:pt x="51841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="" xmlns:a16="http://schemas.microsoft.com/office/drawing/2014/main" id="{572F3360-B7D1-E393-2E04-AE8C9DF70E3C}"/>
                </a:ext>
              </a:extLst>
            </p:cNvPr>
            <p:cNvSpPr/>
            <p:nvPr/>
          </p:nvSpPr>
          <p:spPr>
            <a:xfrm>
              <a:off x="5316559" y="2660251"/>
              <a:ext cx="1440" cy="58785"/>
            </a:xfrm>
            <a:custGeom>
              <a:avLst/>
              <a:gdLst>
                <a:gd name="connsiteX0" fmla="*/ 0 w 1440"/>
                <a:gd name="connsiteY0" fmla="*/ 58786 h 58785"/>
                <a:gd name="connsiteX1" fmla="*/ 0 w 1440"/>
                <a:gd name="connsiteY1" fmla="*/ 0 h 5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8785">
                  <a:moveTo>
                    <a:pt x="0" y="587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="" xmlns:a16="http://schemas.microsoft.com/office/drawing/2014/main" id="{6C1E2D84-DD9F-E8A7-E5B9-2DC9C0136C6E}"/>
              </a:ext>
            </a:extLst>
          </p:cNvPr>
          <p:cNvGrpSpPr/>
          <p:nvPr/>
        </p:nvGrpSpPr>
        <p:grpSpPr>
          <a:xfrm>
            <a:off x="6789103" y="2122183"/>
            <a:ext cx="51845" cy="538068"/>
            <a:chOff x="6789103" y="2122183"/>
            <a:chExt cx="51845" cy="538068"/>
          </a:xfrm>
        </p:grpSpPr>
        <p:sp>
          <p:nvSpPr>
            <p:cNvPr id="477" name="Freeform 476">
              <a:extLst>
                <a:ext uri="{FF2B5EF4-FFF2-40B4-BE49-F238E27FC236}">
                  <a16:creationId xmlns="" xmlns:a16="http://schemas.microsoft.com/office/drawing/2014/main" id="{925DFDE5-B6AD-AAF5-C89F-4F1EDD830C2D}"/>
                </a:ext>
              </a:extLst>
            </p:cNvPr>
            <p:cNvSpPr/>
            <p:nvPr/>
          </p:nvSpPr>
          <p:spPr>
            <a:xfrm>
              <a:off x="6815026" y="2122183"/>
              <a:ext cx="1440" cy="538068"/>
            </a:xfrm>
            <a:custGeom>
              <a:avLst/>
              <a:gdLst>
                <a:gd name="connsiteX0" fmla="*/ 0 w 1440"/>
                <a:gd name="connsiteY0" fmla="*/ 538068 h 538068"/>
                <a:gd name="connsiteX1" fmla="*/ 0 w 1440"/>
                <a:gd name="connsiteY1" fmla="*/ 0 h 5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38068">
                  <a:moveTo>
                    <a:pt x="0" y="538068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="" xmlns:a16="http://schemas.microsoft.com/office/drawing/2014/main" id="{30D15D3D-C3EF-0CD7-49C3-C6AFFBF80032}"/>
                </a:ext>
              </a:extLst>
            </p:cNvPr>
            <p:cNvSpPr/>
            <p:nvPr/>
          </p:nvSpPr>
          <p:spPr>
            <a:xfrm>
              <a:off x="6789103" y="2122183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="" xmlns:a16="http://schemas.microsoft.com/office/drawing/2014/main" id="{331C6223-2161-A5BA-EF25-53FCC4AD3391}"/>
                </a:ext>
              </a:extLst>
            </p:cNvPr>
            <p:cNvSpPr/>
            <p:nvPr/>
          </p:nvSpPr>
          <p:spPr>
            <a:xfrm>
              <a:off x="6815026" y="2174029"/>
              <a:ext cx="1440" cy="486222"/>
            </a:xfrm>
            <a:custGeom>
              <a:avLst/>
              <a:gdLst>
                <a:gd name="connsiteX0" fmla="*/ 0 w 1440"/>
                <a:gd name="connsiteY0" fmla="*/ 0 h 486222"/>
                <a:gd name="connsiteX1" fmla="*/ 0 w 1440"/>
                <a:gd name="connsiteY1" fmla="*/ 486223 h 48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486222">
                  <a:moveTo>
                    <a:pt x="0" y="0"/>
                  </a:moveTo>
                  <a:lnTo>
                    <a:pt x="0" y="486223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0" name="Freeform 479">
            <a:extLst>
              <a:ext uri="{FF2B5EF4-FFF2-40B4-BE49-F238E27FC236}">
                <a16:creationId xmlns="" xmlns:a16="http://schemas.microsoft.com/office/drawing/2014/main" id="{C0A378F8-AE09-F978-4046-978021294099}"/>
              </a:ext>
            </a:extLst>
          </p:cNvPr>
          <p:cNvSpPr/>
          <p:nvPr/>
        </p:nvSpPr>
        <p:spPr>
          <a:xfrm>
            <a:off x="5749567" y="1703686"/>
            <a:ext cx="1363788" cy="1913131"/>
          </a:xfrm>
          <a:custGeom>
            <a:avLst/>
            <a:gdLst>
              <a:gd name="connsiteX0" fmla="*/ 0 w 1363788"/>
              <a:gd name="connsiteY0" fmla="*/ 1913132 h 1913131"/>
              <a:gd name="connsiteX1" fmla="*/ 13782 w 1363788"/>
              <a:gd name="connsiteY1" fmla="*/ 1893805 h 1913131"/>
              <a:gd name="connsiteX2" fmla="*/ 27550 w 1363788"/>
              <a:gd name="connsiteY2" fmla="*/ 1874478 h 1913131"/>
              <a:gd name="connsiteX3" fmla="*/ 41333 w 1363788"/>
              <a:gd name="connsiteY3" fmla="*/ 1855151 h 1913131"/>
              <a:gd name="connsiteX4" fmla="*/ 55101 w 1363788"/>
              <a:gd name="connsiteY4" fmla="*/ 1835838 h 1913131"/>
              <a:gd name="connsiteX5" fmla="*/ 68883 w 1363788"/>
              <a:gd name="connsiteY5" fmla="*/ 1816511 h 1913131"/>
              <a:gd name="connsiteX6" fmla="*/ 82651 w 1363788"/>
              <a:gd name="connsiteY6" fmla="*/ 1797184 h 1913131"/>
              <a:gd name="connsiteX7" fmla="*/ 96433 w 1363788"/>
              <a:gd name="connsiteY7" fmla="*/ 1777857 h 1913131"/>
              <a:gd name="connsiteX8" fmla="*/ 110215 w 1363788"/>
              <a:gd name="connsiteY8" fmla="*/ 1758530 h 1913131"/>
              <a:gd name="connsiteX9" fmla="*/ 123983 w 1363788"/>
              <a:gd name="connsiteY9" fmla="*/ 1739203 h 1913131"/>
              <a:gd name="connsiteX10" fmla="*/ 137766 w 1363788"/>
              <a:gd name="connsiteY10" fmla="*/ 1719891 h 1913131"/>
              <a:gd name="connsiteX11" fmla="*/ 151534 w 1363788"/>
              <a:gd name="connsiteY11" fmla="*/ 1700564 h 1913131"/>
              <a:gd name="connsiteX12" fmla="*/ 165316 w 1363788"/>
              <a:gd name="connsiteY12" fmla="*/ 1681237 h 1913131"/>
              <a:gd name="connsiteX13" fmla="*/ 179084 w 1363788"/>
              <a:gd name="connsiteY13" fmla="*/ 1661910 h 1913131"/>
              <a:gd name="connsiteX14" fmla="*/ 192866 w 1363788"/>
              <a:gd name="connsiteY14" fmla="*/ 1642583 h 1913131"/>
              <a:gd name="connsiteX15" fmla="*/ 206634 w 1363788"/>
              <a:gd name="connsiteY15" fmla="*/ 1623256 h 1913131"/>
              <a:gd name="connsiteX16" fmla="*/ 220417 w 1363788"/>
              <a:gd name="connsiteY16" fmla="*/ 1603944 h 1913131"/>
              <a:gd name="connsiteX17" fmla="*/ 234184 w 1363788"/>
              <a:gd name="connsiteY17" fmla="*/ 1584617 h 1913131"/>
              <a:gd name="connsiteX18" fmla="*/ 247967 w 1363788"/>
              <a:gd name="connsiteY18" fmla="*/ 1565290 h 1913131"/>
              <a:gd name="connsiteX19" fmla="*/ 261735 w 1363788"/>
              <a:gd name="connsiteY19" fmla="*/ 1545963 h 1913131"/>
              <a:gd name="connsiteX20" fmla="*/ 275517 w 1363788"/>
              <a:gd name="connsiteY20" fmla="*/ 1526636 h 1913131"/>
              <a:gd name="connsiteX21" fmla="*/ 289285 w 1363788"/>
              <a:gd name="connsiteY21" fmla="*/ 1507309 h 1913131"/>
              <a:gd name="connsiteX22" fmla="*/ 303067 w 1363788"/>
              <a:gd name="connsiteY22" fmla="*/ 1487996 h 1913131"/>
              <a:gd name="connsiteX23" fmla="*/ 316850 w 1363788"/>
              <a:gd name="connsiteY23" fmla="*/ 1468669 h 1913131"/>
              <a:gd name="connsiteX24" fmla="*/ 330617 w 1363788"/>
              <a:gd name="connsiteY24" fmla="*/ 1449342 h 1913131"/>
              <a:gd name="connsiteX25" fmla="*/ 344400 w 1363788"/>
              <a:gd name="connsiteY25" fmla="*/ 1430015 h 1913131"/>
              <a:gd name="connsiteX26" fmla="*/ 358168 w 1363788"/>
              <a:gd name="connsiteY26" fmla="*/ 1410689 h 1913131"/>
              <a:gd name="connsiteX27" fmla="*/ 371950 w 1363788"/>
              <a:gd name="connsiteY27" fmla="*/ 1391362 h 1913131"/>
              <a:gd name="connsiteX28" fmla="*/ 385718 w 1363788"/>
              <a:gd name="connsiteY28" fmla="*/ 1372043 h 1913131"/>
              <a:gd name="connsiteX29" fmla="*/ 399500 w 1363788"/>
              <a:gd name="connsiteY29" fmla="*/ 1352719 h 1913131"/>
              <a:gd name="connsiteX30" fmla="*/ 413268 w 1363788"/>
              <a:gd name="connsiteY30" fmla="*/ 1333395 h 1913131"/>
              <a:gd name="connsiteX31" fmla="*/ 427051 w 1363788"/>
              <a:gd name="connsiteY31" fmla="*/ 1314070 h 1913131"/>
              <a:gd name="connsiteX32" fmla="*/ 440819 w 1363788"/>
              <a:gd name="connsiteY32" fmla="*/ 1294746 h 1913131"/>
              <a:gd name="connsiteX33" fmla="*/ 454601 w 1363788"/>
              <a:gd name="connsiteY33" fmla="*/ 1275421 h 1913131"/>
              <a:gd name="connsiteX34" fmla="*/ 468369 w 1363788"/>
              <a:gd name="connsiteY34" fmla="*/ 1256096 h 1913131"/>
              <a:gd name="connsiteX35" fmla="*/ 482151 w 1363788"/>
              <a:gd name="connsiteY35" fmla="*/ 1236772 h 1913131"/>
              <a:gd name="connsiteX36" fmla="*/ 495919 w 1363788"/>
              <a:gd name="connsiteY36" fmla="*/ 1217448 h 1913131"/>
              <a:gd name="connsiteX37" fmla="*/ 509702 w 1363788"/>
              <a:gd name="connsiteY37" fmla="*/ 1198122 h 1913131"/>
              <a:gd name="connsiteX38" fmla="*/ 523469 w 1363788"/>
              <a:gd name="connsiteY38" fmla="*/ 1178798 h 1913131"/>
              <a:gd name="connsiteX39" fmla="*/ 537252 w 1363788"/>
              <a:gd name="connsiteY39" fmla="*/ 1159474 h 1913131"/>
              <a:gd name="connsiteX40" fmla="*/ 551034 w 1363788"/>
              <a:gd name="connsiteY40" fmla="*/ 1140149 h 1913131"/>
              <a:gd name="connsiteX41" fmla="*/ 564802 w 1363788"/>
              <a:gd name="connsiteY41" fmla="*/ 1120825 h 1913131"/>
              <a:gd name="connsiteX42" fmla="*/ 578584 w 1363788"/>
              <a:gd name="connsiteY42" fmla="*/ 1101501 h 1913131"/>
              <a:gd name="connsiteX43" fmla="*/ 592352 w 1363788"/>
              <a:gd name="connsiteY43" fmla="*/ 1082175 h 1913131"/>
              <a:gd name="connsiteX44" fmla="*/ 606135 w 1363788"/>
              <a:gd name="connsiteY44" fmla="*/ 1062851 h 1913131"/>
              <a:gd name="connsiteX45" fmla="*/ 619902 w 1363788"/>
              <a:gd name="connsiteY45" fmla="*/ 1043527 h 1913131"/>
              <a:gd name="connsiteX46" fmla="*/ 633685 w 1363788"/>
              <a:gd name="connsiteY46" fmla="*/ 1024201 h 1913131"/>
              <a:gd name="connsiteX47" fmla="*/ 647453 w 1363788"/>
              <a:gd name="connsiteY47" fmla="*/ 1004877 h 1913131"/>
              <a:gd name="connsiteX48" fmla="*/ 661235 w 1363788"/>
              <a:gd name="connsiteY48" fmla="*/ 985552 h 1913131"/>
              <a:gd name="connsiteX49" fmla="*/ 675003 w 1363788"/>
              <a:gd name="connsiteY49" fmla="*/ 966228 h 1913131"/>
              <a:gd name="connsiteX50" fmla="*/ 688785 w 1363788"/>
              <a:gd name="connsiteY50" fmla="*/ 946904 h 1913131"/>
              <a:gd name="connsiteX51" fmla="*/ 702553 w 1363788"/>
              <a:gd name="connsiteY51" fmla="*/ 927578 h 1913131"/>
              <a:gd name="connsiteX52" fmla="*/ 716336 w 1363788"/>
              <a:gd name="connsiteY52" fmla="*/ 908254 h 1913131"/>
              <a:gd name="connsiteX53" fmla="*/ 730103 w 1363788"/>
              <a:gd name="connsiteY53" fmla="*/ 888930 h 1913131"/>
              <a:gd name="connsiteX54" fmla="*/ 743886 w 1363788"/>
              <a:gd name="connsiteY54" fmla="*/ 869604 h 1913131"/>
              <a:gd name="connsiteX55" fmla="*/ 757668 w 1363788"/>
              <a:gd name="connsiteY55" fmla="*/ 850280 h 1913131"/>
              <a:gd name="connsiteX56" fmla="*/ 771436 w 1363788"/>
              <a:gd name="connsiteY56" fmla="*/ 830956 h 1913131"/>
              <a:gd name="connsiteX57" fmla="*/ 785218 w 1363788"/>
              <a:gd name="connsiteY57" fmla="*/ 811631 h 1913131"/>
              <a:gd name="connsiteX58" fmla="*/ 798986 w 1363788"/>
              <a:gd name="connsiteY58" fmla="*/ 792307 h 1913131"/>
              <a:gd name="connsiteX59" fmla="*/ 812769 w 1363788"/>
              <a:gd name="connsiteY59" fmla="*/ 772983 h 1913131"/>
              <a:gd name="connsiteX60" fmla="*/ 826537 w 1363788"/>
              <a:gd name="connsiteY60" fmla="*/ 753657 h 1913131"/>
              <a:gd name="connsiteX61" fmla="*/ 840319 w 1363788"/>
              <a:gd name="connsiteY61" fmla="*/ 734333 h 1913131"/>
              <a:gd name="connsiteX62" fmla="*/ 854087 w 1363788"/>
              <a:gd name="connsiteY62" fmla="*/ 715009 h 1913131"/>
              <a:gd name="connsiteX63" fmla="*/ 867869 w 1363788"/>
              <a:gd name="connsiteY63" fmla="*/ 695684 h 1913131"/>
              <a:gd name="connsiteX64" fmla="*/ 881637 w 1363788"/>
              <a:gd name="connsiteY64" fmla="*/ 676359 h 1913131"/>
              <a:gd name="connsiteX65" fmla="*/ 895420 w 1363788"/>
              <a:gd name="connsiteY65" fmla="*/ 657035 h 1913131"/>
              <a:gd name="connsiteX66" fmla="*/ 909187 w 1363788"/>
              <a:gd name="connsiteY66" fmla="*/ 637710 h 1913131"/>
              <a:gd name="connsiteX67" fmla="*/ 922970 w 1363788"/>
              <a:gd name="connsiteY67" fmla="*/ 618386 h 1913131"/>
              <a:gd name="connsiteX68" fmla="*/ 936738 w 1363788"/>
              <a:gd name="connsiteY68" fmla="*/ 599062 h 1913131"/>
              <a:gd name="connsiteX69" fmla="*/ 950520 w 1363788"/>
              <a:gd name="connsiteY69" fmla="*/ 579736 h 1913131"/>
              <a:gd name="connsiteX70" fmla="*/ 964288 w 1363788"/>
              <a:gd name="connsiteY70" fmla="*/ 560412 h 1913131"/>
              <a:gd name="connsiteX71" fmla="*/ 978070 w 1363788"/>
              <a:gd name="connsiteY71" fmla="*/ 541088 h 1913131"/>
              <a:gd name="connsiteX72" fmla="*/ 991853 w 1363788"/>
              <a:gd name="connsiteY72" fmla="*/ 521763 h 1913131"/>
              <a:gd name="connsiteX73" fmla="*/ 1005621 w 1363788"/>
              <a:gd name="connsiteY73" fmla="*/ 502439 h 1913131"/>
              <a:gd name="connsiteX74" fmla="*/ 1019403 w 1363788"/>
              <a:gd name="connsiteY74" fmla="*/ 483115 h 1913131"/>
              <a:gd name="connsiteX75" fmla="*/ 1033171 w 1363788"/>
              <a:gd name="connsiteY75" fmla="*/ 463789 h 1913131"/>
              <a:gd name="connsiteX76" fmla="*/ 1046953 w 1363788"/>
              <a:gd name="connsiteY76" fmla="*/ 444465 h 1913131"/>
              <a:gd name="connsiteX77" fmla="*/ 1060721 w 1363788"/>
              <a:gd name="connsiteY77" fmla="*/ 425141 h 1913131"/>
              <a:gd name="connsiteX78" fmla="*/ 1074503 w 1363788"/>
              <a:gd name="connsiteY78" fmla="*/ 405815 h 1913131"/>
              <a:gd name="connsiteX79" fmla="*/ 1088271 w 1363788"/>
              <a:gd name="connsiteY79" fmla="*/ 386491 h 1913131"/>
              <a:gd name="connsiteX80" fmla="*/ 1102054 w 1363788"/>
              <a:gd name="connsiteY80" fmla="*/ 367167 h 1913131"/>
              <a:gd name="connsiteX81" fmla="*/ 1115822 w 1363788"/>
              <a:gd name="connsiteY81" fmla="*/ 347842 h 1913131"/>
              <a:gd name="connsiteX82" fmla="*/ 1129604 w 1363788"/>
              <a:gd name="connsiteY82" fmla="*/ 328518 h 1913131"/>
              <a:gd name="connsiteX83" fmla="*/ 1143372 w 1363788"/>
              <a:gd name="connsiteY83" fmla="*/ 309194 h 1913131"/>
              <a:gd name="connsiteX84" fmla="*/ 1157154 w 1363788"/>
              <a:gd name="connsiteY84" fmla="*/ 289868 h 1913131"/>
              <a:gd name="connsiteX85" fmla="*/ 1170922 w 1363788"/>
              <a:gd name="connsiteY85" fmla="*/ 270544 h 1913131"/>
              <a:gd name="connsiteX86" fmla="*/ 1184704 w 1363788"/>
              <a:gd name="connsiteY86" fmla="*/ 251220 h 1913131"/>
              <a:gd name="connsiteX87" fmla="*/ 1198487 w 1363788"/>
              <a:gd name="connsiteY87" fmla="*/ 231894 h 1913131"/>
              <a:gd name="connsiteX88" fmla="*/ 1212255 w 1363788"/>
              <a:gd name="connsiteY88" fmla="*/ 212570 h 1913131"/>
              <a:gd name="connsiteX89" fmla="*/ 1226037 w 1363788"/>
              <a:gd name="connsiteY89" fmla="*/ 193246 h 1913131"/>
              <a:gd name="connsiteX90" fmla="*/ 1239805 w 1363788"/>
              <a:gd name="connsiteY90" fmla="*/ 173921 h 1913131"/>
              <a:gd name="connsiteX91" fmla="*/ 1253587 w 1363788"/>
              <a:gd name="connsiteY91" fmla="*/ 154597 h 1913131"/>
              <a:gd name="connsiteX92" fmla="*/ 1267355 w 1363788"/>
              <a:gd name="connsiteY92" fmla="*/ 135271 h 1913131"/>
              <a:gd name="connsiteX93" fmla="*/ 1281138 w 1363788"/>
              <a:gd name="connsiteY93" fmla="*/ 115947 h 1913131"/>
              <a:gd name="connsiteX94" fmla="*/ 1294905 w 1363788"/>
              <a:gd name="connsiteY94" fmla="*/ 96623 h 1913131"/>
              <a:gd name="connsiteX95" fmla="*/ 1308688 w 1363788"/>
              <a:gd name="connsiteY95" fmla="*/ 77298 h 1913131"/>
              <a:gd name="connsiteX96" fmla="*/ 1322456 w 1363788"/>
              <a:gd name="connsiteY96" fmla="*/ 57974 h 1913131"/>
              <a:gd name="connsiteX97" fmla="*/ 1336238 w 1363788"/>
              <a:gd name="connsiteY97" fmla="*/ 38649 h 1913131"/>
              <a:gd name="connsiteX98" fmla="*/ 1350006 w 1363788"/>
              <a:gd name="connsiteY98" fmla="*/ 19325 h 1913131"/>
              <a:gd name="connsiteX99" fmla="*/ 1363788 w 1363788"/>
              <a:gd name="connsiteY99" fmla="*/ 0 h 19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63788" h="1913131">
                <a:moveTo>
                  <a:pt x="0" y="1913132"/>
                </a:moveTo>
                <a:lnTo>
                  <a:pt x="13782" y="1893805"/>
                </a:lnTo>
                <a:lnTo>
                  <a:pt x="27550" y="1874478"/>
                </a:lnTo>
                <a:lnTo>
                  <a:pt x="41333" y="1855151"/>
                </a:lnTo>
                <a:lnTo>
                  <a:pt x="55101" y="1835838"/>
                </a:lnTo>
                <a:lnTo>
                  <a:pt x="68883" y="1816511"/>
                </a:lnTo>
                <a:lnTo>
                  <a:pt x="82651" y="1797184"/>
                </a:lnTo>
                <a:lnTo>
                  <a:pt x="96433" y="1777857"/>
                </a:lnTo>
                <a:lnTo>
                  <a:pt x="110215" y="1758530"/>
                </a:lnTo>
                <a:lnTo>
                  <a:pt x="123983" y="1739203"/>
                </a:lnTo>
                <a:lnTo>
                  <a:pt x="137766" y="1719891"/>
                </a:lnTo>
                <a:lnTo>
                  <a:pt x="151534" y="1700564"/>
                </a:lnTo>
                <a:lnTo>
                  <a:pt x="165316" y="1681237"/>
                </a:lnTo>
                <a:lnTo>
                  <a:pt x="179084" y="1661910"/>
                </a:lnTo>
                <a:lnTo>
                  <a:pt x="192866" y="1642583"/>
                </a:lnTo>
                <a:lnTo>
                  <a:pt x="206634" y="1623256"/>
                </a:lnTo>
                <a:lnTo>
                  <a:pt x="220417" y="1603944"/>
                </a:lnTo>
                <a:lnTo>
                  <a:pt x="234184" y="1584617"/>
                </a:lnTo>
                <a:lnTo>
                  <a:pt x="247967" y="1565290"/>
                </a:lnTo>
                <a:lnTo>
                  <a:pt x="261735" y="1545963"/>
                </a:lnTo>
                <a:lnTo>
                  <a:pt x="275517" y="1526636"/>
                </a:lnTo>
                <a:lnTo>
                  <a:pt x="289285" y="1507309"/>
                </a:lnTo>
                <a:lnTo>
                  <a:pt x="303067" y="1487996"/>
                </a:lnTo>
                <a:lnTo>
                  <a:pt x="316850" y="1468669"/>
                </a:lnTo>
                <a:lnTo>
                  <a:pt x="330617" y="1449342"/>
                </a:lnTo>
                <a:lnTo>
                  <a:pt x="344400" y="1430015"/>
                </a:lnTo>
                <a:lnTo>
                  <a:pt x="358168" y="1410689"/>
                </a:lnTo>
                <a:lnTo>
                  <a:pt x="371950" y="1391362"/>
                </a:lnTo>
                <a:lnTo>
                  <a:pt x="385718" y="1372043"/>
                </a:lnTo>
                <a:lnTo>
                  <a:pt x="399500" y="1352719"/>
                </a:lnTo>
                <a:lnTo>
                  <a:pt x="413268" y="1333395"/>
                </a:lnTo>
                <a:lnTo>
                  <a:pt x="427051" y="1314070"/>
                </a:lnTo>
                <a:lnTo>
                  <a:pt x="440819" y="1294746"/>
                </a:lnTo>
                <a:lnTo>
                  <a:pt x="454601" y="1275421"/>
                </a:lnTo>
                <a:lnTo>
                  <a:pt x="468369" y="1256096"/>
                </a:lnTo>
                <a:lnTo>
                  <a:pt x="482151" y="1236772"/>
                </a:lnTo>
                <a:lnTo>
                  <a:pt x="495919" y="1217448"/>
                </a:lnTo>
                <a:lnTo>
                  <a:pt x="509702" y="1198122"/>
                </a:lnTo>
                <a:lnTo>
                  <a:pt x="523469" y="1178798"/>
                </a:lnTo>
                <a:lnTo>
                  <a:pt x="537252" y="1159474"/>
                </a:lnTo>
                <a:lnTo>
                  <a:pt x="551034" y="1140149"/>
                </a:lnTo>
                <a:lnTo>
                  <a:pt x="564802" y="1120825"/>
                </a:lnTo>
                <a:lnTo>
                  <a:pt x="578584" y="1101501"/>
                </a:lnTo>
                <a:lnTo>
                  <a:pt x="592352" y="1082175"/>
                </a:lnTo>
                <a:lnTo>
                  <a:pt x="606135" y="1062851"/>
                </a:lnTo>
                <a:lnTo>
                  <a:pt x="619902" y="1043527"/>
                </a:lnTo>
                <a:lnTo>
                  <a:pt x="633685" y="1024201"/>
                </a:lnTo>
                <a:lnTo>
                  <a:pt x="647453" y="1004877"/>
                </a:lnTo>
                <a:lnTo>
                  <a:pt x="661235" y="985552"/>
                </a:lnTo>
                <a:lnTo>
                  <a:pt x="675003" y="966228"/>
                </a:lnTo>
                <a:lnTo>
                  <a:pt x="688785" y="946904"/>
                </a:lnTo>
                <a:lnTo>
                  <a:pt x="702553" y="927578"/>
                </a:lnTo>
                <a:lnTo>
                  <a:pt x="716336" y="908254"/>
                </a:lnTo>
                <a:lnTo>
                  <a:pt x="730103" y="888930"/>
                </a:lnTo>
                <a:lnTo>
                  <a:pt x="743886" y="869604"/>
                </a:lnTo>
                <a:lnTo>
                  <a:pt x="757668" y="850280"/>
                </a:lnTo>
                <a:lnTo>
                  <a:pt x="771436" y="830956"/>
                </a:lnTo>
                <a:lnTo>
                  <a:pt x="785218" y="811631"/>
                </a:lnTo>
                <a:lnTo>
                  <a:pt x="798986" y="792307"/>
                </a:lnTo>
                <a:lnTo>
                  <a:pt x="812769" y="772983"/>
                </a:lnTo>
                <a:lnTo>
                  <a:pt x="826537" y="753657"/>
                </a:lnTo>
                <a:lnTo>
                  <a:pt x="840319" y="734333"/>
                </a:lnTo>
                <a:lnTo>
                  <a:pt x="854087" y="715009"/>
                </a:lnTo>
                <a:lnTo>
                  <a:pt x="867869" y="695684"/>
                </a:lnTo>
                <a:lnTo>
                  <a:pt x="881637" y="676359"/>
                </a:lnTo>
                <a:lnTo>
                  <a:pt x="895420" y="657035"/>
                </a:lnTo>
                <a:lnTo>
                  <a:pt x="909187" y="637710"/>
                </a:lnTo>
                <a:lnTo>
                  <a:pt x="922970" y="618386"/>
                </a:lnTo>
                <a:lnTo>
                  <a:pt x="936738" y="599062"/>
                </a:lnTo>
                <a:lnTo>
                  <a:pt x="950520" y="579736"/>
                </a:lnTo>
                <a:lnTo>
                  <a:pt x="964288" y="560412"/>
                </a:lnTo>
                <a:lnTo>
                  <a:pt x="978070" y="541088"/>
                </a:lnTo>
                <a:lnTo>
                  <a:pt x="991853" y="521763"/>
                </a:lnTo>
                <a:lnTo>
                  <a:pt x="1005621" y="502439"/>
                </a:lnTo>
                <a:lnTo>
                  <a:pt x="1019403" y="483115"/>
                </a:lnTo>
                <a:lnTo>
                  <a:pt x="1033171" y="463789"/>
                </a:lnTo>
                <a:lnTo>
                  <a:pt x="1046953" y="444465"/>
                </a:lnTo>
                <a:lnTo>
                  <a:pt x="1060721" y="425141"/>
                </a:lnTo>
                <a:lnTo>
                  <a:pt x="1074503" y="405815"/>
                </a:lnTo>
                <a:lnTo>
                  <a:pt x="1088271" y="386491"/>
                </a:lnTo>
                <a:lnTo>
                  <a:pt x="1102054" y="367167"/>
                </a:lnTo>
                <a:lnTo>
                  <a:pt x="1115822" y="347842"/>
                </a:lnTo>
                <a:lnTo>
                  <a:pt x="1129604" y="328518"/>
                </a:lnTo>
                <a:lnTo>
                  <a:pt x="1143372" y="309194"/>
                </a:lnTo>
                <a:lnTo>
                  <a:pt x="1157154" y="289868"/>
                </a:lnTo>
                <a:lnTo>
                  <a:pt x="1170922" y="270544"/>
                </a:lnTo>
                <a:lnTo>
                  <a:pt x="1184704" y="251220"/>
                </a:lnTo>
                <a:lnTo>
                  <a:pt x="1198487" y="231894"/>
                </a:lnTo>
                <a:lnTo>
                  <a:pt x="1212255" y="212570"/>
                </a:lnTo>
                <a:lnTo>
                  <a:pt x="1226037" y="193246"/>
                </a:lnTo>
                <a:lnTo>
                  <a:pt x="1239805" y="173921"/>
                </a:lnTo>
                <a:lnTo>
                  <a:pt x="1253587" y="154597"/>
                </a:lnTo>
                <a:lnTo>
                  <a:pt x="1267355" y="135271"/>
                </a:lnTo>
                <a:lnTo>
                  <a:pt x="1281138" y="115947"/>
                </a:lnTo>
                <a:lnTo>
                  <a:pt x="1294905" y="96623"/>
                </a:lnTo>
                <a:lnTo>
                  <a:pt x="1308688" y="77298"/>
                </a:lnTo>
                <a:lnTo>
                  <a:pt x="1322456" y="57974"/>
                </a:lnTo>
                <a:lnTo>
                  <a:pt x="1336238" y="38649"/>
                </a:lnTo>
                <a:lnTo>
                  <a:pt x="1350006" y="19325"/>
                </a:lnTo>
                <a:lnTo>
                  <a:pt x="1363788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8" name="Group 497">
            <a:extLst>
              <a:ext uri="{FF2B5EF4-FFF2-40B4-BE49-F238E27FC236}">
                <a16:creationId xmlns="" xmlns:a16="http://schemas.microsoft.com/office/drawing/2014/main" id="{45EB5368-E84B-C2E1-977B-0B0A49A7A716}"/>
              </a:ext>
            </a:extLst>
          </p:cNvPr>
          <p:cNvGrpSpPr/>
          <p:nvPr/>
        </p:nvGrpSpPr>
        <p:grpSpPr>
          <a:xfrm>
            <a:off x="6431469" y="2682156"/>
            <a:ext cx="383557" cy="51845"/>
            <a:chOff x="6431469" y="2682156"/>
            <a:chExt cx="383557" cy="51845"/>
          </a:xfrm>
        </p:grpSpPr>
        <p:sp>
          <p:nvSpPr>
            <p:cNvPr id="481" name="Freeform 480">
              <a:extLst>
                <a:ext uri="{FF2B5EF4-FFF2-40B4-BE49-F238E27FC236}">
                  <a16:creationId xmlns="" xmlns:a16="http://schemas.microsoft.com/office/drawing/2014/main" id="{F78CDA4A-743E-2D20-9029-1632AE0EEC68}"/>
                </a:ext>
              </a:extLst>
            </p:cNvPr>
            <p:cNvSpPr/>
            <p:nvPr/>
          </p:nvSpPr>
          <p:spPr>
            <a:xfrm>
              <a:off x="6431469" y="2708079"/>
              <a:ext cx="383557" cy="1440"/>
            </a:xfrm>
            <a:custGeom>
              <a:avLst/>
              <a:gdLst>
                <a:gd name="connsiteX0" fmla="*/ 383558 w 383557"/>
                <a:gd name="connsiteY0" fmla="*/ 0 h 1440"/>
                <a:gd name="connsiteX1" fmla="*/ 0 w 3835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3557" h="1440">
                  <a:moveTo>
                    <a:pt x="383558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="" xmlns:a16="http://schemas.microsoft.com/office/drawing/2014/main" id="{1E06ECEE-306E-C6BB-AF6C-31666F2D362E}"/>
                </a:ext>
              </a:extLst>
            </p:cNvPr>
            <p:cNvSpPr/>
            <p:nvPr/>
          </p:nvSpPr>
          <p:spPr>
            <a:xfrm>
              <a:off x="6431469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="" xmlns:a16="http://schemas.microsoft.com/office/drawing/2014/main" id="{105BBEA8-2395-C24E-8E17-6B2C6C2AD065}"/>
                </a:ext>
              </a:extLst>
            </p:cNvPr>
            <p:cNvSpPr/>
            <p:nvPr/>
          </p:nvSpPr>
          <p:spPr>
            <a:xfrm>
              <a:off x="6483314" y="2708079"/>
              <a:ext cx="331711" cy="1440"/>
            </a:xfrm>
            <a:custGeom>
              <a:avLst/>
              <a:gdLst>
                <a:gd name="connsiteX0" fmla="*/ 0 w 331711"/>
                <a:gd name="connsiteY0" fmla="*/ 0 h 1440"/>
                <a:gd name="connsiteX1" fmla="*/ 331712 w 3317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711" h="1440">
                  <a:moveTo>
                    <a:pt x="0" y="0"/>
                  </a:moveTo>
                  <a:lnTo>
                    <a:pt x="331712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="" xmlns:a16="http://schemas.microsoft.com/office/drawing/2014/main" id="{2E648883-91B3-9F79-B22B-4D7F25FEB71A}"/>
              </a:ext>
            </a:extLst>
          </p:cNvPr>
          <p:cNvGrpSpPr/>
          <p:nvPr/>
        </p:nvGrpSpPr>
        <p:grpSpPr>
          <a:xfrm>
            <a:off x="6405546" y="2557265"/>
            <a:ext cx="51845" cy="102986"/>
            <a:chOff x="6405546" y="2557265"/>
            <a:chExt cx="51845" cy="102986"/>
          </a:xfrm>
        </p:grpSpPr>
        <p:sp>
          <p:nvSpPr>
            <p:cNvPr id="484" name="Freeform 483">
              <a:extLst>
                <a:ext uri="{FF2B5EF4-FFF2-40B4-BE49-F238E27FC236}">
                  <a16:creationId xmlns="" xmlns:a16="http://schemas.microsoft.com/office/drawing/2014/main" id="{FAED2112-3F35-2CFF-99A2-522D61E5CAAA}"/>
                </a:ext>
              </a:extLst>
            </p:cNvPr>
            <p:cNvSpPr/>
            <p:nvPr/>
          </p:nvSpPr>
          <p:spPr>
            <a:xfrm>
              <a:off x="6431469" y="2557265"/>
              <a:ext cx="1440" cy="102985"/>
            </a:xfrm>
            <a:custGeom>
              <a:avLst/>
              <a:gdLst>
                <a:gd name="connsiteX0" fmla="*/ 0 w 1440"/>
                <a:gd name="connsiteY0" fmla="*/ 102986 h 102985"/>
                <a:gd name="connsiteX1" fmla="*/ 0 w 1440"/>
                <a:gd name="connsiteY1" fmla="*/ 0 h 10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02985">
                  <a:moveTo>
                    <a:pt x="0" y="102986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="" xmlns:a16="http://schemas.microsoft.com/office/drawing/2014/main" id="{A7D569AA-BBE0-AA52-5B5B-5F04925125D4}"/>
                </a:ext>
              </a:extLst>
            </p:cNvPr>
            <p:cNvSpPr/>
            <p:nvPr/>
          </p:nvSpPr>
          <p:spPr>
            <a:xfrm>
              <a:off x="6405546" y="2557265"/>
              <a:ext cx="51845" cy="51845"/>
            </a:xfrm>
            <a:custGeom>
              <a:avLst/>
              <a:gdLst>
                <a:gd name="connsiteX0" fmla="*/ 25923 w 51845"/>
                <a:gd name="connsiteY0" fmla="*/ 51846 h 51845"/>
                <a:gd name="connsiteX1" fmla="*/ 0 w 51845"/>
                <a:gd name="connsiteY1" fmla="*/ 51846 h 51845"/>
                <a:gd name="connsiteX2" fmla="*/ 25923 w 51845"/>
                <a:gd name="connsiteY2" fmla="*/ 0 h 51845"/>
                <a:gd name="connsiteX3" fmla="*/ 51846 w 51845"/>
                <a:gd name="connsiteY3" fmla="*/ 51846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51846"/>
                  </a:moveTo>
                  <a:lnTo>
                    <a:pt x="0" y="51846"/>
                  </a:lnTo>
                  <a:lnTo>
                    <a:pt x="25923" y="0"/>
                  </a:lnTo>
                  <a:lnTo>
                    <a:pt x="51846" y="51846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="" xmlns:a16="http://schemas.microsoft.com/office/drawing/2014/main" id="{B234F195-5556-9A0E-476E-06E9A9AAB9F2}"/>
                </a:ext>
              </a:extLst>
            </p:cNvPr>
            <p:cNvSpPr/>
            <p:nvPr/>
          </p:nvSpPr>
          <p:spPr>
            <a:xfrm>
              <a:off x="6431469" y="2609111"/>
              <a:ext cx="1440" cy="51140"/>
            </a:xfrm>
            <a:custGeom>
              <a:avLst/>
              <a:gdLst>
                <a:gd name="connsiteX0" fmla="*/ 0 w 1440"/>
                <a:gd name="connsiteY0" fmla="*/ 0 h 51140"/>
                <a:gd name="connsiteX1" fmla="*/ 0 w 1440"/>
                <a:gd name="connsiteY1" fmla="*/ 51140 h 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51140">
                  <a:moveTo>
                    <a:pt x="0" y="0"/>
                  </a:moveTo>
                  <a:lnTo>
                    <a:pt x="0" y="5114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7" name="Freeform 486">
            <a:extLst>
              <a:ext uri="{FF2B5EF4-FFF2-40B4-BE49-F238E27FC236}">
                <a16:creationId xmlns="" xmlns:a16="http://schemas.microsoft.com/office/drawing/2014/main" id="{18A255DA-08D0-4589-1008-59CE0F30609F}"/>
              </a:ext>
            </a:extLst>
          </p:cNvPr>
          <p:cNvSpPr/>
          <p:nvPr/>
        </p:nvSpPr>
        <p:spPr>
          <a:xfrm>
            <a:off x="5207707" y="1885691"/>
            <a:ext cx="1999403" cy="1731125"/>
          </a:xfrm>
          <a:custGeom>
            <a:avLst/>
            <a:gdLst>
              <a:gd name="connsiteX0" fmla="*/ 0 w 1999403"/>
              <a:gd name="connsiteY0" fmla="*/ 1731126 h 1731125"/>
              <a:gd name="connsiteX1" fmla="*/ 20195 w 1999403"/>
              <a:gd name="connsiteY1" fmla="*/ 1713642 h 1731125"/>
              <a:gd name="connsiteX2" fmla="*/ 40392 w 1999403"/>
              <a:gd name="connsiteY2" fmla="*/ 1696159 h 1731125"/>
              <a:gd name="connsiteX3" fmla="*/ 60588 w 1999403"/>
              <a:gd name="connsiteY3" fmla="*/ 1678661 h 1731125"/>
              <a:gd name="connsiteX4" fmla="*/ 80784 w 1999403"/>
              <a:gd name="connsiteY4" fmla="*/ 1661177 h 1731125"/>
              <a:gd name="connsiteX5" fmla="*/ 100980 w 1999403"/>
              <a:gd name="connsiteY5" fmla="*/ 1643693 h 1731125"/>
              <a:gd name="connsiteX6" fmla="*/ 121175 w 1999403"/>
              <a:gd name="connsiteY6" fmla="*/ 1626210 h 1731125"/>
              <a:gd name="connsiteX7" fmla="*/ 141366 w 1999403"/>
              <a:gd name="connsiteY7" fmla="*/ 1608727 h 1731125"/>
              <a:gd name="connsiteX8" fmla="*/ 161572 w 1999403"/>
              <a:gd name="connsiteY8" fmla="*/ 1591243 h 1731125"/>
              <a:gd name="connsiteX9" fmla="*/ 181763 w 1999403"/>
              <a:gd name="connsiteY9" fmla="*/ 1573745 h 1731125"/>
              <a:gd name="connsiteX10" fmla="*/ 201954 w 1999403"/>
              <a:gd name="connsiteY10" fmla="*/ 1556261 h 1731125"/>
              <a:gd name="connsiteX11" fmla="*/ 222159 w 1999403"/>
              <a:gd name="connsiteY11" fmla="*/ 1538778 h 1731125"/>
              <a:gd name="connsiteX12" fmla="*/ 242350 w 1999403"/>
              <a:gd name="connsiteY12" fmla="*/ 1521294 h 1731125"/>
              <a:gd name="connsiteX13" fmla="*/ 262541 w 1999403"/>
              <a:gd name="connsiteY13" fmla="*/ 1503811 h 1731125"/>
              <a:gd name="connsiteX14" fmla="*/ 282747 w 1999403"/>
              <a:gd name="connsiteY14" fmla="*/ 1486313 h 1731125"/>
              <a:gd name="connsiteX15" fmla="*/ 302938 w 1999403"/>
              <a:gd name="connsiteY15" fmla="*/ 1468829 h 1731125"/>
              <a:gd name="connsiteX16" fmla="*/ 323143 w 1999403"/>
              <a:gd name="connsiteY16" fmla="*/ 1451346 h 1731125"/>
              <a:gd name="connsiteX17" fmla="*/ 343334 w 1999403"/>
              <a:gd name="connsiteY17" fmla="*/ 1433862 h 1731125"/>
              <a:gd name="connsiteX18" fmla="*/ 363525 w 1999403"/>
              <a:gd name="connsiteY18" fmla="*/ 1416379 h 1731125"/>
              <a:gd name="connsiteX19" fmla="*/ 383731 w 1999403"/>
              <a:gd name="connsiteY19" fmla="*/ 1398895 h 1731125"/>
              <a:gd name="connsiteX20" fmla="*/ 403922 w 1999403"/>
              <a:gd name="connsiteY20" fmla="*/ 1381397 h 1731125"/>
              <a:gd name="connsiteX21" fmla="*/ 424113 w 1999403"/>
              <a:gd name="connsiteY21" fmla="*/ 1363914 h 1731125"/>
              <a:gd name="connsiteX22" fmla="*/ 444318 w 1999403"/>
              <a:gd name="connsiteY22" fmla="*/ 1346430 h 1731125"/>
              <a:gd name="connsiteX23" fmla="*/ 464509 w 1999403"/>
              <a:gd name="connsiteY23" fmla="*/ 1328947 h 1731125"/>
              <a:gd name="connsiteX24" fmla="*/ 484700 w 1999403"/>
              <a:gd name="connsiteY24" fmla="*/ 1311463 h 1731125"/>
              <a:gd name="connsiteX25" fmla="*/ 504906 w 1999403"/>
              <a:gd name="connsiteY25" fmla="*/ 1293979 h 1731125"/>
              <a:gd name="connsiteX26" fmla="*/ 525097 w 1999403"/>
              <a:gd name="connsiteY26" fmla="*/ 1276482 h 1731125"/>
              <a:gd name="connsiteX27" fmla="*/ 545288 w 1999403"/>
              <a:gd name="connsiteY27" fmla="*/ 1258998 h 1731125"/>
              <a:gd name="connsiteX28" fmla="*/ 565493 w 1999403"/>
              <a:gd name="connsiteY28" fmla="*/ 1241514 h 1731125"/>
              <a:gd name="connsiteX29" fmla="*/ 585684 w 1999403"/>
              <a:gd name="connsiteY29" fmla="*/ 1224031 h 1731125"/>
              <a:gd name="connsiteX30" fmla="*/ 605875 w 1999403"/>
              <a:gd name="connsiteY30" fmla="*/ 1206547 h 1731125"/>
              <a:gd name="connsiteX31" fmla="*/ 626081 w 1999403"/>
              <a:gd name="connsiteY31" fmla="*/ 1189057 h 1731125"/>
              <a:gd name="connsiteX32" fmla="*/ 646272 w 1999403"/>
              <a:gd name="connsiteY32" fmla="*/ 1171570 h 1731125"/>
              <a:gd name="connsiteX33" fmla="*/ 666463 w 1999403"/>
              <a:gd name="connsiteY33" fmla="*/ 1154084 h 1731125"/>
              <a:gd name="connsiteX34" fmla="*/ 686668 w 1999403"/>
              <a:gd name="connsiteY34" fmla="*/ 1136597 h 1731125"/>
              <a:gd name="connsiteX35" fmla="*/ 706859 w 1999403"/>
              <a:gd name="connsiteY35" fmla="*/ 1119111 h 1731125"/>
              <a:gd name="connsiteX36" fmla="*/ 727050 w 1999403"/>
              <a:gd name="connsiteY36" fmla="*/ 1101626 h 1731125"/>
              <a:gd name="connsiteX37" fmla="*/ 747256 w 1999403"/>
              <a:gd name="connsiteY37" fmla="*/ 1084140 h 1731125"/>
              <a:gd name="connsiteX38" fmla="*/ 767447 w 1999403"/>
              <a:gd name="connsiteY38" fmla="*/ 1066653 h 1731125"/>
              <a:gd name="connsiteX39" fmla="*/ 787638 w 1999403"/>
              <a:gd name="connsiteY39" fmla="*/ 1049167 h 1731125"/>
              <a:gd name="connsiteX40" fmla="*/ 807843 w 1999403"/>
              <a:gd name="connsiteY40" fmla="*/ 1031682 h 1731125"/>
              <a:gd name="connsiteX41" fmla="*/ 828034 w 1999403"/>
              <a:gd name="connsiteY41" fmla="*/ 1014195 h 1731125"/>
              <a:gd name="connsiteX42" fmla="*/ 848240 w 1999403"/>
              <a:gd name="connsiteY42" fmla="*/ 996709 h 1731125"/>
              <a:gd name="connsiteX43" fmla="*/ 868431 w 1999403"/>
              <a:gd name="connsiteY43" fmla="*/ 979222 h 1731125"/>
              <a:gd name="connsiteX44" fmla="*/ 888622 w 1999403"/>
              <a:gd name="connsiteY44" fmla="*/ 961736 h 1731125"/>
              <a:gd name="connsiteX45" fmla="*/ 908827 w 1999403"/>
              <a:gd name="connsiteY45" fmla="*/ 944251 h 1731125"/>
              <a:gd name="connsiteX46" fmla="*/ 929018 w 1999403"/>
              <a:gd name="connsiteY46" fmla="*/ 926765 h 1731125"/>
              <a:gd name="connsiteX47" fmla="*/ 949209 w 1999403"/>
              <a:gd name="connsiteY47" fmla="*/ 909278 h 1731125"/>
              <a:gd name="connsiteX48" fmla="*/ 969415 w 1999403"/>
              <a:gd name="connsiteY48" fmla="*/ 891792 h 1731125"/>
              <a:gd name="connsiteX49" fmla="*/ 989606 w 1999403"/>
              <a:gd name="connsiteY49" fmla="*/ 874305 h 1731125"/>
              <a:gd name="connsiteX50" fmla="*/ 1009797 w 1999403"/>
              <a:gd name="connsiteY50" fmla="*/ 856820 h 1731125"/>
              <a:gd name="connsiteX51" fmla="*/ 1030002 w 1999403"/>
              <a:gd name="connsiteY51" fmla="*/ 839334 h 1731125"/>
              <a:gd name="connsiteX52" fmla="*/ 1050193 w 1999403"/>
              <a:gd name="connsiteY52" fmla="*/ 821847 h 1731125"/>
              <a:gd name="connsiteX53" fmla="*/ 1070385 w 1999403"/>
              <a:gd name="connsiteY53" fmla="*/ 804361 h 1731125"/>
              <a:gd name="connsiteX54" fmla="*/ 1090590 w 1999403"/>
              <a:gd name="connsiteY54" fmla="*/ 786876 h 1731125"/>
              <a:gd name="connsiteX55" fmla="*/ 1110781 w 1999403"/>
              <a:gd name="connsiteY55" fmla="*/ 769390 h 1731125"/>
              <a:gd name="connsiteX56" fmla="*/ 1130972 w 1999403"/>
              <a:gd name="connsiteY56" fmla="*/ 751903 h 1731125"/>
              <a:gd name="connsiteX57" fmla="*/ 1151178 w 1999403"/>
              <a:gd name="connsiteY57" fmla="*/ 734417 h 1731125"/>
              <a:gd name="connsiteX58" fmla="*/ 1171369 w 1999403"/>
              <a:gd name="connsiteY58" fmla="*/ 716930 h 1731125"/>
              <a:gd name="connsiteX59" fmla="*/ 1191560 w 1999403"/>
              <a:gd name="connsiteY59" fmla="*/ 699445 h 1731125"/>
              <a:gd name="connsiteX60" fmla="*/ 1211765 w 1999403"/>
              <a:gd name="connsiteY60" fmla="*/ 681959 h 1731125"/>
              <a:gd name="connsiteX61" fmla="*/ 1231956 w 1999403"/>
              <a:gd name="connsiteY61" fmla="*/ 664473 h 1731125"/>
              <a:gd name="connsiteX62" fmla="*/ 1252147 w 1999403"/>
              <a:gd name="connsiteY62" fmla="*/ 646986 h 1731125"/>
              <a:gd name="connsiteX63" fmla="*/ 1272353 w 1999403"/>
              <a:gd name="connsiteY63" fmla="*/ 629500 h 1731125"/>
              <a:gd name="connsiteX64" fmla="*/ 1292544 w 1999403"/>
              <a:gd name="connsiteY64" fmla="*/ 612015 h 1731125"/>
              <a:gd name="connsiteX65" fmla="*/ 1312735 w 1999403"/>
              <a:gd name="connsiteY65" fmla="*/ 594528 h 1731125"/>
              <a:gd name="connsiteX66" fmla="*/ 1332940 w 1999403"/>
              <a:gd name="connsiteY66" fmla="*/ 577042 h 1731125"/>
              <a:gd name="connsiteX67" fmla="*/ 1353131 w 1999403"/>
              <a:gd name="connsiteY67" fmla="*/ 559555 h 1731125"/>
              <a:gd name="connsiteX68" fmla="*/ 1373337 w 1999403"/>
              <a:gd name="connsiteY68" fmla="*/ 542070 h 1731125"/>
              <a:gd name="connsiteX69" fmla="*/ 1393528 w 1999403"/>
              <a:gd name="connsiteY69" fmla="*/ 524584 h 1731125"/>
              <a:gd name="connsiteX70" fmla="*/ 1413719 w 1999403"/>
              <a:gd name="connsiteY70" fmla="*/ 507098 h 1731125"/>
              <a:gd name="connsiteX71" fmla="*/ 1433924 w 1999403"/>
              <a:gd name="connsiteY71" fmla="*/ 489611 h 1731125"/>
              <a:gd name="connsiteX72" fmla="*/ 1454115 w 1999403"/>
              <a:gd name="connsiteY72" fmla="*/ 472125 h 1731125"/>
              <a:gd name="connsiteX73" fmla="*/ 1474306 w 1999403"/>
              <a:gd name="connsiteY73" fmla="*/ 454640 h 1731125"/>
              <a:gd name="connsiteX74" fmla="*/ 1494512 w 1999403"/>
              <a:gd name="connsiteY74" fmla="*/ 437153 h 1731125"/>
              <a:gd name="connsiteX75" fmla="*/ 1514703 w 1999403"/>
              <a:gd name="connsiteY75" fmla="*/ 419667 h 1731125"/>
              <a:gd name="connsiteX76" fmla="*/ 1534894 w 1999403"/>
              <a:gd name="connsiteY76" fmla="*/ 402181 h 1731125"/>
              <a:gd name="connsiteX77" fmla="*/ 1555099 w 1999403"/>
              <a:gd name="connsiteY77" fmla="*/ 384696 h 1731125"/>
              <a:gd name="connsiteX78" fmla="*/ 1575290 w 1999403"/>
              <a:gd name="connsiteY78" fmla="*/ 367209 h 1731125"/>
              <a:gd name="connsiteX79" fmla="*/ 1595481 w 1999403"/>
              <a:gd name="connsiteY79" fmla="*/ 349723 h 1731125"/>
              <a:gd name="connsiteX80" fmla="*/ 1615687 w 1999403"/>
              <a:gd name="connsiteY80" fmla="*/ 332236 h 1731125"/>
              <a:gd name="connsiteX81" fmla="*/ 1635878 w 1999403"/>
              <a:gd name="connsiteY81" fmla="*/ 314750 h 1731125"/>
              <a:gd name="connsiteX82" fmla="*/ 1656069 w 1999403"/>
              <a:gd name="connsiteY82" fmla="*/ 297265 h 1731125"/>
              <a:gd name="connsiteX83" fmla="*/ 1676274 w 1999403"/>
              <a:gd name="connsiteY83" fmla="*/ 279778 h 1731125"/>
              <a:gd name="connsiteX84" fmla="*/ 1696465 w 1999403"/>
              <a:gd name="connsiteY84" fmla="*/ 262292 h 1731125"/>
              <a:gd name="connsiteX85" fmla="*/ 1716656 w 1999403"/>
              <a:gd name="connsiteY85" fmla="*/ 244806 h 1731125"/>
              <a:gd name="connsiteX86" fmla="*/ 1736862 w 1999403"/>
              <a:gd name="connsiteY86" fmla="*/ 227319 h 1731125"/>
              <a:gd name="connsiteX87" fmla="*/ 1757053 w 1999403"/>
              <a:gd name="connsiteY87" fmla="*/ 209834 h 1731125"/>
              <a:gd name="connsiteX88" fmla="*/ 1777244 w 1999403"/>
              <a:gd name="connsiteY88" fmla="*/ 192348 h 1731125"/>
              <a:gd name="connsiteX89" fmla="*/ 1797449 w 1999403"/>
              <a:gd name="connsiteY89" fmla="*/ 174861 h 1731125"/>
              <a:gd name="connsiteX90" fmla="*/ 1817641 w 1999403"/>
              <a:gd name="connsiteY90" fmla="*/ 157375 h 1731125"/>
              <a:gd name="connsiteX91" fmla="*/ 1837846 w 1999403"/>
              <a:gd name="connsiteY91" fmla="*/ 139890 h 1731125"/>
              <a:gd name="connsiteX92" fmla="*/ 1858037 w 1999403"/>
              <a:gd name="connsiteY92" fmla="*/ 122404 h 1731125"/>
              <a:gd name="connsiteX93" fmla="*/ 1878228 w 1999403"/>
              <a:gd name="connsiteY93" fmla="*/ 104917 h 1731125"/>
              <a:gd name="connsiteX94" fmla="*/ 1898433 w 1999403"/>
              <a:gd name="connsiteY94" fmla="*/ 87431 h 1731125"/>
              <a:gd name="connsiteX95" fmla="*/ 1918624 w 1999403"/>
              <a:gd name="connsiteY95" fmla="*/ 69944 h 1731125"/>
              <a:gd name="connsiteX96" fmla="*/ 1938815 w 1999403"/>
              <a:gd name="connsiteY96" fmla="*/ 52459 h 1731125"/>
              <a:gd name="connsiteX97" fmla="*/ 1959021 w 1999403"/>
              <a:gd name="connsiteY97" fmla="*/ 34973 h 1731125"/>
              <a:gd name="connsiteX98" fmla="*/ 1979212 w 1999403"/>
              <a:gd name="connsiteY98" fmla="*/ 17486 h 1731125"/>
              <a:gd name="connsiteX99" fmla="*/ 1999403 w 1999403"/>
              <a:gd name="connsiteY99" fmla="*/ 0 h 173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99403" h="1731125">
                <a:moveTo>
                  <a:pt x="0" y="1731126"/>
                </a:moveTo>
                <a:lnTo>
                  <a:pt x="20195" y="1713642"/>
                </a:lnTo>
                <a:lnTo>
                  <a:pt x="40392" y="1696159"/>
                </a:lnTo>
                <a:lnTo>
                  <a:pt x="60588" y="1678661"/>
                </a:lnTo>
                <a:lnTo>
                  <a:pt x="80784" y="1661177"/>
                </a:lnTo>
                <a:lnTo>
                  <a:pt x="100980" y="1643693"/>
                </a:lnTo>
                <a:lnTo>
                  <a:pt x="121175" y="1626210"/>
                </a:lnTo>
                <a:lnTo>
                  <a:pt x="141366" y="1608727"/>
                </a:lnTo>
                <a:lnTo>
                  <a:pt x="161572" y="1591243"/>
                </a:lnTo>
                <a:lnTo>
                  <a:pt x="181763" y="1573745"/>
                </a:lnTo>
                <a:lnTo>
                  <a:pt x="201954" y="1556261"/>
                </a:lnTo>
                <a:lnTo>
                  <a:pt x="222159" y="1538778"/>
                </a:lnTo>
                <a:lnTo>
                  <a:pt x="242350" y="1521294"/>
                </a:lnTo>
                <a:lnTo>
                  <a:pt x="262541" y="1503811"/>
                </a:lnTo>
                <a:lnTo>
                  <a:pt x="282747" y="1486313"/>
                </a:lnTo>
                <a:lnTo>
                  <a:pt x="302938" y="1468829"/>
                </a:lnTo>
                <a:lnTo>
                  <a:pt x="323143" y="1451346"/>
                </a:lnTo>
                <a:lnTo>
                  <a:pt x="343334" y="1433862"/>
                </a:lnTo>
                <a:lnTo>
                  <a:pt x="363525" y="1416379"/>
                </a:lnTo>
                <a:lnTo>
                  <a:pt x="383731" y="1398895"/>
                </a:lnTo>
                <a:lnTo>
                  <a:pt x="403922" y="1381397"/>
                </a:lnTo>
                <a:lnTo>
                  <a:pt x="424113" y="1363914"/>
                </a:lnTo>
                <a:lnTo>
                  <a:pt x="444318" y="1346430"/>
                </a:lnTo>
                <a:lnTo>
                  <a:pt x="464509" y="1328947"/>
                </a:lnTo>
                <a:lnTo>
                  <a:pt x="484700" y="1311463"/>
                </a:lnTo>
                <a:lnTo>
                  <a:pt x="504906" y="1293979"/>
                </a:lnTo>
                <a:lnTo>
                  <a:pt x="525097" y="1276482"/>
                </a:lnTo>
                <a:lnTo>
                  <a:pt x="545288" y="1258998"/>
                </a:lnTo>
                <a:lnTo>
                  <a:pt x="565493" y="1241514"/>
                </a:lnTo>
                <a:lnTo>
                  <a:pt x="585684" y="1224031"/>
                </a:lnTo>
                <a:lnTo>
                  <a:pt x="605875" y="1206547"/>
                </a:lnTo>
                <a:lnTo>
                  <a:pt x="626081" y="1189057"/>
                </a:lnTo>
                <a:lnTo>
                  <a:pt x="646272" y="1171570"/>
                </a:lnTo>
                <a:lnTo>
                  <a:pt x="666463" y="1154084"/>
                </a:lnTo>
                <a:lnTo>
                  <a:pt x="686668" y="1136597"/>
                </a:lnTo>
                <a:lnTo>
                  <a:pt x="706859" y="1119111"/>
                </a:lnTo>
                <a:lnTo>
                  <a:pt x="727050" y="1101626"/>
                </a:lnTo>
                <a:lnTo>
                  <a:pt x="747256" y="1084140"/>
                </a:lnTo>
                <a:lnTo>
                  <a:pt x="767447" y="1066653"/>
                </a:lnTo>
                <a:lnTo>
                  <a:pt x="787638" y="1049167"/>
                </a:lnTo>
                <a:lnTo>
                  <a:pt x="807843" y="1031682"/>
                </a:lnTo>
                <a:lnTo>
                  <a:pt x="828034" y="1014195"/>
                </a:lnTo>
                <a:lnTo>
                  <a:pt x="848240" y="996709"/>
                </a:lnTo>
                <a:lnTo>
                  <a:pt x="868431" y="979222"/>
                </a:lnTo>
                <a:lnTo>
                  <a:pt x="888622" y="961736"/>
                </a:lnTo>
                <a:lnTo>
                  <a:pt x="908827" y="944251"/>
                </a:lnTo>
                <a:lnTo>
                  <a:pt x="929018" y="926765"/>
                </a:lnTo>
                <a:lnTo>
                  <a:pt x="949209" y="909278"/>
                </a:lnTo>
                <a:lnTo>
                  <a:pt x="969415" y="891792"/>
                </a:lnTo>
                <a:lnTo>
                  <a:pt x="989606" y="874305"/>
                </a:lnTo>
                <a:lnTo>
                  <a:pt x="1009797" y="856820"/>
                </a:lnTo>
                <a:lnTo>
                  <a:pt x="1030002" y="839334"/>
                </a:lnTo>
                <a:lnTo>
                  <a:pt x="1050193" y="821847"/>
                </a:lnTo>
                <a:lnTo>
                  <a:pt x="1070385" y="804361"/>
                </a:lnTo>
                <a:lnTo>
                  <a:pt x="1090590" y="786876"/>
                </a:lnTo>
                <a:lnTo>
                  <a:pt x="1110781" y="769390"/>
                </a:lnTo>
                <a:lnTo>
                  <a:pt x="1130972" y="751903"/>
                </a:lnTo>
                <a:lnTo>
                  <a:pt x="1151178" y="734417"/>
                </a:lnTo>
                <a:lnTo>
                  <a:pt x="1171369" y="716930"/>
                </a:lnTo>
                <a:lnTo>
                  <a:pt x="1191560" y="699445"/>
                </a:lnTo>
                <a:lnTo>
                  <a:pt x="1211765" y="681959"/>
                </a:lnTo>
                <a:lnTo>
                  <a:pt x="1231956" y="664473"/>
                </a:lnTo>
                <a:lnTo>
                  <a:pt x="1252147" y="646986"/>
                </a:lnTo>
                <a:lnTo>
                  <a:pt x="1272353" y="629500"/>
                </a:lnTo>
                <a:lnTo>
                  <a:pt x="1292544" y="612015"/>
                </a:lnTo>
                <a:lnTo>
                  <a:pt x="1312735" y="594528"/>
                </a:lnTo>
                <a:lnTo>
                  <a:pt x="1332940" y="577042"/>
                </a:lnTo>
                <a:lnTo>
                  <a:pt x="1353131" y="559555"/>
                </a:lnTo>
                <a:lnTo>
                  <a:pt x="1373337" y="542070"/>
                </a:lnTo>
                <a:lnTo>
                  <a:pt x="1393528" y="524584"/>
                </a:lnTo>
                <a:lnTo>
                  <a:pt x="1413719" y="507098"/>
                </a:lnTo>
                <a:lnTo>
                  <a:pt x="1433924" y="489611"/>
                </a:lnTo>
                <a:lnTo>
                  <a:pt x="1454115" y="472125"/>
                </a:lnTo>
                <a:lnTo>
                  <a:pt x="1474306" y="454640"/>
                </a:lnTo>
                <a:lnTo>
                  <a:pt x="1494512" y="437153"/>
                </a:lnTo>
                <a:lnTo>
                  <a:pt x="1514703" y="419667"/>
                </a:lnTo>
                <a:lnTo>
                  <a:pt x="1534894" y="402181"/>
                </a:lnTo>
                <a:lnTo>
                  <a:pt x="1555099" y="384696"/>
                </a:lnTo>
                <a:lnTo>
                  <a:pt x="1575290" y="367209"/>
                </a:lnTo>
                <a:lnTo>
                  <a:pt x="1595481" y="349723"/>
                </a:lnTo>
                <a:lnTo>
                  <a:pt x="1615687" y="332236"/>
                </a:lnTo>
                <a:lnTo>
                  <a:pt x="1635878" y="314750"/>
                </a:lnTo>
                <a:lnTo>
                  <a:pt x="1656069" y="297265"/>
                </a:lnTo>
                <a:lnTo>
                  <a:pt x="1676274" y="279778"/>
                </a:lnTo>
                <a:lnTo>
                  <a:pt x="1696465" y="262292"/>
                </a:lnTo>
                <a:lnTo>
                  <a:pt x="1716656" y="244806"/>
                </a:lnTo>
                <a:lnTo>
                  <a:pt x="1736862" y="227319"/>
                </a:lnTo>
                <a:lnTo>
                  <a:pt x="1757053" y="209834"/>
                </a:lnTo>
                <a:lnTo>
                  <a:pt x="1777244" y="192348"/>
                </a:lnTo>
                <a:lnTo>
                  <a:pt x="1797449" y="174861"/>
                </a:lnTo>
                <a:lnTo>
                  <a:pt x="1817641" y="157375"/>
                </a:lnTo>
                <a:lnTo>
                  <a:pt x="1837846" y="139890"/>
                </a:lnTo>
                <a:lnTo>
                  <a:pt x="1858037" y="122404"/>
                </a:lnTo>
                <a:lnTo>
                  <a:pt x="1878228" y="104917"/>
                </a:lnTo>
                <a:lnTo>
                  <a:pt x="1898433" y="87431"/>
                </a:lnTo>
                <a:lnTo>
                  <a:pt x="1918624" y="69944"/>
                </a:lnTo>
                <a:lnTo>
                  <a:pt x="1938815" y="52459"/>
                </a:lnTo>
                <a:lnTo>
                  <a:pt x="1959021" y="34973"/>
                </a:lnTo>
                <a:lnTo>
                  <a:pt x="1979212" y="17486"/>
                </a:lnTo>
                <a:lnTo>
                  <a:pt x="1999403" y="0"/>
                </a:lnTo>
              </a:path>
            </a:pathLst>
          </a:custGeom>
          <a:noFill/>
          <a:ln w="5747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6" name="Group 495">
            <a:extLst>
              <a:ext uri="{FF2B5EF4-FFF2-40B4-BE49-F238E27FC236}">
                <a16:creationId xmlns="" xmlns:a16="http://schemas.microsoft.com/office/drawing/2014/main" id="{4E0665F8-153E-CCB9-53C3-F3510180F2AE}"/>
              </a:ext>
            </a:extLst>
          </p:cNvPr>
          <p:cNvGrpSpPr/>
          <p:nvPr/>
        </p:nvGrpSpPr>
        <p:grpSpPr>
          <a:xfrm>
            <a:off x="6312511" y="2682156"/>
            <a:ext cx="118957" cy="51845"/>
            <a:chOff x="6312511" y="2682156"/>
            <a:chExt cx="118957" cy="51845"/>
          </a:xfrm>
        </p:grpSpPr>
        <p:sp>
          <p:nvSpPr>
            <p:cNvPr id="488" name="Freeform 487">
              <a:extLst>
                <a:ext uri="{FF2B5EF4-FFF2-40B4-BE49-F238E27FC236}">
                  <a16:creationId xmlns="" xmlns:a16="http://schemas.microsoft.com/office/drawing/2014/main" id="{40C6477A-86BD-481E-0331-C98249B40B7B}"/>
                </a:ext>
              </a:extLst>
            </p:cNvPr>
            <p:cNvSpPr/>
            <p:nvPr/>
          </p:nvSpPr>
          <p:spPr>
            <a:xfrm>
              <a:off x="6312511" y="2708079"/>
              <a:ext cx="118957" cy="1440"/>
            </a:xfrm>
            <a:custGeom>
              <a:avLst/>
              <a:gdLst>
                <a:gd name="connsiteX0" fmla="*/ 118957 w 118957"/>
                <a:gd name="connsiteY0" fmla="*/ 0 h 1440"/>
                <a:gd name="connsiteX1" fmla="*/ 0 w 118957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957" h="1440">
                  <a:moveTo>
                    <a:pt x="118957" y="0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="" xmlns:a16="http://schemas.microsoft.com/office/drawing/2014/main" id="{F6DC120B-CC47-B518-4C48-A0314FAAA3AF}"/>
                </a:ext>
              </a:extLst>
            </p:cNvPr>
            <p:cNvSpPr/>
            <p:nvPr/>
          </p:nvSpPr>
          <p:spPr>
            <a:xfrm>
              <a:off x="6312511" y="2682156"/>
              <a:ext cx="51845" cy="51845"/>
            </a:xfrm>
            <a:custGeom>
              <a:avLst/>
              <a:gdLst>
                <a:gd name="connsiteX0" fmla="*/ 51846 w 51845"/>
                <a:gd name="connsiteY0" fmla="*/ 25923 h 51845"/>
                <a:gd name="connsiteX1" fmla="*/ 51846 w 51845"/>
                <a:gd name="connsiteY1" fmla="*/ 51846 h 51845"/>
                <a:gd name="connsiteX2" fmla="*/ 0 w 51845"/>
                <a:gd name="connsiteY2" fmla="*/ 25923 h 51845"/>
                <a:gd name="connsiteX3" fmla="*/ 51846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51846" y="25923"/>
                  </a:moveTo>
                  <a:lnTo>
                    <a:pt x="51846" y="51846"/>
                  </a:lnTo>
                  <a:lnTo>
                    <a:pt x="0" y="25923"/>
                  </a:lnTo>
                  <a:lnTo>
                    <a:pt x="51846" y="0"/>
                  </a:lnTo>
                  <a:close/>
                </a:path>
              </a:pathLst>
            </a:custGeom>
            <a:solidFill>
              <a:srgbClr val="000000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="" xmlns:a16="http://schemas.microsoft.com/office/drawing/2014/main" id="{EE9232CF-A9D7-643C-E7BC-9E476A0B9BDE}"/>
                </a:ext>
              </a:extLst>
            </p:cNvPr>
            <p:cNvSpPr/>
            <p:nvPr/>
          </p:nvSpPr>
          <p:spPr>
            <a:xfrm>
              <a:off x="6364357" y="2708079"/>
              <a:ext cx="67111" cy="1440"/>
            </a:xfrm>
            <a:custGeom>
              <a:avLst/>
              <a:gdLst>
                <a:gd name="connsiteX0" fmla="*/ 0 w 67111"/>
                <a:gd name="connsiteY0" fmla="*/ 0 h 1440"/>
                <a:gd name="connsiteX1" fmla="*/ 67111 w 67111"/>
                <a:gd name="connsiteY1" fmla="*/ 0 h 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111" h="1440">
                  <a:moveTo>
                    <a:pt x="0" y="0"/>
                  </a:moveTo>
                  <a:lnTo>
                    <a:pt x="67111" y="0"/>
                  </a:lnTo>
                </a:path>
              </a:pathLst>
            </a:custGeom>
            <a:noFill/>
            <a:ln w="5747" cap="rnd">
              <a:solidFill>
                <a:srgbClr val="000000"/>
              </a:solidFill>
              <a:custDash>
                <a:ds d="150000" sp="30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="" xmlns:a16="http://schemas.microsoft.com/office/drawing/2014/main" id="{B6089065-A238-9D6F-4865-99928402E511}"/>
              </a:ext>
            </a:extLst>
          </p:cNvPr>
          <p:cNvGrpSpPr/>
          <p:nvPr/>
        </p:nvGrpSpPr>
        <p:grpSpPr>
          <a:xfrm>
            <a:off x="6286589" y="2660251"/>
            <a:ext cx="51845" cy="246372"/>
            <a:chOff x="6286589" y="2660251"/>
            <a:chExt cx="51845" cy="246372"/>
          </a:xfrm>
        </p:grpSpPr>
        <p:sp>
          <p:nvSpPr>
            <p:cNvPr id="491" name="Freeform 490">
              <a:extLst>
                <a:ext uri="{FF2B5EF4-FFF2-40B4-BE49-F238E27FC236}">
                  <a16:creationId xmlns="" xmlns:a16="http://schemas.microsoft.com/office/drawing/2014/main" id="{12E2D3ED-9A41-3C24-02CB-2157DE8B039E}"/>
                </a:ext>
              </a:extLst>
            </p:cNvPr>
            <p:cNvSpPr/>
            <p:nvPr/>
          </p:nvSpPr>
          <p:spPr>
            <a:xfrm>
              <a:off x="6312511" y="2660251"/>
              <a:ext cx="1440" cy="246372"/>
            </a:xfrm>
            <a:custGeom>
              <a:avLst/>
              <a:gdLst>
                <a:gd name="connsiteX0" fmla="*/ 0 w 1440"/>
                <a:gd name="connsiteY0" fmla="*/ 0 h 246372"/>
                <a:gd name="connsiteX1" fmla="*/ 0 w 1440"/>
                <a:gd name="connsiteY1" fmla="*/ 246372 h 24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246372">
                  <a:moveTo>
                    <a:pt x="0" y="0"/>
                  </a:moveTo>
                  <a:lnTo>
                    <a:pt x="0" y="246372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="" xmlns:a16="http://schemas.microsoft.com/office/drawing/2014/main" id="{27E6DDC0-ADB8-8DE9-93FA-FBB8D128EEB2}"/>
                </a:ext>
              </a:extLst>
            </p:cNvPr>
            <p:cNvSpPr/>
            <p:nvPr/>
          </p:nvSpPr>
          <p:spPr>
            <a:xfrm>
              <a:off x="6286589" y="2854778"/>
              <a:ext cx="51845" cy="51845"/>
            </a:xfrm>
            <a:custGeom>
              <a:avLst/>
              <a:gdLst>
                <a:gd name="connsiteX0" fmla="*/ 25923 w 51845"/>
                <a:gd name="connsiteY0" fmla="*/ 0 h 51845"/>
                <a:gd name="connsiteX1" fmla="*/ 51846 w 51845"/>
                <a:gd name="connsiteY1" fmla="*/ 0 h 51845"/>
                <a:gd name="connsiteX2" fmla="*/ 25923 w 51845"/>
                <a:gd name="connsiteY2" fmla="*/ 51846 h 51845"/>
                <a:gd name="connsiteX3" fmla="*/ 0 w 51845"/>
                <a:gd name="connsiteY3" fmla="*/ 0 h 51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45" h="51845">
                  <a:moveTo>
                    <a:pt x="25923" y="0"/>
                  </a:moveTo>
                  <a:lnTo>
                    <a:pt x="51846" y="0"/>
                  </a:lnTo>
                  <a:lnTo>
                    <a:pt x="25923" y="5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w="14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="" xmlns:a16="http://schemas.microsoft.com/office/drawing/2014/main" id="{26DF43A6-8A37-9F04-10B8-B799B73E16BD}"/>
                </a:ext>
              </a:extLst>
            </p:cNvPr>
            <p:cNvSpPr/>
            <p:nvPr/>
          </p:nvSpPr>
          <p:spPr>
            <a:xfrm>
              <a:off x="6312511" y="2660251"/>
              <a:ext cx="1440" cy="194526"/>
            </a:xfrm>
            <a:custGeom>
              <a:avLst/>
              <a:gdLst>
                <a:gd name="connsiteX0" fmla="*/ 0 w 1440"/>
                <a:gd name="connsiteY0" fmla="*/ 194527 h 194526"/>
                <a:gd name="connsiteX1" fmla="*/ 0 w 1440"/>
                <a:gd name="connsiteY1" fmla="*/ 0 h 194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0" h="194526">
                  <a:moveTo>
                    <a:pt x="0" y="194527"/>
                  </a:moveTo>
                  <a:lnTo>
                    <a:pt x="0" y="0"/>
                  </a:lnTo>
                </a:path>
              </a:pathLst>
            </a:custGeom>
            <a:noFill/>
            <a:ln w="574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="" xmlns:a16="http://schemas.microsoft.com/office/drawing/2014/main" id="{21C1EF70-AE12-C399-8A84-07DF5F904E5A}"/>
                  </a:ext>
                </a:extLst>
              </p:cNvPr>
              <p:cNvSpPr txBox="1"/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1C1EF70-AE12-C399-8A84-07DF5F90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94162" y="4376816"/>
                <a:ext cx="2955676" cy="67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saac Newton: Who He Was, Why Apples Are Falling">
            <a:extLst>
              <a:ext uri="{FF2B5EF4-FFF2-40B4-BE49-F238E27FC236}">
                <a16:creationId xmlns="" xmlns:a16="http://schemas.microsoft.com/office/drawing/2014/main" id="{BCF6D960-D4D0-DAA3-F1B0-75507FDE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4522" y="1307196"/>
            <a:ext cx="969168" cy="13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5" name="TextBox 504">
            <a:extLst>
              <a:ext uri="{FF2B5EF4-FFF2-40B4-BE49-F238E27FC236}">
                <a16:creationId xmlns="" xmlns:a16="http://schemas.microsoft.com/office/drawing/2014/main" id="{6A769090-C0C6-72DB-D4DC-348E9A70F6CD}"/>
              </a:ext>
            </a:extLst>
          </p:cNvPr>
          <p:cNvSpPr txBox="1"/>
          <p:nvPr/>
        </p:nvSpPr>
        <p:spPr bwMode="gray">
          <a:xfrm>
            <a:off x="7511691" y="2704719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Sir Isaac Newton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(1643 – 1727)</a:t>
            </a:r>
          </a:p>
        </p:txBody>
      </p:sp>
    </p:spTree>
    <p:extLst>
      <p:ext uri="{BB962C8B-B14F-4D97-AF65-F5344CB8AC3E}">
        <p14:creationId xmlns:p14="http://schemas.microsoft.com/office/powerpoint/2010/main" val="2357389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  <p:bldP spid="463" grpId="0" animBg="1"/>
      <p:bldP spid="463" grpId="1" animBg="1"/>
      <p:bldP spid="470" grpId="0" animBg="1"/>
      <p:bldP spid="470" grpId="1" animBg="1"/>
      <p:bldP spid="480" grpId="0" animBg="1"/>
      <p:bldP spid="480" grpId="1" animBg="1"/>
      <p:bldP spid="487" grpId="0" animBg="1"/>
      <p:bldP spid="487" grpId="1" animBg="1"/>
      <p:bldP spid="416" grpId="0" animBg="1"/>
      <p:bldP spid="5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07DFA41-11E9-240D-458D-186A5F58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A-Posteriori Inference: Polynomial Regression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="" xmlns:a16="http://schemas.microsoft.com/office/drawing/2014/main" id="{F960E9FA-0054-9E58-09D7-4A79D4AAD9B4}"/>
              </a:ext>
            </a:extLst>
          </p:cNvPr>
          <p:cNvGrpSpPr/>
          <p:nvPr/>
        </p:nvGrpSpPr>
        <p:grpSpPr>
          <a:xfrm>
            <a:off x="892053" y="1571767"/>
            <a:ext cx="2301161" cy="1505588"/>
            <a:chOff x="892053" y="1571767"/>
            <a:chExt cx="2301161" cy="1505588"/>
          </a:xfrm>
        </p:grpSpPr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9A5EAED6-7408-CB53-2972-856BE506E521}"/>
                </a:ext>
              </a:extLst>
            </p:cNvPr>
            <p:cNvSpPr/>
            <p:nvPr/>
          </p:nvSpPr>
          <p:spPr>
            <a:xfrm>
              <a:off x="1147488" y="1571767"/>
              <a:ext cx="2045726" cy="1362176"/>
            </a:xfrm>
            <a:custGeom>
              <a:avLst/>
              <a:gdLst>
                <a:gd name="connsiteX0" fmla="*/ 0 w 2045726"/>
                <a:gd name="connsiteY0" fmla="*/ 1362177 h 1362176"/>
                <a:gd name="connsiteX1" fmla="*/ 2045727 w 2045726"/>
                <a:gd name="connsiteY1" fmla="*/ 1362177 h 1362176"/>
                <a:gd name="connsiteX2" fmla="*/ 2045727 w 2045726"/>
                <a:gd name="connsiteY2" fmla="*/ 0 h 1362176"/>
                <a:gd name="connsiteX3" fmla="*/ 0 w 2045726"/>
                <a:gd name="connsiteY3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5726" h="1362176">
                  <a:moveTo>
                    <a:pt x="0" y="1362177"/>
                  </a:moveTo>
                  <a:lnTo>
                    <a:pt x="2045727" y="1362177"/>
                  </a:lnTo>
                  <a:lnTo>
                    <a:pt x="20457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3A4518ED-6805-FDBC-C8B7-D493FEAB6C5E}"/>
                </a:ext>
              </a:extLst>
            </p:cNvPr>
            <p:cNvSpPr/>
            <p:nvPr/>
          </p:nvSpPr>
          <p:spPr>
            <a:xfrm>
              <a:off x="1205385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FE38968D-D89D-41A3-D9FE-1937719B064B}"/>
                </a:ext>
              </a:extLst>
            </p:cNvPr>
            <p:cNvSpPr/>
            <p:nvPr/>
          </p:nvSpPr>
          <p:spPr>
            <a:xfrm>
              <a:off x="1687867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185AE8E2-F644-5EB9-763B-1F3D13913D9C}"/>
                </a:ext>
              </a:extLst>
            </p:cNvPr>
            <p:cNvSpPr/>
            <p:nvPr/>
          </p:nvSpPr>
          <p:spPr>
            <a:xfrm>
              <a:off x="2170346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6E0AF8F6-D960-2832-52FC-591702005351}"/>
                </a:ext>
              </a:extLst>
            </p:cNvPr>
            <p:cNvSpPr/>
            <p:nvPr/>
          </p:nvSpPr>
          <p:spPr>
            <a:xfrm>
              <a:off x="2652833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F009DA3C-74EB-7516-2A47-AB67E39A9D59}"/>
                </a:ext>
              </a:extLst>
            </p:cNvPr>
            <p:cNvSpPr/>
            <p:nvPr/>
          </p:nvSpPr>
          <p:spPr>
            <a:xfrm>
              <a:off x="3135310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A7D169B0-C6F8-3C42-E0AA-EEEC3F7230E3}"/>
                </a:ext>
              </a:extLst>
            </p:cNvPr>
            <p:cNvSpPr/>
            <p:nvPr/>
          </p:nvSpPr>
          <p:spPr>
            <a:xfrm>
              <a:off x="1147488" y="293394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43D85A4F-979C-A473-A289-CB21B5584C82}"/>
                </a:ext>
              </a:extLst>
            </p:cNvPr>
            <p:cNvSpPr/>
            <p:nvPr/>
          </p:nvSpPr>
          <p:spPr>
            <a:xfrm>
              <a:off x="1205385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B8FB8293-E298-7292-3134-E83CD97992EC}"/>
                </a:ext>
              </a:extLst>
            </p:cNvPr>
            <p:cNvSpPr/>
            <p:nvPr/>
          </p:nvSpPr>
          <p:spPr>
            <a:xfrm>
              <a:off x="1687867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759F3D07-CD5C-B0F5-0171-6EB8B882AD8D}"/>
                </a:ext>
              </a:extLst>
            </p:cNvPr>
            <p:cNvSpPr/>
            <p:nvPr/>
          </p:nvSpPr>
          <p:spPr>
            <a:xfrm>
              <a:off x="2170346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5E55C310-FA1F-7FE2-922D-BB7BCBB08F5B}"/>
                </a:ext>
              </a:extLst>
            </p:cNvPr>
            <p:cNvSpPr/>
            <p:nvPr/>
          </p:nvSpPr>
          <p:spPr>
            <a:xfrm>
              <a:off x="2652833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11BB352A-4B90-AA80-AB62-1DC2A18B9002}"/>
                </a:ext>
              </a:extLst>
            </p:cNvPr>
            <p:cNvSpPr/>
            <p:nvPr/>
          </p:nvSpPr>
          <p:spPr>
            <a:xfrm>
              <a:off x="3135310" y="2915233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F4DC3911-9160-5625-57E7-090F90615873}"/>
                </a:ext>
              </a:extLst>
            </p:cNvPr>
            <p:cNvSpPr/>
            <p:nvPr/>
          </p:nvSpPr>
          <p:spPr>
            <a:xfrm>
              <a:off x="1156241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B8F4A9C0-E0FF-23F6-D7CF-AC843F131939}"/>
                </a:ext>
              </a:extLst>
            </p:cNvPr>
            <p:cNvSpPr/>
            <p:nvPr/>
          </p:nvSpPr>
          <p:spPr>
            <a:xfrm>
              <a:off x="1188027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6F16EC06-0328-6CEE-85E8-F9DA233D9E17}"/>
                </a:ext>
              </a:extLst>
            </p:cNvPr>
            <p:cNvSpPr/>
            <p:nvPr/>
          </p:nvSpPr>
          <p:spPr>
            <a:xfrm>
              <a:off x="1201019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316CFA9E-8DB6-1DC9-6EF7-5AB2222C7AB2}"/>
                </a:ext>
              </a:extLst>
            </p:cNvPr>
            <p:cNvSpPr/>
            <p:nvPr/>
          </p:nvSpPr>
          <p:spPr>
            <a:xfrm>
              <a:off x="1230880" y="2960882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66803FD0-DA06-C9FC-45BD-D5F1898A0C5D}"/>
                </a:ext>
              </a:extLst>
            </p:cNvPr>
            <p:cNvSpPr/>
            <p:nvPr/>
          </p:nvSpPr>
          <p:spPr>
            <a:xfrm>
              <a:off x="1639216" y="296088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2D8AC6DD-8A0F-564F-E3D0-C183A3730646}"/>
                </a:ext>
              </a:extLst>
            </p:cNvPr>
            <p:cNvSpPr/>
            <p:nvPr/>
          </p:nvSpPr>
          <p:spPr>
            <a:xfrm>
              <a:off x="1671000" y="298989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C0E3B001-68B5-E6B2-039B-CD586015545F}"/>
                </a:ext>
              </a:extLst>
            </p:cNvPr>
            <p:cNvSpPr/>
            <p:nvPr/>
          </p:nvSpPr>
          <p:spPr>
            <a:xfrm>
              <a:off x="1684338" y="296088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93BA5F79-50DE-E5F6-7FAC-B47AADAFAE93}"/>
                </a:ext>
              </a:extLst>
            </p:cNvPr>
            <p:cNvSpPr/>
            <p:nvPr/>
          </p:nvSpPr>
          <p:spPr>
            <a:xfrm>
              <a:off x="1714381" y="2961505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CE583CAB-7F0B-D318-A97C-AE8AA0CDA574}"/>
                </a:ext>
              </a:extLst>
            </p:cNvPr>
            <p:cNvSpPr/>
            <p:nvPr/>
          </p:nvSpPr>
          <p:spPr>
            <a:xfrm>
              <a:off x="2121202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54B930A5-EAB9-0BA6-2335-7BB221C8B2F1}"/>
                </a:ext>
              </a:extLst>
            </p:cNvPr>
            <p:cNvSpPr/>
            <p:nvPr/>
          </p:nvSpPr>
          <p:spPr>
            <a:xfrm>
              <a:off x="2152991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ED60D688-CD08-4B1A-B305-B0957286D4CF}"/>
                </a:ext>
              </a:extLst>
            </p:cNvPr>
            <p:cNvSpPr/>
            <p:nvPr/>
          </p:nvSpPr>
          <p:spPr>
            <a:xfrm>
              <a:off x="2166515" y="2961505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1BBDA156-5171-F4EE-CC2E-819A7CCC9A32}"/>
                </a:ext>
              </a:extLst>
            </p:cNvPr>
            <p:cNvSpPr/>
            <p:nvPr/>
          </p:nvSpPr>
          <p:spPr>
            <a:xfrm>
              <a:off x="2195848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61AE7127-20F9-A19D-0466-5D55F4578EB2}"/>
                </a:ext>
              </a:extLst>
            </p:cNvPr>
            <p:cNvSpPr/>
            <p:nvPr/>
          </p:nvSpPr>
          <p:spPr>
            <a:xfrm>
              <a:off x="2604184" y="2960882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36A401F1-6405-8611-F6F4-FD5F411F11DD}"/>
                </a:ext>
              </a:extLst>
            </p:cNvPr>
            <p:cNvSpPr/>
            <p:nvPr/>
          </p:nvSpPr>
          <p:spPr>
            <a:xfrm>
              <a:off x="2635963" y="2989898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E167A8E-7ABE-27EC-89E4-2958B906853B}"/>
                </a:ext>
              </a:extLst>
            </p:cNvPr>
            <p:cNvSpPr/>
            <p:nvPr/>
          </p:nvSpPr>
          <p:spPr>
            <a:xfrm>
              <a:off x="2649714" y="2961505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AF1C508D-CD06-F98C-956C-68B3639755BE}"/>
                </a:ext>
              </a:extLst>
            </p:cNvPr>
            <p:cNvSpPr/>
            <p:nvPr/>
          </p:nvSpPr>
          <p:spPr>
            <a:xfrm>
              <a:off x="2679345" y="2961505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0BF7547E-CC67-3A85-E1E6-313FE939CD58}"/>
                </a:ext>
              </a:extLst>
            </p:cNvPr>
            <p:cNvSpPr/>
            <p:nvPr/>
          </p:nvSpPr>
          <p:spPr>
            <a:xfrm>
              <a:off x="3087196" y="2961505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C652F58F-15E7-6FD8-5AC6-0E5B6EAA15C5}"/>
                </a:ext>
              </a:extLst>
            </p:cNvPr>
            <p:cNvSpPr/>
            <p:nvPr/>
          </p:nvSpPr>
          <p:spPr>
            <a:xfrm>
              <a:off x="3116925" y="2989898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64DC4343-33B8-98AE-2B54-A7D8F5EE3885}"/>
                </a:ext>
              </a:extLst>
            </p:cNvPr>
            <p:cNvSpPr/>
            <p:nvPr/>
          </p:nvSpPr>
          <p:spPr>
            <a:xfrm>
              <a:off x="3129914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3F54B02A-E02F-77E5-3890-FD1CC9853806}"/>
                </a:ext>
              </a:extLst>
            </p:cNvPr>
            <p:cNvSpPr/>
            <p:nvPr/>
          </p:nvSpPr>
          <p:spPr>
            <a:xfrm>
              <a:off x="3159773" y="2960882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00FF09B7-0FD7-94CE-41B2-A5DF884EDAFC}"/>
                </a:ext>
              </a:extLst>
            </p:cNvPr>
            <p:cNvSpPr/>
            <p:nvPr/>
          </p:nvSpPr>
          <p:spPr>
            <a:xfrm>
              <a:off x="2153239" y="3042072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C5BA0617-6FAE-3C44-6705-EDB3B068F39B}"/>
                </a:ext>
              </a:extLst>
            </p:cNvPr>
            <p:cNvSpPr/>
            <p:nvPr/>
          </p:nvSpPr>
          <p:spPr>
            <a:xfrm>
              <a:off x="1147488" y="29181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9130146D-32ED-8BD5-4E85-9683276D2F30}"/>
                </a:ext>
              </a:extLst>
            </p:cNvPr>
            <p:cNvSpPr/>
            <p:nvPr/>
          </p:nvSpPr>
          <p:spPr>
            <a:xfrm>
              <a:off x="1147488" y="2688127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908CF1BE-C646-E216-121A-F19D779C2AF3}"/>
                </a:ext>
              </a:extLst>
            </p:cNvPr>
            <p:cNvSpPr/>
            <p:nvPr/>
          </p:nvSpPr>
          <p:spPr>
            <a:xfrm>
              <a:off x="1147488" y="245814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C48ECBB3-25E7-B332-90EE-DA5C51200274}"/>
                </a:ext>
              </a:extLst>
            </p:cNvPr>
            <p:cNvSpPr/>
            <p:nvPr/>
          </p:nvSpPr>
          <p:spPr>
            <a:xfrm>
              <a:off x="1147488" y="222816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CD241107-594A-DC29-48FA-1F93EC7FE6CA}"/>
                </a:ext>
              </a:extLst>
            </p:cNvPr>
            <p:cNvSpPr/>
            <p:nvPr/>
          </p:nvSpPr>
          <p:spPr>
            <a:xfrm>
              <a:off x="1147488" y="199818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4AD13971-BA99-88C8-453C-D85CD27543E3}"/>
                </a:ext>
              </a:extLst>
            </p:cNvPr>
            <p:cNvSpPr/>
            <p:nvPr/>
          </p:nvSpPr>
          <p:spPr>
            <a:xfrm>
              <a:off x="1147488" y="17682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77B2BB26-ACEA-32EB-3368-A5229F648A2F}"/>
                </a:ext>
              </a:extLst>
            </p:cNvPr>
            <p:cNvSpPr/>
            <p:nvPr/>
          </p:nvSpPr>
          <p:spPr>
            <a:xfrm>
              <a:off x="1147488" y="1571767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F1346F03-6E2A-95ED-3BD3-CDA3D079343D}"/>
                </a:ext>
              </a:extLst>
            </p:cNvPr>
            <p:cNvSpPr/>
            <p:nvPr/>
          </p:nvSpPr>
          <p:spPr>
            <a:xfrm>
              <a:off x="1147488" y="29181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6D3F6B62-6189-A0AF-08BA-97C52C611F69}"/>
                </a:ext>
              </a:extLst>
            </p:cNvPr>
            <p:cNvSpPr/>
            <p:nvPr/>
          </p:nvSpPr>
          <p:spPr>
            <a:xfrm>
              <a:off x="1147488" y="268812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C0C62AFA-46EC-B7D1-1FED-D24D0D089154}"/>
                </a:ext>
              </a:extLst>
            </p:cNvPr>
            <p:cNvSpPr/>
            <p:nvPr/>
          </p:nvSpPr>
          <p:spPr>
            <a:xfrm>
              <a:off x="1147488" y="24581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D2BAD3D3-54B2-0E7B-B9BD-64944AB024D3}"/>
                </a:ext>
              </a:extLst>
            </p:cNvPr>
            <p:cNvSpPr/>
            <p:nvPr/>
          </p:nvSpPr>
          <p:spPr>
            <a:xfrm>
              <a:off x="1147488" y="222816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8EA3DFD4-94C2-0822-7FFF-0DB3C74C4E8D}"/>
                </a:ext>
              </a:extLst>
            </p:cNvPr>
            <p:cNvSpPr/>
            <p:nvPr/>
          </p:nvSpPr>
          <p:spPr>
            <a:xfrm>
              <a:off x="1147488" y="199818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7C1E42AE-A99D-53F6-6AFB-580BA8EE1495}"/>
                </a:ext>
              </a:extLst>
            </p:cNvPr>
            <p:cNvSpPr/>
            <p:nvPr/>
          </p:nvSpPr>
          <p:spPr>
            <a:xfrm>
              <a:off x="1147488" y="17682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2C9B6ADB-ED0D-A977-371A-82137936C803}"/>
                </a:ext>
              </a:extLst>
            </p:cNvPr>
            <p:cNvSpPr/>
            <p:nvPr/>
          </p:nvSpPr>
          <p:spPr>
            <a:xfrm>
              <a:off x="977098" y="2918549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D6C7C3A6-B883-8217-48DB-87459B01897A}"/>
                </a:ext>
              </a:extLst>
            </p:cNvPr>
            <p:cNvSpPr/>
            <p:nvPr/>
          </p:nvSpPr>
          <p:spPr>
            <a:xfrm>
              <a:off x="1014544" y="2900383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="" xmlns:a16="http://schemas.microsoft.com/office/drawing/2014/main" id="{EDDC9F8B-2D39-1675-E68B-FEBD6F04C0D7}"/>
                </a:ext>
              </a:extLst>
            </p:cNvPr>
            <p:cNvSpPr/>
            <p:nvPr/>
          </p:nvSpPr>
          <p:spPr>
            <a:xfrm>
              <a:off x="1046329" y="2929390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E6092BB0-1B7A-A18E-FCB7-96724A5E658C}"/>
                </a:ext>
              </a:extLst>
            </p:cNvPr>
            <p:cNvSpPr/>
            <p:nvPr/>
          </p:nvSpPr>
          <p:spPr>
            <a:xfrm>
              <a:off x="1059666" y="2900383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="" xmlns:a16="http://schemas.microsoft.com/office/drawing/2014/main" id="{144FDB8B-4B8D-27CB-4187-4D4B554C1DBD}"/>
                </a:ext>
              </a:extLst>
            </p:cNvPr>
            <p:cNvSpPr/>
            <p:nvPr/>
          </p:nvSpPr>
          <p:spPr>
            <a:xfrm>
              <a:off x="1089711" y="2900997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="" xmlns:a16="http://schemas.microsoft.com/office/drawing/2014/main" id="{AC6D0715-86A0-DB78-DF2E-C13CB58CB118}"/>
                </a:ext>
              </a:extLst>
            </p:cNvPr>
            <p:cNvSpPr/>
            <p:nvPr/>
          </p:nvSpPr>
          <p:spPr>
            <a:xfrm>
              <a:off x="1013559" y="2670396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2320B6C4-9E79-49DC-58C8-EE8C6355F772}"/>
                </a:ext>
              </a:extLst>
            </p:cNvPr>
            <p:cNvSpPr/>
            <p:nvPr/>
          </p:nvSpPr>
          <p:spPr>
            <a:xfrm>
              <a:off x="1045344" y="2699413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CE5F33D6-F146-A8DC-12F7-B27B6F83BAD2}"/>
                </a:ext>
              </a:extLst>
            </p:cNvPr>
            <p:cNvSpPr/>
            <p:nvPr/>
          </p:nvSpPr>
          <p:spPr>
            <a:xfrm>
              <a:off x="1058337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0353A797-15C0-73C2-CF2D-A84CE740AD4B}"/>
                </a:ext>
              </a:extLst>
            </p:cNvPr>
            <p:cNvSpPr/>
            <p:nvPr/>
          </p:nvSpPr>
          <p:spPr>
            <a:xfrm>
              <a:off x="1088198" y="2670396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63BFD5C9-F6BA-9C9E-9F06-D918C5A55D9E}"/>
                </a:ext>
              </a:extLst>
            </p:cNvPr>
            <p:cNvSpPr/>
            <p:nvPr/>
          </p:nvSpPr>
          <p:spPr>
            <a:xfrm>
              <a:off x="1014544" y="2440420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3F55168E-6526-4C83-8504-6B3E9253200D}"/>
                </a:ext>
              </a:extLst>
            </p:cNvPr>
            <p:cNvSpPr/>
            <p:nvPr/>
          </p:nvSpPr>
          <p:spPr>
            <a:xfrm>
              <a:off x="1046329" y="246943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B08E8C77-512B-7F9F-6328-AD27A58B746B}"/>
                </a:ext>
              </a:extLst>
            </p:cNvPr>
            <p:cNvSpPr/>
            <p:nvPr/>
          </p:nvSpPr>
          <p:spPr>
            <a:xfrm>
              <a:off x="1059666" y="2440420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3939ADA1-606B-06FD-EB66-EA4716077DA5}"/>
                </a:ext>
              </a:extLst>
            </p:cNvPr>
            <p:cNvSpPr/>
            <p:nvPr/>
          </p:nvSpPr>
          <p:spPr>
            <a:xfrm>
              <a:off x="1089711" y="2441039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4742A9EA-FFCE-DF60-FE50-AA4EB2F48F58}"/>
                </a:ext>
              </a:extLst>
            </p:cNvPr>
            <p:cNvSpPr/>
            <p:nvPr/>
          </p:nvSpPr>
          <p:spPr>
            <a:xfrm>
              <a:off x="1013559" y="2210439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="" xmlns:a16="http://schemas.microsoft.com/office/drawing/2014/main" id="{25EDB176-12F1-630B-991F-6A71CF430D78}"/>
                </a:ext>
              </a:extLst>
            </p:cNvPr>
            <p:cNvSpPr/>
            <p:nvPr/>
          </p:nvSpPr>
          <p:spPr>
            <a:xfrm>
              <a:off x="1045344" y="2239451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="" xmlns:a16="http://schemas.microsoft.com/office/drawing/2014/main" id="{3D3F4BE0-F9AD-EE56-FE1E-20BB04AA0B4D}"/>
                </a:ext>
              </a:extLst>
            </p:cNvPr>
            <p:cNvSpPr/>
            <p:nvPr/>
          </p:nvSpPr>
          <p:spPr>
            <a:xfrm>
              <a:off x="1058864" y="2211058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="" xmlns:a16="http://schemas.microsoft.com/office/drawing/2014/main" id="{45468056-1C62-F81D-661E-87A840793797}"/>
                </a:ext>
              </a:extLst>
            </p:cNvPr>
            <p:cNvSpPr/>
            <p:nvPr/>
          </p:nvSpPr>
          <p:spPr>
            <a:xfrm>
              <a:off x="1088198" y="2210439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="" xmlns:a16="http://schemas.microsoft.com/office/drawing/2014/main" id="{946BD1C1-3769-ABEC-1207-A1AE3BCDEA8E}"/>
                </a:ext>
              </a:extLst>
            </p:cNvPr>
            <p:cNvSpPr/>
            <p:nvPr/>
          </p:nvSpPr>
          <p:spPr>
            <a:xfrm>
              <a:off x="1014544" y="1980458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="" xmlns:a16="http://schemas.microsoft.com/office/drawing/2014/main" id="{0FEC608A-8B73-238E-37B9-3A39877FED53}"/>
                </a:ext>
              </a:extLst>
            </p:cNvPr>
            <p:cNvSpPr/>
            <p:nvPr/>
          </p:nvSpPr>
          <p:spPr>
            <a:xfrm>
              <a:off x="1046329" y="2009471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="" xmlns:a16="http://schemas.microsoft.com/office/drawing/2014/main" id="{3929CEF8-1533-525B-54DD-13A65003CC1F}"/>
                </a:ext>
              </a:extLst>
            </p:cNvPr>
            <p:cNvSpPr/>
            <p:nvPr/>
          </p:nvSpPr>
          <p:spPr>
            <a:xfrm>
              <a:off x="1060079" y="1981077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="" xmlns:a16="http://schemas.microsoft.com/office/drawing/2014/main" id="{00708994-2B16-1078-F958-F9C4237F825F}"/>
                </a:ext>
              </a:extLst>
            </p:cNvPr>
            <p:cNvSpPr/>
            <p:nvPr/>
          </p:nvSpPr>
          <p:spPr>
            <a:xfrm>
              <a:off x="1089711" y="1981077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="" xmlns:a16="http://schemas.microsoft.com/office/drawing/2014/main" id="{BFD52DF3-AF42-E10A-43BE-5E7117558DE3}"/>
                </a:ext>
              </a:extLst>
            </p:cNvPr>
            <p:cNvSpPr/>
            <p:nvPr/>
          </p:nvSpPr>
          <p:spPr>
            <a:xfrm>
              <a:off x="1015621" y="1751097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339EAEE5-2461-7981-52CA-5823BCE479BA}"/>
                </a:ext>
              </a:extLst>
            </p:cNvPr>
            <p:cNvSpPr/>
            <p:nvPr/>
          </p:nvSpPr>
          <p:spPr>
            <a:xfrm>
              <a:off x="1045344" y="17794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="" xmlns:a16="http://schemas.microsoft.com/office/drawing/2014/main" id="{DED08732-2101-6772-EB56-243DA8A2A2E3}"/>
                </a:ext>
              </a:extLst>
            </p:cNvPr>
            <p:cNvSpPr/>
            <p:nvPr/>
          </p:nvSpPr>
          <p:spPr>
            <a:xfrm>
              <a:off x="1058337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="" xmlns:a16="http://schemas.microsoft.com/office/drawing/2014/main" id="{2DE9D7F1-4A7E-DD79-744A-2943097FC76C}"/>
                </a:ext>
              </a:extLst>
            </p:cNvPr>
            <p:cNvSpPr/>
            <p:nvPr/>
          </p:nvSpPr>
          <p:spPr>
            <a:xfrm>
              <a:off x="1088198" y="1750478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862BEE06-F01A-C24F-E0CE-567085E9070D}"/>
                </a:ext>
              </a:extLst>
            </p:cNvPr>
            <p:cNvSpPr/>
            <p:nvPr/>
          </p:nvSpPr>
          <p:spPr>
            <a:xfrm>
              <a:off x="892053" y="2235682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E4B1618F-407E-4EBB-8BD0-3BF0A2A975DB}"/>
                </a:ext>
              </a:extLst>
            </p:cNvPr>
            <p:cNvSpPr/>
            <p:nvPr/>
          </p:nvSpPr>
          <p:spPr>
            <a:xfrm>
              <a:off x="1191129" y="2881137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221C8326-34E0-34E6-FE80-59733F4BFB33}"/>
                </a:ext>
              </a:extLst>
            </p:cNvPr>
            <p:cNvSpPr/>
            <p:nvPr/>
          </p:nvSpPr>
          <p:spPr>
            <a:xfrm>
              <a:off x="1384122" y="22584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3D5AA3F7-5622-4D89-961C-188613A72DE7}"/>
                </a:ext>
              </a:extLst>
            </p:cNvPr>
            <p:cNvSpPr/>
            <p:nvPr/>
          </p:nvSpPr>
          <p:spPr>
            <a:xfrm>
              <a:off x="1577115" y="213905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="" xmlns:a16="http://schemas.microsoft.com/office/drawing/2014/main" id="{209E81F4-7421-F746-AFB9-10E296B80EDB}"/>
                </a:ext>
              </a:extLst>
            </p:cNvPr>
            <p:cNvSpPr/>
            <p:nvPr/>
          </p:nvSpPr>
          <p:spPr>
            <a:xfrm>
              <a:off x="1770107" y="16848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="" xmlns:a16="http://schemas.microsoft.com/office/drawing/2014/main" id="{6DBC31D0-4DC3-6217-FCD7-F030A12C99D2}"/>
                </a:ext>
              </a:extLst>
            </p:cNvPr>
            <p:cNvSpPr/>
            <p:nvPr/>
          </p:nvSpPr>
          <p:spPr>
            <a:xfrm>
              <a:off x="1963099" y="1596063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="" xmlns:a16="http://schemas.microsoft.com/office/drawing/2014/main" id="{CEB73C1B-C4AD-9DB5-D12D-F62E16F1565F}"/>
                </a:ext>
              </a:extLst>
            </p:cNvPr>
            <p:cNvSpPr/>
            <p:nvPr/>
          </p:nvSpPr>
          <p:spPr>
            <a:xfrm>
              <a:off x="2156090" y="179923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="" xmlns:a16="http://schemas.microsoft.com/office/drawing/2014/main" id="{0ACC84DF-8646-5D5A-F5C5-3F4017A1B1A1}"/>
                </a:ext>
              </a:extLst>
            </p:cNvPr>
            <p:cNvSpPr/>
            <p:nvPr/>
          </p:nvSpPr>
          <p:spPr>
            <a:xfrm>
              <a:off x="2349091" y="173700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1941A455-2983-E48A-A556-36C2EAFBD65C}"/>
                </a:ext>
              </a:extLst>
            </p:cNvPr>
            <p:cNvSpPr/>
            <p:nvPr/>
          </p:nvSpPr>
          <p:spPr>
            <a:xfrm>
              <a:off x="2542081" y="191822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="" xmlns:a16="http://schemas.microsoft.com/office/drawing/2014/main" id="{8A55D9A5-A7A1-873D-1D91-1153E8FED9F4}"/>
                </a:ext>
              </a:extLst>
            </p:cNvPr>
            <p:cNvSpPr/>
            <p:nvPr/>
          </p:nvSpPr>
          <p:spPr>
            <a:xfrm>
              <a:off x="2735072" y="2254857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="" xmlns:a16="http://schemas.microsoft.com/office/drawing/2014/main" id="{BC6023E4-4524-950A-AF6E-84695D9280E2}"/>
                </a:ext>
              </a:extLst>
            </p:cNvPr>
            <p:cNvSpPr/>
            <p:nvPr/>
          </p:nvSpPr>
          <p:spPr>
            <a:xfrm>
              <a:off x="2928063" y="225233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="" xmlns:a16="http://schemas.microsoft.com/office/drawing/2014/main" id="{920F1F89-8C80-49DB-150D-5B710E8FE035}"/>
                </a:ext>
              </a:extLst>
            </p:cNvPr>
            <p:cNvSpPr/>
            <p:nvPr/>
          </p:nvSpPr>
          <p:spPr>
            <a:xfrm>
              <a:off x="3121054" y="256386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Freeform 97">
            <a:extLst>
              <a:ext uri="{FF2B5EF4-FFF2-40B4-BE49-F238E27FC236}">
                <a16:creationId xmlns="" xmlns:a16="http://schemas.microsoft.com/office/drawing/2014/main" id="{F551E2F6-AB00-B321-38E6-43278B71CE63}"/>
              </a:ext>
            </a:extLst>
          </p:cNvPr>
          <p:cNvSpPr/>
          <p:nvPr/>
        </p:nvSpPr>
        <p:spPr>
          <a:xfrm>
            <a:off x="1205385" y="1717024"/>
            <a:ext cx="1929924" cy="971102"/>
          </a:xfrm>
          <a:custGeom>
            <a:avLst/>
            <a:gdLst>
              <a:gd name="connsiteX0" fmla="*/ 0 w 1929924"/>
              <a:gd name="connsiteY0" fmla="*/ 971103 h 971102"/>
              <a:gd name="connsiteX1" fmla="*/ 19494 w 1929924"/>
              <a:gd name="connsiteY1" fmla="*/ 932374 h 971102"/>
              <a:gd name="connsiteX2" fmla="*/ 38988 w 1929924"/>
              <a:gd name="connsiteY2" fmla="*/ 894427 h 971102"/>
              <a:gd name="connsiteX3" fmla="*/ 58482 w 1929924"/>
              <a:gd name="connsiteY3" fmla="*/ 857273 h 971102"/>
              <a:gd name="connsiteX4" fmla="*/ 77977 w 1929924"/>
              <a:gd name="connsiteY4" fmla="*/ 820910 h 971102"/>
              <a:gd name="connsiteX5" fmla="*/ 97472 w 1929924"/>
              <a:gd name="connsiteY5" fmla="*/ 785326 h 971102"/>
              <a:gd name="connsiteX6" fmla="*/ 116966 w 1929924"/>
              <a:gd name="connsiteY6" fmla="*/ 750536 h 971102"/>
              <a:gd name="connsiteX7" fmla="*/ 136460 w 1929924"/>
              <a:gd name="connsiteY7" fmla="*/ 716533 h 971102"/>
              <a:gd name="connsiteX8" fmla="*/ 155954 w 1929924"/>
              <a:gd name="connsiteY8" fmla="*/ 683319 h 971102"/>
              <a:gd name="connsiteX9" fmla="*/ 175448 w 1929924"/>
              <a:gd name="connsiteY9" fmla="*/ 650892 h 971102"/>
              <a:gd name="connsiteX10" fmla="*/ 194942 w 1929924"/>
              <a:gd name="connsiteY10" fmla="*/ 619254 h 971102"/>
              <a:gd name="connsiteX11" fmla="*/ 214436 w 1929924"/>
              <a:gd name="connsiteY11" fmla="*/ 588405 h 971102"/>
              <a:gd name="connsiteX12" fmla="*/ 233930 w 1929924"/>
              <a:gd name="connsiteY12" fmla="*/ 558342 h 971102"/>
              <a:gd name="connsiteX13" fmla="*/ 253425 w 1929924"/>
              <a:gd name="connsiteY13" fmla="*/ 529068 h 971102"/>
              <a:gd name="connsiteX14" fmla="*/ 272919 w 1929924"/>
              <a:gd name="connsiteY14" fmla="*/ 500583 h 971102"/>
              <a:gd name="connsiteX15" fmla="*/ 292414 w 1929924"/>
              <a:gd name="connsiteY15" fmla="*/ 472885 h 971102"/>
              <a:gd name="connsiteX16" fmla="*/ 311908 w 1929924"/>
              <a:gd name="connsiteY16" fmla="*/ 445976 h 971102"/>
              <a:gd name="connsiteX17" fmla="*/ 331402 w 1929924"/>
              <a:gd name="connsiteY17" fmla="*/ 419855 h 971102"/>
              <a:gd name="connsiteX18" fmla="*/ 350896 w 1929924"/>
              <a:gd name="connsiteY18" fmla="*/ 394522 h 971102"/>
              <a:gd name="connsiteX19" fmla="*/ 370390 w 1929924"/>
              <a:gd name="connsiteY19" fmla="*/ 369977 h 971102"/>
              <a:gd name="connsiteX20" fmla="*/ 389884 w 1929924"/>
              <a:gd name="connsiteY20" fmla="*/ 346220 h 971102"/>
              <a:gd name="connsiteX21" fmla="*/ 409379 w 1929924"/>
              <a:gd name="connsiteY21" fmla="*/ 323251 h 971102"/>
              <a:gd name="connsiteX22" fmla="*/ 428873 w 1929924"/>
              <a:gd name="connsiteY22" fmla="*/ 301071 h 971102"/>
              <a:gd name="connsiteX23" fmla="*/ 448367 w 1929924"/>
              <a:gd name="connsiteY23" fmla="*/ 279678 h 971102"/>
              <a:gd name="connsiteX24" fmla="*/ 467862 w 1929924"/>
              <a:gd name="connsiteY24" fmla="*/ 259074 h 971102"/>
              <a:gd name="connsiteX25" fmla="*/ 487356 w 1929924"/>
              <a:gd name="connsiteY25" fmla="*/ 239258 h 971102"/>
              <a:gd name="connsiteX26" fmla="*/ 506850 w 1929924"/>
              <a:gd name="connsiteY26" fmla="*/ 220229 h 971102"/>
              <a:gd name="connsiteX27" fmla="*/ 526344 w 1929924"/>
              <a:gd name="connsiteY27" fmla="*/ 201990 h 971102"/>
              <a:gd name="connsiteX28" fmla="*/ 545838 w 1929924"/>
              <a:gd name="connsiteY28" fmla="*/ 184538 h 971102"/>
              <a:gd name="connsiteX29" fmla="*/ 565332 w 1929924"/>
              <a:gd name="connsiteY29" fmla="*/ 167875 h 971102"/>
              <a:gd name="connsiteX30" fmla="*/ 584827 w 1929924"/>
              <a:gd name="connsiteY30" fmla="*/ 152000 h 971102"/>
              <a:gd name="connsiteX31" fmla="*/ 604321 w 1929924"/>
              <a:gd name="connsiteY31" fmla="*/ 136912 h 971102"/>
              <a:gd name="connsiteX32" fmla="*/ 623815 w 1929924"/>
              <a:gd name="connsiteY32" fmla="*/ 122612 h 971102"/>
              <a:gd name="connsiteX33" fmla="*/ 643309 w 1929924"/>
              <a:gd name="connsiteY33" fmla="*/ 109102 h 971102"/>
              <a:gd name="connsiteX34" fmla="*/ 662803 w 1929924"/>
              <a:gd name="connsiteY34" fmla="*/ 96379 h 971102"/>
              <a:gd name="connsiteX35" fmla="*/ 682296 w 1929924"/>
              <a:gd name="connsiteY35" fmla="*/ 84444 h 971102"/>
              <a:gd name="connsiteX36" fmla="*/ 701789 w 1929924"/>
              <a:gd name="connsiteY36" fmla="*/ 73298 h 971102"/>
              <a:gd name="connsiteX37" fmla="*/ 721282 w 1929924"/>
              <a:gd name="connsiteY37" fmla="*/ 62939 h 971102"/>
              <a:gd name="connsiteX38" fmla="*/ 740785 w 1929924"/>
              <a:gd name="connsiteY38" fmla="*/ 53369 h 971102"/>
              <a:gd name="connsiteX39" fmla="*/ 760278 w 1929924"/>
              <a:gd name="connsiteY39" fmla="*/ 44587 h 971102"/>
              <a:gd name="connsiteX40" fmla="*/ 779771 w 1929924"/>
              <a:gd name="connsiteY40" fmla="*/ 36592 h 971102"/>
              <a:gd name="connsiteX41" fmla="*/ 799264 w 1929924"/>
              <a:gd name="connsiteY41" fmla="*/ 29387 h 971102"/>
              <a:gd name="connsiteX42" fmla="*/ 818757 w 1929924"/>
              <a:gd name="connsiteY42" fmla="*/ 22969 h 971102"/>
              <a:gd name="connsiteX43" fmla="*/ 838251 w 1929924"/>
              <a:gd name="connsiteY43" fmla="*/ 17339 h 971102"/>
              <a:gd name="connsiteX44" fmla="*/ 857744 w 1929924"/>
              <a:gd name="connsiteY44" fmla="*/ 12498 h 971102"/>
              <a:gd name="connsiteX45" fmla="*/ 877237 w 1929924"/>
              <a:gd name="connsiteY45" fmla="*/ 8445 h 971102"/>
              <a:gd name="connsiteX46" fmla="*/ 896730 w 1929924"/>
              <a:gd name="connsiteY46" fmla="*/ 5180 h 971102"/>
              <a:gd name="connsiteX47" fmla="*/ 916233 w 1929924"/>
              <a:gd name="connsiteY47" fmla="*/ 2702 h 971102"/>
              <a:gd name="connsiteX48" fmla="*/ 935726 w 1929924"/>
              <a:gd name="connsiteY48" fmla="*/ 1013 h 971102"/>
              <a:gd name="connsiteX49" fmla="*/ 955219 w 1929924"/>
              <a:gd name="connsiteY49" fmla="*/ 112 h 971102"/>
              <a:gd name="connsiteX50" fmla="*/ 974712 w 1929924"/>
              <a:gd name="connsiteY50" fmla="*/ 0 h 971102"/>
              <a:gd name="connsiteX51" fmla="*/ 994205 w 1929924"/>
              <a:gd name="connsiteY51" fmla="*/ 675 h 971102"/>
              <a:gd name="connsiteX52" fmla="*/ 1013699 w 1929924"/>
              <a:gd name="connsiteY52" fmla="*/ 2138 h 971102"/>
              <a:gd name="connsiteX53" fmla="*/ 1033192 w 1929924"/>
              <a:gd name="connsiteY53" fmla="*/ 4391 h 971102"/>
              <a:gd name="connsiteX54" fmla="*/ 1052685 w 1929924"/>
              <a:gd name="connsiteY54" fmla="*/ 7430 h 971102"/>
              <a:gd name="connsiteX55" fmla="*/ 1072178 w 1929924"/>
              <a:gd name="connsiteY55" fmla="*/ 11258 h 971102"/>
              <a:gd name="connsiteX56" fmla="*/ 1091681 w 1929924"/>
              <a:gd name="connsiteY56" fmla="*/ 15875 h 971102"/>
              <a:gd name="connsiteX57" fmla="*/ 1111174 w 1929924"/>
              <a:gd name="connsiteY57" fmla="*/ 21279 h 971102"/>
              <a:gd name="connsiteX58" fmla="*/ 1130667 w 1929924"/>
              <a:gd name="connsiteY58" fmla="*/ 27472 h 971102"/>
              <a:gd name="connsiteX59" fmla="*/ 1150160 w 1929924"/>
              <a:gd name="connsiteY59" fmla="*/ 34452 h 971102"/>
              <a:gd name="connsiteX60" fmla="*/ 1169653 w 1929924"/>
              <a:gd name="connsiteY60" fmla="*/ 42221 h 971102"/>
              <a:gd name="connsiteX61" fmla="*/ 1189147 w 1929924"/>
              <a:gd name="connsiteY61" fmla="*/ 50777 h 971102"/>
              <a:gd name="connsiteX62" fmla="*/ 1208640 w 1929924"/>
              <a:gd name="connsiteY62" fmla="*/ 60123 h 971102"/>
              <a:gd name="connsiteX63" fmla="*/ 1228133 w 1929924"/>
              <a:gd name="connsiteY63" fmla="*/ 70255 h 971102"/>
              <a:gd name="connsiteX64" fmla="*/ 1247626 w 1929924"/>
              <a:gd name="connsiteY64" fmla="*/ 81177 h 971102"/>
              <a:gd name="connsiteX65" fmla="*/ 1267129 w 1929924"/>
              <a:gd name="connsiteY65" fmla="*/ 92886 h 971102"/>
              <a:gd name="connsiteX66" fmla="*/ 1286622 w 1929924"/>
              <a:gd name="connsiteY66" fmla="*/ 105384 h 971102"/>
              <a:gd name="connsiteX67" fmla="*/ 1306115 w 1929924"/>
              <a:gd name="connsiteY67" fmla="*/ 118669 h 971102"/>
              <a:gd name="connsiteX68" fmla="*/ 1325608 w 1929924"/>
              <a:gd name="connsiteY68" fmla="*/ 132743 h 971102"/>
              <a:gd name="connsiteX69" fmla="*/ 1345101 w 1929924"/>
              <a:gd name="connsiteY69" fmla="*/ 147605 h 971102"/>
              <a:gd name="connsiteX70" fmla="*/ 1364594 w 1929924"/>
              <a:gd name="connsiteY70" fmla="*/ 163255 h 971102"/>
              <a:gd name="connsiteX71" fmla="*/ 1384088 w 1929924"/>
              <a:gd name="connsiteY71" fmla="*/ 179693 h 971102"/>
              <a:gd name="connsiteX72" fmla="*/ 1403581 w 1929924"/>
              <a:gd name="connsiteY72" fmla="*/ 196920 h 971102"/>
              <a:gd name="connsiteX73" fmla="*/ 1423074 w 1929924"/>
              <a:gd name="connsiteY73" fmla="*/ 214934 h 971102"/>
              <a:gd name="connsiteX74" fmla="*/ 1442577 w 1929924"/>
              <a:gd name="connsiteY74" fmla="*/ 233737 h 971102"/>
              <a:gd name="connsiteX75" fmla="*/ 1462070 w 1929924"/>
              <a:gd name="connsiteY75" fmla="*/ 253327 h 971102"/>
              <a:gd name="connsiteX76" fmla="*/ 1481563 w 1929924"/>
              <a:gd name="connsiteY76" fmla="*/ 273706 h 971102"/>
              <a:gd name="connsiteX77" fmla="*/ 1501056 w 1929924"/>
              <a:gd name="connsiteY77" fmla="*/ 294874 h 971102"/>
              <a:gd name="connsiteX78" fmla="*/ 1520549 w 1929924"/>
              <a:gd name="connsiteY78" fmla="*/ 316829 h 971102"/>
              <a:gd name="connsiteX79" fmla="*/ 1540042 w 1929924"/>
              <a:gd name="connsiteY79" fmla="*/ 339572 h 971102"/>
              <a:gd name="connsiteX80" fmla="*/ 1559536 w 1929924"/>
              <a:gd name="connsiteY80" fmla="*/ 363103 h 971102"/>
              <a:gd name="connsiteX81" fmla="*/ 1579029 w 1929924"/>
              <a:gd name="connsiteY81" fmla="*/ 387423 h 971102"/>
              <a:gd name="connsiteX82" fmla="*/ 1598522 w 1929924"/>
              <a:gd name="connsiteY82" fmla="*/ 412530 h 971102"/>
              <a:gd name="connsiteX83" fmla="*/ 1618025 w 1929924"/>
              <a:gd name="connsiteY83" fmla="*/ 438426 h 971102"/>
              <a:gd name="connsiteX84" fmla="*/ 1637518 w 1929924"/>
              <a:gd name="connsiteY84" fmla="*/ 465110 h 971102"/>
              <a:gd name="connsiteX85" fmla="*/ 1657011 w 1929924"/>
              <a:gd name="connsiteY85" fmla="*/ 492582 h 971102"/>
              <a:gd name="connsiteX86" fmla="*/ 1676504 w 1929924"/>
              <a:gd name="connsiteY86" fmla="*/ 520843 h 971102"/>
              <a:gd name="connsiteX87" fmla="*/ 1695997 w 1929924"/>
              <a:gd name="connsiteY87" fmla="*/ 549892 h 971102"/>
              <a:gd name="connsiteX88" fmla="*/ 1715490 w 1929924"/>
              <a:gd name="connsiteY88" fmla="*/ 579728 h 971102"/>
              <a:gd name="connsiteX89" fmla="*/ 1734984 w 1929924"/>
              <a:gd name="connsiteY89" fmla="*/ 610353 h 971102"/>
              <a:gd name="connsiteX90" fmla="*/ 1754477 w 1929924"/>
              <a:gd name="connsiteY90" fmla="*/ 641766 h 971102"/>
              <a:gd name="connsiteX91" fmla="*/ 1773970 w 1929924"/>
              <a:gd name="connsiteY91" fmla="*/ 673966 h 971102"/>
              <a:gd name="connsiteX92" fmla="*/ 1793473 w 1929924"/>
              <a:gd name="connsiteY92" fmla="*/ 706955 h 971102"/>
              <a:gd name="connsiteX93" fmla="*/ 1812966 w 1929924"/>
              <a:gd name="connsiteY93" fmla="*/ 740733 h 971102"/>
              <a:gd name="connsiteX94" fmla="*/ 1832459 w 1929924"/>
              <a:gd name="connsiteY94" fmla="*/ 775298 h 971102"/>
              <a:gd name="connsiteX95" fmla="*/ 1851952 w 1929924"/>
              <a:gd name="connsiteY95" fmla="*/ 810654 h 971102"/>
              <a:gd name="connsiteX96" fmla="*/ 1871445 w 1929924"/>
              <a:gd name="connsiteY96" fmla="*/ 846789 h 971102"/>
              <a:gd name="connsiteX97" fmla="*/ 1890938 w 1929924"/>
              <a:gd name="connsiteY97" fmla="*/ 883726 h 971102"/>
              <a:gd name="connsiteX98" fmla="*/ 1910431 w 1929924"/>
              <a:gd name="connsiteY98" fmla="*/ 921444 h 971102"/>
              <a:gd name="connsiteX99" fmla="*/ 1929925 w 1929924"/>
              <a:gd name="connsiteY99" fmla="*/ 959946 h 97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971102">
                <a:moveTo>
                  <a:pt x="0" y="971103"/>
                </a:moveTo>
                <a:lnTo>
                  <a:pt x="19494" y="932374"/>
                </a:lnTo>
                <a:lnTo>
                  <a:pt x="38988" y="894427"/>
                </a:lnTo>
                <a:lnTo>
                  <a:pt x="58482" y="857273"/>
                </a:lnTo>
                <a:lnTo>
                  <a:pt x="77977" y="820910"/>
                </a:lnTo>
                <a:lnTo>
                  <a:pt x="97472" y="785326"/>
                </a:lnTo>
                <a:lnTo>
                  <a:pt x="116966" y="750536"/>
                </a:lnTo>
                <a:lnTo>
                  <a:pt x="136460" y="716533"/>
                </a:lnTo>
                <a:lnTo>
                  <a:pt x="155954" y="683319"/>
                </a:lnTo>
                <a:lnTo>
                  <a:pt x="175448" y="650892"/>
                </a:lnTo>
                <a:lnTo>
                  <a:pt x="194942" y="619254"/>
                </a:lnTo>
                <a:lnTo>
                  <a:pt x="214436" y="588405"/>
                </a:lnTo>
                <a:lnTo>
                  <a:pt x="233930" y="558342"/>
                </a:lnTo>
                <a:lnTo>
                  <a:pt x="253425" y="529068"/>
                </a:lnTo>
                <a:lnTo>
                  <a:pt x="272919" y="500583"/>
                </a:lnTo>
                <a:lnTo>
                  <a:pt x="292414" y="472885"/>
                </a:lnTo>
                <a:lnTo>
                  <a:pt x="311908" y="445976"/>
                </a:lnTo>
                <a:lnTo>
                  <a:pt x="331402" y="419855"/>
                </a:lnTo>
                <a:lnTo>
                  <a:pt x="350896" y="394522"/>
                </a:lnTo>
                <a:lnTo>
                  <a:pt x="370390" y="369977"/>
                </a:lnTo>
                <a:lnTo>
                  <a:pt x="389884" y="346220"/>
                </a:lnTo>
                <a:lnTo>
                  <a:pt x="409379" y="323251"/>
                </a:lnTo>
                <a:lnTo>
                  <a:pt x="428873" y="301071"/>
                </a:lnTo>
                <a:lnTo>
                  <a:pt x="448367" y="279678"/>
                </a:lnTo>
                <a:lnTo>
                  <a:pt x="467862" y="259074"/>
                </a:lnTo>
                <a:lnTo>
                  <a:pt x="487356" y="239258"/>
                </a:lnTo>
                <a:lnTo>
                  <a:pt x="506850" y="220229"/>
                </a:lnTo>
                <a:lnTo>
                  <a:pt x="526344" y="201990"/>
                </a:lnTo>
                <a:lnTo>
                  <a:pt x="545838" y="184538"/>
                </a:lnTo>
                <a:lnTo>
                  <a:pt x="565332" y="167875"/>
                </a:lnTo>
                <a:lnTo>
                  <a:pt x="584827" y="152000"/>
                </a:lnTo>
                <a:lnTo>
                  <a:pt x="604321" y="136912"/>
                </a:lnTo>
                <a:lnTo>
                  <a:pt x="623815" y="122612"/>
                </a:lnTo>
                <a:lnTo>
                  <a:pt x="643309" y="109102"/>
                </a:lnTo>
                <a:lnTo>
                  <a:pt x="662803" y="96379"/>
                </a:lnTo>
                <a:lnTo>
                  <a:pt x="682296" y="84444"/>
                </a:lnTo>
                <a:lnTo>
                  <a:pt x="701789" y="73298"/>
                </a:lnTo>
                <a:lnTo>
                  <a:pt x="721282" y="62939"/>
                </a:lnTo>
                <a:lnTo>
                  <a:pt x="740785" y="53369"/>
                </a:lnTo>
                <a:lnTo>
                  <a:pt x="760278" y="44587"/>
                </a:lnTo>
                <a:lnTo>
                  <a:pt x="779771" y="36592"/>
                </a:lnTo>
                <a:lnTo>
                  <a:pt x="799264" y="29387"/>
                </a:lnTo>
                <a:lnTo>
                  <a:pt x="818757" y="22969"/>
                </a:lnTo>
                <a:lnTo>
                  <a:pt x="838251" y="17339"/>
                </a:lnTo>
                <a:lnTo>
                  <a:pt x="857744" y="12498"/>
                </a:lnTo>
                <a:lnTo>
                  <a:pt x="877237" y="8445"/>
                </a:lnTo>
                <a:lnTo>
                  <a:pt x="896730" y="5180"/>
                </a:lnTo>
                <a:lnTo>
                  <a:pt x="916233" y="2702"/>
                </a:lnTo>
                <a:lnTo>
                  <a:pt x="935726" y="1013"/>
                </a:lnTo>
                <a:lnTo>
                  <a:pt x="955219" y="112"/>
                </a:lnTo>
                <a:lnTo>
                  <a:pt x="974712" y="0"/>
                </a:lnTo>
                <a:lnTo>
                  <a:pt x="994205" y="675"/>
                </a:lnTo>
                <a:lnTo>
                  <a:pt x="1013699" y="2138"/>
                </a:lnTo>
                <a:lnTo>
                  <a:pt x="1033192" y="4391"/>
                </a:lnTo>
                <a:lnTo>
                  <a:pt x="1052685" y="7430"/>
                </a:lnTo>
                <a:lnTo>
                  <a:pt x="1072178" y="11258"/>
                </a:lnTo>
                <a:lnTo>
                  <a:pt x="1091681" y="15875"/>
                </a:lnTo>
                <a:lnTo>
                  <a:pt x="1111174" y="21279"/>
                </a:lnTo>
                <a:lnTo>
                  <a:pt x="1130667" y="27472"/>
                </a:lnTo>
                <a:lnTo>
                  <a:pt x="1150160" y="34452"/>
                </a:lnTo>
                <a:lnTo>
                  <a:pt x="1169653" y="42221"/>
                </a:lnTo>
                <a:lnTo>
                  <a:pt x="1189147" y="50777"/>
                </a:lnTo>
                <a:lnTo>
                  <a:pt x="1208640" y="60123"/>
                </a:lnTo>
                <a:lnTo>
                  <a:pt x="1228133" y="70255"/>
                </a:lnTo>
                <a:lnTo>
                  <a:pt x="1247626" y="81177"/>
                </a:lnTo>
                <a:lnTo>
                  <a:pt x="1267129" y="92886"/>
                </a:lnTo>
                <a:lnTo>
                  <a:pt x="1286622" y="105384"/>
                </a:lnTo>
                <a:lnTo>
                  <a:pt x="1306115" y="118669"/>
                </a:lnTo>
                <a:lnTo>
                  <a:pt x="1325608" y="132743"/>
                </a:lnTo>
                <a:lnTo>
                  <a:pt x="1345101" y="147605"/>
                </a:lnTo>
                <a:lnTo>
                  <a:pt x="1364594" y="163255"/>
                </a:lnTo>
                <a:lnTo>
                  <a:pt x="1384088" y="179693"/>
                </a:lnTo>
                <a:lnTo>
                  <a:pt x="1403581" y="196920"/>
                </a:lnTo>
                <a:lnTo>
                  <a:pt x="1423074" y="214934"/>
                </a:lnTo>
                <a:lnTo>
                  <a:pt x="1442577" y="233737"/>
                </a:lnTo>
                <a:lnTo>
                  <a:pt x="1462070" y="253327"/>
                </a:lnTo>
                <a:lnTo>
                  <a:pt x="1481563" y="273706"/>
                </a:lnTo>
                <a:lnTo>
                  <a:pt x="1501056" y="294874"/>
                </a:lnTo>
                <a:lnTo>
                  <a:pt x="1520549" y="316829"/>
                </a:lnTo>
                <a:lnTo>
                  <a:pt x="1540042" y="339572"/>
                </a:lnTo>
                <a:lnTo>
                  <a:pt x="1559536" y="363103"/>
                </a:lnTo>
                <a:lnTo>
                  <a:pt x="1579029" y="387423"/>
                </a:lnTo>
                <a:lnTo>
                  <a:pt x="1598522" y="412530"/>
                </a:lnTo>
                <a:lnTo>
                  <a:pt x="1618025" y="438426"/>
                </a:lnTo>
                <a:lnTo>
                  <a:pt x="1637518" y="465110"/>
                </a:lnTo>
                <a:lnTo>
                  <a:pt x="1657011" y="492582"/>
                </a:lnTo>
                <a:lnTo>
                  <a:pt x="1676504" y="520843"/>
                </a:lnTo>
                <a:lnTo>
                  <a:pt x="1695997" y="549892"/>
                </a:lnTo>
                <a:lnTo>
                  <a:pt x="1715490" y="579728"/>
                </a:lnTo>
                <a:lnTo>
                  <a:pt x="1734984" y="610353"/>
                </a:lnTo>
                <a:lnTo>
                  <a:pt x="1754477" y="641766"/>
                </a:lnTo>
                <a:lnTo>
                  <a:pt x="1773970" y="673966"/>
                </a:lnTo>
                <a:lnTo>
                  <a:pt x="1793473" y="706955"/>
                </a:lnTo>
                <a:lnTo>
                  <a:pt x="1812966" y="740733"/>
                </a:lnTo>
                <a:lnTo>
                  <a:pt x="1832459" y="775298"/>
                </a:lnTo>
                <a:lnTo>
                  <a:pt x="1851952" y="810654"/>
                </a:lnTo>
                <a:lnTo>
                  <a:pt x="1871445" y="846789"/>
                </a:lnTo>
                <a:lnTo>
                  <a:pt x="1890938" y="883726"/>
                </a:lnTo>
                <a:lnTo>
                  <a:pt x="1910431" y="921444"/>
                </a:lnTo>
                <a:lnTo>
                  <a:pt x="1929925" y="959946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="" xmlns:a16="http://schemas.microsoft.com/office/drawing/2014/main" id="{A98DF320-5A8D-00A6-D9B9-849ACEF299D5}"/>
              </a:ext>
            </a:extLst>
          </p:cNvPr>
          <p:cNvGrpSpPr/>
          <p:nvPr/>
        </p:nvGrpSpPr>
        <p:grpSpPr>
          <a:xfrm>
            <a:off x="4716018" y="1585835"/>
            <a:ext cx="2376002" cy="1584000"/>
            <a:chOff x="4716018" y="1585835"/>
            <a:chExt cx="2376002" cy="1584000"/>
          </a:xfrm>
        </p:grpSpPr>
        <p:sp>
          <p:nvSpPr>
            <p:cNvPr id="100" name="Freeform 99">
              <a:extLst>
                <a:ext uri="{FF2B5EF4-FFF2-40B4-BE49-F238E27FC236}">
                  <a16:creationId xmlns="" xmlns:a16="http://schemas.microsoft.com/office/drawing/2014/main" id="{8C588D14-F832-5E5C-DE49-4A5C8AEE1057}"/>
                </a:ext>
              </a:extLst>
            </p:cNvPr>
            <p:cNvSpPr/>
            <p:nvPr/>
          </p:nvSpPr>
          <p:spPr>
            <a:xfrm>
              <a:off x="4716018" y="1585835"/>
              <a:ext cx="2376002" cy="1584000"/>
            </a:xfrm>
            <a:custGeom>
              <a:avLst/>
              <a:gdLst>
                <a:gd name="connsiteX0" fmla="*/ 0 w 2376002"/>
                <a:gd name="connsiteY0" fmla="*/ 1584000 h 1584000"/>
                <a:gd name="connsiteX1" fmla="*/ 2376002 w 2376002"/>
                <a:gd name="connsiteY1" fmla="*/ 1584000 h 1584000"/>
                <a:gd name="connsiteX2" fmla="*/ 2376002 w 2376002"/>
                <a:gd name="connsiteY2" fmla="*/ 0 h 1584000"/>
                <a:gd name="connsiteX3" fmla="*/ 0 w 2376002"/>
                <a:gd name="connsiteY3" fmla="*/ 0 h 15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6002" h="1584000">
                  <a:moveTo>
                    <a:pt x="0" y="1584000"/>
                  </a:moveTo>
                  <a:lnTo>
                    <a:pt x="2376002" y="1584000"/>
                  </a:lnTo>
                  <a:lnTo>
                    <a:pt x="23760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="" xmlns:a16="http://schemas.microsoft.com/office/drawing/2014/main" id="{9F55E7EE-BB26-E529-E391-EC2CF2524FA5}"/>
                </a:ext>
              </a:extLst>
            </p:cNvPr>
            <p:cNvSpPr/>
            <p:nvPr/>
          </p:nvSpPr>
          <p:spPr>
            <a:xfrm>
              <a:off x="5057422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="" xmlns:a16="http://schemas.microsoft.com/office/drawing/2014/main" id="{C92C0EC2-2B1C-17BA-A604-93ACC682AB1A}"/>
                </a:ext>
              </a:extLst>
            </p:cNvPr>
            <p:cNvSpPr/>
            <p:nvPr/>
          </p:nvSpPr>
          <p:spPr>
            <a:xfrm>
              <a:off x="5539904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="" xmlns:a16="http://schemas.microsoft.com/office/drawing/2014/main" id="{0DC8C847-5A38-AD59-3235-06D122386BCC}"/>
                </a:ext>
              </a:extLst>
            </p:cNvPr>
            <p:cNvSpPr/>
            <p:nvPr/>
          </p:nvSpPr>
          <p:spPr>
            <a:xfrm>
              <a:off x="6022383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="" xmlns:a16="http://schemas.microsoft.com/office/drawing/2014/main" id="{9C0826AB-4261-0D8C-029C-E5B8CDCB1462}"/>
                </a:ext>
              </a:extLst>
            </p:cNvPr>
            <p:cNvSpPr/>
            <p:nvPr/>
          </p:nvSpPr>
          <p:spPr>
            <a:xfrm>
              <a:off x="6504870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="" xmlns:a16="http://schemas.microsoft.com/office/drawing/2014/main" id="{24744DF4-C34B-62B6-B640-73281AC14EED}"/>
                </a:ext>
              </a:extLst>
            </p:cNvPr>
            <p:cNvSpPr/>
            <p:nvPr/>
          </p:nvSpPr>
          <p:spPr>
            <a:xfrm>
              <a:off x="6987347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="" xmlns:a16="http://schemas.microsoft.com/office/drawing/2014/main" id="{4EE65D11-2D42-3055-0042-762C98E5B0EB}"/>
                </a:ext>
              </a:extLst>
            </p:cNvPr>
            <p:cNvSpPr/>
            <p:nvPr/>
          </p:nvSpPr>
          <p:spPr>
            <a:xfrm>
              <a:off x="4999525" y="299478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="" xmlns:a16="http://schemas.microsoft.com/office/drawing/2014/main" id="{E323404C-712A-7C80-ECA7-7363E7623753}"/>
                </a:ext>
              </a:extLst>
            </p:cNvPr>
            <p:cNvSpPr/>
            <p:nvPr/>
          </p:nvSpPr>
          <p:spPr>
            <a:xfrm>
              <a:off x="5057422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="" xmlns:a16="http://schemas.microsoft.com/office/drawing/2014/main" id="{1B083186-16C4-122B-888E-243FDCB6C90F}"/>
                </a:ext>
              </a:extLst>
            </p:cNvPr>
            <p:cNvSpPr/>
            <p:nvPr/>
          </p:nvSpPr>
          <p:spPr>
            <a:xfrm>
              <a:off x="5539904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="" xmlns:a16="http://schemas.microsoft.com/office/drawing/2014/main" id="{146D438B-732A-0462-EEEB-0A85298AA54A}"/>
                </a:ext>
              </a:extLst>
            </p:cNvPr>
            <p:cNvSpPr/>
            <p:nvPr/>
          </p:nvSpPr>
          <p:spPr>
            <a:xfrm>
              <a:off x="6022383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="" xmlns:a16="http://schemas.microsoft.com/office/drawing/2014/main" id="{5CA2FA92-D394-0642-BB01-E5B00BAAB917}"/>
                </a:ext>
              </a:extLst>
            </p:cNvPr>
            <p:cNvSpPr/>
            <p:nvPr/>
          </p:nvSpPr>
          <p:spPr>
            <a:xfrm>
              <a:off x="6504870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="" xmlns:a16="http://schemas.microsoft.com/office/drawing/2014/main" id="{20CB7FE1-8D6D-17BA-0A88-B98F17F0737A}"/>
                </a:ext>
              </a:extLst>
            </p:cNvPr>
            <p:cNvSpPr/>
            <p:nvPr/>
          </p:nvSpPr>
          <p:spPr>
            <a:xfrm>
              <a:off x="6987347" y="2976072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="" xmlns:a16="http://schemas.microsoft.com/office/drawing/2014/main" id="{71685127-1692-6862-28A2-C2B2DBF4BF3E}"/>
                </a:ext>
              </a:extLst>
            </p:cNvPr>
            <p:cNvSpPr/>
            <p:nvPr/>
          </p:nvSpPr>
          <p:spPr>
            <a:xfrm>
              <a:off x="5008278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="" xmlns:a16="http://schemas.microsoft.com/office/drawing/2014/main" id="{12182016-3237-D525-AEAE-996A1C05F1F9}"/>
                </a:ext>
              </a:extLst>
            </p:cNvPr>
            <p:cNvSpPr/>
            <p:nvPr/>
          </p:nvSpPr>
          <p:spPr>
            <a:xfrm>
              <a:off x="5040064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="" xmlns:a16="http://schemas.microsoft.com/office/drawing/2014/main" id="{A811362A-97CF-4282-C07A-3577C4C8A17F}"/>
                </a:ext>
              </a:extLst>
            </p:cNvPr>
            <p:cNvSpPr/>
            <p:nvPr/>
          </p:nvSpPr>
          <p:spPr>
            <a:xfrm>
              <a:off x="5053056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="" xmlns:a16="http://schemas.microsoft.com/office/drawing/2014/main" id="{CAA5B5C7-67F0-BB5C-42C8-B6047D5B5438}"/>
                </a:ext>
              </a:extLst>
            </p:cNvPr>
            <p:cNvSpPr/>
            <p:nvPr/>
          </p:nvSpPr>
          <p:spPr>
            <a:xfrm>
              <a:off x="5082917" y="3021721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="" xmlns:a16="http://schemas.microsoft.com/office/drawing/2014/main" id="{5B259DFD-2825-8EA0-5868-BC8EC085BEE3}"/>
                </a:ext>
              </a:extLst>
            </p:cNvPr>
            <p:cNvSpPr/>
            <p:nvPr/>
          </p:nvSpPr>
          <p:spPr>
            <a:xfrm>
              <a:off x="5491253" y="3021721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="" xmlns:a16="http://schemas.microsoft.com/office/drawing/2014/main" id="{5C0D0B76-76BF-1525-21A4-5C2A9403C5C8}"/>
                </a:ext>
              </a:extLst>
            </p:cNvPr>
            <p:cNvSpPr/>
            <p:nvPr/>
          </p:nvSpPr>
          <p:spPr>
            <a:xfrm>
              <a:off x="5523037" y="3050737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053AF74A-E7C5-F7B8-0BEE-C9EC5AE2511A}"/>
                </a:ext>
              </a:extLst>
            </p:cNvPr>
            <p:cNvSpPr/>
            <p:nvPr/>
          </p:nvSpPr>
          <p:spPr>
            <a:xfrm>
              <a:off x="5536375" y="3021721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701 h 34838"/>
                <a:gd name="connsiteX7" fmla="*/ 15996 w 21725"/>
                <a:gd name="connsiteY7" fmla="*/ 13484 h 34838"/>
                <a:gd name="connsiteX8" fmla="*/ 16889 w 21725"/>
                <a:gd name="connsiteY8" fmla="*/ 10068 h 34838"/>
                <a:gd name="connsiteX9" fmla="*/ 14965 w 21725"/>
                <a:gd name="connsiteY9" fmla="*/ 562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7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71 h 34838"/>
                <a:gd name="connsiteX18" fmla="*/ 20740 w 21725"/>
                <a:gd name="connsiteY18" fmla="*/ 13781 h 34838"/>
                <a:gd name="connsiteX19" fmla="*/ 17875 w 21725"/>
                <a:gd name="connsiteY19" fmla="*/ 18226 h 34838"/>
                <a:gd name="connsiteX20" fmla="*/ 14231 w 21725"/>
                <a:gd name="connsiteY20" fmla="*/ 2207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4" y="23631"/>
                  </a:cubicBezTo>
                  <a:cubicBezTo>
                    <a:pt x="10214" y="20562"/>
                    <a:pt x="12124" y="18582"/>
                    <a:pt x="12903" y="17701"/>
                  </a:cubicBezTo>
                  <a:cubicBezTo>
                    <a:pt x="14385" y="16028"/>
                    <a:pt x="15415" y="14622"/>
                    <a:pt x="15996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30"/>
                    <a:pt x="230" y="6950"/>
                  </a:cubicBezTo>
                  <a:lnTo>
                    <a:pt x="230" y="227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11"/>
                    <a:pt x="21542" y="9771"/>
                  </a:cubicBezTo>
                  <a:cubicBezTo>
                    <a:pt x="21542" y="11177"/>
                    <a:pt x="21275" y="12514"/>
                    <a:pt x="20740" y="13781"/>
                  </a:cubicBezTo>
                  <a:cubicBezTo>
                    <a:pt x="20220" y="15028"/>
                    <a:pt x="19265" y="16513"/>
                    <a:pt x="17875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="" xmlns:a16="http://schemas.microsoft.com/office/drawing/2014/main" id="{522CD70F-E862-31A7-5FE9-27C78F704C3F}"/>
                </a:ext>
              </a:extLst>
            </p:cNvPr>
            <p:cNvSpPr/>
            <p:nvPr/>
          </p:nvSpPr>
          <p:spPr>
            <a:xfrm>
              <a:off x="5566418" y="3022344"/>
              <a:ext cx="22137" cy="34877"/>
            </a:xfrm>
            <a:custGeom>
              <a:avLst/>
              <a:gdLst>
                <a:gd name="connsiteX0" fmla="*/ 1444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2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7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5 w 22137"/>
                <a:gd name="connsiteY16" fmla="*/ 28898 h 34877"/>
                <a:gd name="connsiteX17" fmla="*/ 17509 w 22137"/>
                <a:gd name="connsiteY17" fmla="*/ 23235 h 34877"/>
                <a:gd name="connsiteX18" fmla="*/ 15195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4 w 22137"/>
                <a:gd name="connsiteY21" fmla="*/ 17186 h 34877"/>
                <a:gd name="connsiteX22" fmla="*/ 1444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4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2" y="12642"/>
                    <a:pt x="18792" y="14731"/>
                  </a:cubicBezTo>
                  <a:cubicBezTo>
                    <a:pt x="21023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8" y="34878"/>
                    <a:pt x="9007" y="34878"/>
                  </a:cubicBezTo>
                  <a:cubicBezTo>
                    <a:pt x="7571" y="34878"/>
                    <a:pt x="6104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7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8" y="30987"/>
                    <a:pt x="13651" y="30294"/>
                    <a:pt x="15195" y="28898"/>
                  </a:cubicBezTo>
                  <a:cubicBezTo>
                    <a:pt x="16738" y="27502"/>
                    <a:pt x="17509" y="25621"/>
                    <a:pt x="17509" y="23235"/>
                  </a:cubicBezTo>
                  <a:cubicBezTo>
                    <a:pt x="17509" y="20849"/>
                    <a:pt x="16738" y="18968"/>
                    <a:pt x="15195" y="17573"/>
                  </a:cubicBezTo>
                  <a:cubicBezTo>
                    <a:pt x="13651" y="16186"/>
                    <a:pt x="11558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4" y="17186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="" xmlns:a16="http://schemas.microsoft.com/office/drawing/2014/main" id="{07264DA7-3C27-B7D7-77AA-A695A1C4254D}"/>
                </a:ext>
              </a:extLst>
            </p:cNvPr>
            <p:cNvSpPr/>
            <p:nvPr/>
          </p:nvSpPr>
          <p:spPr>
            <a:xfrm>
              <a:off x="5973239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5E26ABCD-7BBF-4148-0C3D-3FACFC4D9D3A}"/>
                </a:ext>
              </a:extLst>
            </p:cNvPr>
            <p:cNvSpPr/>
            <p:nvPr/>
          </p:nvSpPr>
          <p:spPr>
            <a:xfrm>
              <a:off x="6005028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="" xmlns:a16="http://schemas.microsoft.com/office/drawing/2014/main" id="{5F860F77-7F12-C429-C33B-B74C0D06AFD3}"/>
                </a:ext>
              </a:extLst>
            </p:cNvPr>
            <p:cNvSpPr/>
            <p:nvPr/>
          </p:nvSpPr>
          <p:spPr>
            <a:xfrm>
              <a:off x="6018552" y="3022344"/>
              <a:ext cx="22136" cy="34877"/>
            </a:xfrm>
            <a:custGeom>
              <a:avLst/>
              <a:gdLst>
                <a:gd name="connsiteX0" fmla="*/ 1436 w 22136"/>
                <a:gd name="connsiteY0" fmla="*/ 0 h 34877"/>
                <a:gd name="connsiteX1" fmla="*/ 19612 w 22136"/>
                <a:gd name="connsiteY1" fmla="*/ 0 h 34877"/>
                <a:gd name="connsiteX2" fmla="*/ 1961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692 w 22136"/>
                <a:gd name="connsiteY5" fmla="*/ 11781 h 34877"/>
                <a:gd name="connsiteX6" fmla="*/ 971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691 w 22136"/>
                <a:gd name="connsiteY9" fmla="*/ 31829 h 34877"/>
                <a:gd name="connsiteX10" fmla="*/ 899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57 w 22136"/>
                <a:gd name="connsiteY14" fmla="*/ 30433 h 34877"/>
                <a:gd name="connsiteX15" fmla="*/ 8910 w 22136"/>
                <a:gd name="connsiteY15" fmla="*/ 30987 h 34877"/>
                <a:gd name="connsiteX16" fmla="*/ 15187 w 22136"/>
                <a:gd name="connsiteY16" fmla="*/ 28898 h 34877"/>
                <a:gd name="connsiteX17" fmla="*/ 17503 w 22136"/>
                <a:gd name="connsiteY17" fmla="*/ 23235 h 34877"/>
                <a:gd name="connsiteX18" fmla="*/ 15187 w 22136"/>
                <a:gd name="connsiteY18" fmla="*/ 17573 h 34877"/>
                <a:gd name="connsiteX19" fmla="*/ 8910 w 22136"/>
                <a:gd name="connsiteY19" fmla="*/ 15494 h 34877"/>
                <a:gd name="connsiteX20" fmla="*/ 5198 w 22136"/>
                <a:gd name="connsiteY20" fmla="*/ 15899 h 34877"/>
                <a:gd name="connsiteX21" fmla="*/ 1436 w 22136"/>
                <a:gd name="connsiteY21" fmla="*/ 17186 h 34877"/>
                <a:gd name="connsiteX22" fmla="*/ 1436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36" y="0"/>
                  </a:moveTo>
                  <a:lnTo>
                    <a:pt x="19612" y="0"/>
                  </a:lnTo>
                  <a:lnTo>
                    <a:pt x="1961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692" y="11781"/>
                  </a:cubicBezTo>
                  <a:cubicBezTo>
                    <a:pt x="8366" y="11652"/>
                    <a:pt x="9039" y="11593"/>
                    <a:pt x="971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691" y="31829"/>
                  </a:cubicBezTo>
                  <a:cubicBezTo>
                    <a:pt x="16404" y="33858"/>
                    <a:pt x="13167" y="34878"/>
                    <a:pt x="8999" y="34878"/>
                  </a:cubicBezTo>
                  <a:cubicBezTo>
                    <a:pt x="7564" y="34878"/>
                    <a:pt x="6098" y="34759"/>
                    <a:pt x="4604" y="34511"/>
                  </a:cubicBezTo>
                  <a:cubicBezTo>
                    <a:pt x="3119" y="34264"/>
                    <a:pt x="158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57" y="30433"/>
                  </a:cubicBezTo>
                  <a:cubicBezTo>
                    <a:pt x="5722" y="30799"/>
                    <a:pt x="7277" y="30987"/>
                    <a:pt x="8910" y="30987"/>
                  </a:cubicBezTo>
                  <a:cubicBezTo>
                    <a:pt x="11553" y="30987"/>
                    <a:pt x="13652" y="30294"/>
                    <a:pt x="15187" y="28898"/>
                  </a:cubicBezTo>
                  <a:cubicBezTo>
                    <a:pt x="16731" y="27502"/>
                    <a:pt x="17503" y="25621"/>
                    <a:pt x="17503" y="23235"/>
                  </a:cubicBezTo>
                  <a:cubicBezTo>
                    <a:pt x="17503" y="20849"/>
                    <a:pt x="16731" y="18968"/>
                    <a:pt x="15187" y="17573"/>
                  </a:cubicBezTo>
                  <a:cubicBezTo>
                    <a:pt x="13652" y="16186"/>
                    <a:pt x="11553" y="15494"/>
                    <a:pt x="8910" y="15494"/>
                  </a:cubicBezTo>
                  <a:cubicBezTo>
                    <a:pt x="7673" y="15494"/>
                    <a:pt x="6435" y="15632"/>
                    <a:pt x="5198" y="15899"/>
                  </a:cubicBezTo>
                  <a:cubicBezTo>
                    <a:pt x="3980" y="16177"/>
                    <a:pt x="2723" y="16602"/>
                    <a:pt x="1436" y="17186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="" xmlns:a16="http://schemas.microsoft.com/office/drawing/2014/main" id="{9595E42C-6E8B-E277-CF67-976BC5C96E24}"/>
                </a:ext>
              </a:extLst>
            </p:cNvPr>
            <p:cNvSpPr/>
            <p:nvPr/>
          </p:nvSpPr>
          <p:spPr>
            <a:xfrm>
              <a:off x="6047885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20 w 23641"/>
                <a:gd name="connsiteY14" fmla="*/ 30967 h 35501"/>
                <a:gd name="connsiteX15" fmla="*/ 0 w 23641"/>
                <a:gd name="connsiteY15" fmla="*/ 17761 h 35501"/>
                <a:gd name="connsiteX16" fmla="*/ 3020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7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7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2" y="7583"/>
                    <a:pt x="23641" y="11989"/>
                    <a:pt x="23641" y="17761"/>
                  </a:cubicBezTo>
                  <a:cubicBezTo>
                    <a:pt x="23641" y="23522"/>
                    <a:pt x="22632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20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0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="" xmlns:a16="http://schemas.microsoft.com/office/drawing/2014/main" id="{A307E067-6D9E-7D13-5224-DE058A28C160}"/>
                </a:ext>
              </a:extLst>
            </p:cNvPr>
            <p:cNvSpPr/>
            <p:nvPr/>
          </p:nvSpPr>
          <p:spPr>
            <a:xfrm>
              <a:off x="6456221" y="3021721"/>
              <a:ext cx="23641" cy="35501"/>
            </a:xfrm>
            <a:custGeom>
              <a:avLst/>
              <a:gdLst>
                <a:gd name="connsiteX0" fmla="*/ 11821 w 23641"/>
                <a:gd name="connsiteY0" fmla="*/ 3673 h 35501"/>
                <a:gd name="connsiteX1" fmla="*/ 6435 w 23641"/>
                <a:gd name="connsiteY1" fmla="*/ 7197 h 35501"/>
                <a:gd name="connsiteX2" fmla="*/ 4643 w 23641"/>
                <a:gd name="connsiteY2" fmla="*/ 17761 h 35501"/>
                <a:gd name="connsiteX3" fmla="*/ 6435 w 23641"/>
                <a:gd name="connsiteY3" fmla="*/ 28334 h 35501"/>
                <a:gd name="connsiteX4" fmla="*/ 11821 w 23641"/>
                <a:gd name="connsiteY4" fmla="*/ 31838 h 35501"/>
                <a:gd name="connsiteX5" fmla="*/ 17206 w 23641"/>
                <a:gd name="connsiteY5" fmla="*/ 28334 h 35501"/>
                <a:gd name="connsiteX6" fmla="*/ 19018 w 23641"/>
                <a:gd name="connsiteY6" fmla="*/ 17761 h 35501"/>
                <a:gd name="connsiteX7" fmla="*/ 17206 w 23641"/>
                <a:gd name="connsiteY7" fmla="*/ 7197 h 35501"/>
                <a:gd name="connsiteX8" fmla="*/ 11821 w 23641"/>
                <a:gd name="connsiteY8" fmla="*/ 3673 h 35501"/>
                <a:gd name="connsiteX9" fmla="*/ 11821 w 23641"/>
                <a:gd name="connsiteY9" fmla="*/ 0 h 35501"/>
                <a:gd name="connsiteX10" fmla="*/ 20602 w 23641"/>
                <a:gd name="connsiteY10" fmla="*/ 4564 h 35501"/>
                <a:gd name="connsiteX11" fmla="*/ 23641 w 23641"/>
                <a:gd name="connsiteY11" fmla="*/ 17761 h 35501"/>
                <a:gd name="connsiteX12" fmla="*/ 20602 w 23641"/>
                <a:gd name="connsiteY12" fmla="*/ 30967 h 35501"/>
                <a:gd name="connsiteX13" fmla="*/ 11821 w 23641"/>
                <a:gd name="connsiteY13" fmla="*/ 35501 h 35501"/>
                <a:gd name="connsiteX14" fmla="*/ 3019 w 23641"/>
                <a:gd name="connsiteY14" fmla="*/ 30967 h 35501"/>
                <a:gd name="connsiteX15" fmla="*/ 0 w 23641"/>
                <a:gd name="connsiteY15" fmla="*/ 17761 h 35501"/>
                <a:gd name="connsiteX16" fmla="*/ 3019 w 23641"/>
                <a:gd name="connsiteY16" fmla="*/ 4564 h 35501"/>
                <a:gd name="connsiteX17" fmla="*/ 11821 w 2364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37" y="9534"/>
                    <a:pt x="4643" y="13058"/>
                    <a:pt x="4643" y="17761"/>
                  </a:cubicBezTo>
                  <a:cubicBezTo>
                    <a:pt x="4643" y="22453"/>
                    <a:pt x="523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16" y="31838"/>
                    <a:pt x="1600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08" y="4851"/>
                    <a:pt x="1421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41" y="11989"/>
                    <a:pt x="23641" y="17761"/>
                  </a:cubicBezTo>
                  <a:cubicBezTo>
                    <a:pt x="2364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="" xmlns:a16="http://schemas.microsoft.com/office/drawing/2014/main" id="{C3BEC782-C430-02BF-2E27-3A844C05A35B}"/>
                </a:ext>
              </a:extLst>
            </p:cNvPr>
            <p:cNvSpPr/>
            <p:nvPr/>
          </p:nvSpPr>
          <p:spPr>
            <a:xfrm>
              <a:off x="6488000" y="3050737"/>
              <a:ext cx="4841" cy="5821"/>
            </a:xfrm>
            <a:custGeom>
              <a:avLst/>
              <a:gdLst>
                <a:gd name="connsiteX0" fmla="*/ 0 w 4841"/>
                <a:gd name="connsiteY0" fmla="*/ 0 h 5821"/>
                <a:gd name="connsiteX1" fmla="*/ 4841 w 4841"/>
                <a:gd name="connsiteY1" fmla="*/ 0 h 5821"/>
                <a:gd name="connsiteX2" fmla="*/ 4841 w 4841"/>
                <a:gd name="connsiteY2" fmla="*/ 5821 h 5821"/>
                <a:gd name="connsiteX3" fmla="*/ 0 w 4841"/>
                <a:gd name="connsiteY3" fmla="*/ 5821 h 5821"/>
                <a:gd name="connsiteX4" fmla="*/ 0 w 484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" h="5821">
                  <a:moveTo>
                    <a:pt x="0" y="0"/>
                  </a:moveTo>
                  <a:lnTo>
                    <a:pt x="4841" y="0"/>
                  </a:lnTo>
                  <a:lnTo>
                    <a:pt x="484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505E0161-1A99-85DB-2D04-B431ED74B5B6}"/>
                </a:ext>
              </a:extLst>
            </p:cNvPr>
            <p:cNvSpPr/>
            <p:nvPr/>
          </p:nvSpPr>
          <p:spPr>
            <a:xfrm>
              <a:off x="6501751" y="3022344"/>
              <a:ext cx="21997" cy="34214"/>
            </a:xfrm>
            <a:custGeom>
              <a:avLst/>
              <a:gdLst>
                <a:gd name="connsiteX0" fmla="*/ 0 w 21997"/>
                <a:gd name="connsiteY0" fmla="*/ 0 h 34214"/>
                <a:gd name="connsiteX1" fmla="*/ 21998 w 21997"/>
                <a:gd name="connsiteY1" fmla="*/ 0 h 34214"/>
                <a:gd name="connsiteX2" fmla="*/ 21998 w 21997"/>
                <a:gd name="connsiteY2" fmla="*/ 1970 h 34214"/>
                <a:gd name="connsiteX3" fmla="*/ 9583 w 21997"/>
                <a:gd name="connsiteY3" fmla="*/ 34214 h 34214"/>
                <a:gd name="connsiteX4" fmla="*/ 4742 w 21997"/>
                <a:gd name="connsiteY4" fmla="*/ 34214 h 34214"/>
                <a:gd name="connsiteX5" fmla="*/ 16434 w 21997"/>
                <a:gd name="connsiteY5" fmla="*/ 3901 h 34214"/>
                <a:gd name="connsiteX6" fmla="*/ 0 w 21997"/>
                <a:gd name="connsiteY6" fmla="*/ 3901 h 34214"/>
                <a:gd name="connsiteX7" fmla="*/ 0 w 2199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7" h="34214">
                  <a:moveTo>
                    <a:pt x="0" y="0"/>
                  </a:moveTo>
                  <a:lnTo>
                    <a:pt x="21998" y="0"/>
                  </a:lnTo>
                  <a:lnTo>
                    <a:pt x="21998" y="1970"/>
                  </a:lnTo>
                  <a:lnTo>
                    <a:pt x="9583" y="34214"/>
                  </a:lnTo>
                  <a:lnTo>
                    <a:pt x="474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="" xmlns:a16="http://schemas.microsoft.com/office/drawing/2014/main" id="{DFFB84E6-9834-D6FB-163A-A93B225EF564}"/>
                </a:ext>
              </a:extLst>
            </p:cNvPr>
            <p:cNvSpPr/>
            <p:nvPr/>
          </p:nvSpPr>
          <p:spPr>
            <a:xfrm>
              <a:off x="6531382" y="3022344"/>
              <a:ext cx="22136" cy="34877"/>
            </a:xfrm>
            <a:custGeom>
              <a:avLst/>
              <a:gdLst>
                <a:gd name="connsiteX0" fmla="*/ 1445 w 22136"/>
                <a:gd name="connsiteY0" fmla="*/ 0 h 34877"/>
                <a:gd name="connsiteX1" fmla="*/ 19622 w 22136"/>
                <a:gd name="connsiteY1" fmla="*/ 0 h 34877"/>
                <a:gd name="connsiteX2" fmla="*/ 19622 w 22136"/>
                <a:gd name="connsiteY2" fmla="*/ 3901 h 34877"/>
                <a:gd name="connsiteX3" fmla="*/ 5683 w 22136"/>
                <a:gd name="connsiteY3" fmla="*/ 3901 h 34877"/>
                <a:gd name="connsiteX4" fmla="*/ 5683 w 22136"/>
                <a:gd name="connsiteY4" fmla="*/ 12286 h 34877"/>
                <a:gd name="connsiteX5" fmla="*/ 7702 w 22136"/>
                <a:gd name="connsiteY5" fmla="*/ 11781 h 34877"/>
                <a:gd name="connsiteX6" fmla="*/ 9722 w 22136"/>
                <a:gd name="connsiteY6" fmla="*/ 11593 h 34877"/>
                <a:gd name="connsiteX7" fmla="*/ 18790 w 22136"/>
                <a:gd name="connsiteY7" fmla="*/ 14731 h 34877"/>
                <a:gd name="connsiteX8" fmla="*/ 22137 w 22136"/>
                <a:gd name="connsiteY8" fmla="*/ 23235 h 34877"/>
                <a:gd name="connsiteX9" fmla="*/ 18701 w 22136"/>
                <a:gd name="connsiteY9" fmla="*/ 31829 h 34877"/>
                <a:gd name="connsiteX10" fmla="*/ 9009 w 22136"/>
                <a:gd name="connsiteY10" fmla="*/ 34878 h 34877"/>
                <a:gd name="connsiteX11" fmla="*/ 4604 w 22136"/>
                <a:gd name="connsiteY11" fmla="*/ 34511 h 34877"/>
                <a:gd name="connsiteX12" fmla="*/ 0 w 22136"/>
                <a:gd name="connsiteY12" fmla="*/ 33413 h 34877"/>
                <a:gd name="connsiteX13" fmla="*/ 0 w 22136"/>
                <a:gd name="connsiteY13" fmla="*/ 28759 h 34877"/>
                <a:gd name="connsiteX14" fmla="*/ 4267 w 22136"/>
                <a:gd name="connsiteY14" fmla="*/ 30433 h 34877"/>
                <a:gd name="connsiteX15" fmla="*/ 8920 w 22136"/>
                <a:gd name="connsiteY15" fmla="*/ 30987 h 34877"/>
                <a:gd name="connsiteX16" fmla="*/ 15197 w 22136"/>
                <a:gd name="connsiteY16" fmla="*/ 28898 h 34877"/>
                <a:gd name="connsiteX17" fmla="*/ 17513 w 22136"/>
                <a:gd name="connsiteY17" fmla="*/ 23235 h 34877"/>
                <a:gd name="connsiteX18" fmla="*/ 15197 w 22136"/>
                <a:gd name="connsiteY18" fmla="*/ 17573 h 34877"/>
                <a:gd name="connsiteX19" fmla="*/ 8920 w 22136"/>
                <a:gd name="connsiteY19" fmla="*/ 15494 h 34877"/>
                <a:gd name="connsiteX20" fmla="*/ 5207 w 22136"/>
                <a:gd name="connsiteY20" fmla="*/ 15899 h 34877"/>
                <a:gd name="connsiteX21" fmla="*/ 1445 w 22136"/>
                <a:gd name="connsiteY21" fmla="*/ 17186 h 34877"/>
                <a:gd name="connsiteX22" fmla="*/ 1445 w 2213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33" y="11593"/>
                    <a:pt x="16563" y="12642"/>
                    <a:pt x="18790" y="14731"/>
                  </a:cubicBezTo>
                  <a:cubicBezTo>
                    <a:pt x="21018" y="16830"/>
                    <a:pt x="22137" y="19661"/>
                    <a:pt x="22137" y="23235"/>
                  </a:cubicBezTo>
                  <a:cubicBezTo>
                    <a:pt x="22137" y="26918"/>
                    <a:pt x="2098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098" y="34759"/>
                    <a:pt x="4604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79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80" y="16177"/>
                    <a:pt x="2723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="" xmlns:a16="http://schemas.microsoft.com/office/drawing/2014/main" id="{31BD695C-C6E2-8650-973B-2BDB04BD5EED}"/>
                </a:ext>
              </a:extLst>
            </p:cNvPr>
            <p:cNvSpPr/>
            <p:nvPr/>
          </p:nvSpPr>
          <p:spPr>
            <a:xfrm>
              <a:off x="6939233" y="3022344"/>
              <a:ext cx="20374" cy="34214"/>
            </a:xfrm>
            <a:custGeom>
              <a:avLst/>
              <a:gdLst>
                <a:gd name="connsiteX0" fmla="*/ 67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73 w 20374"/>
                <a:gd name="connsiteY10" fmla="*/ 34214 h 34214"/>
                <a:gd name="connsiteX11" fmla="*/ 67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7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73" y="34214"/>
                  </a:lnTo>
                  <a:lnTo>
                    <a:pt x="67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="" xmlns:a16="http://schemas.microsoft.com/office/drawing/2014/main" id="{CB68792C-9C53-9F7C-DC6B-BC284F13D03A}"/>
                </a:ext>
              </a:extLst>
            </p:cNvPr>
            <p:cNvSpPr/>
            <p:nvPr/>
          </p:nvSpPr>
          <p:spPr>
            <a:xfrm>
              <a:off x="6968962" y="3050737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="" xmlns:a16="http://schemas.microsoft.com/office/drawing/2014/main" id="{A15284DA-8D66-FE6A-7454-B1ECEF4DF889}"/>
                </a:ext>
              </a:extLst>
            </p:cNvPr>
            <p:cNvSpPr/>
            <p:nvPr/>
          </p:nvSpPr>
          <p:spPr>
            <a:xfrm>
              <a:off x="6981951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="" xmlns:a16="http://schemas.microsoft.com/office/drawing/2014/main" id="{E51AF36F-F4D1-298A-6CAD-A9DFE16E652C}"/>
                </a:ext>
              </a:extLst>
            </p:cNvPr>
            <p:cNvSpPr/>
            <p:nvPr/>
          </p:nvSpPr>
          <p:spPr>
            <a:xfrm>
              <a:off x="7011810" y="3021721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="" xmlns:a16="http://schemas.microsoft.com/office/drawing/2014/main" id="{F8FD3077-1AC0-3E54-AD5B-1A4B47898E68}"/>
                </a:ext>
              </a:extLst>
            </p:cNvPr>
            <p:cNvSpPr/>
            <p:nvPr/>
          </p:nvSpPr>
          <p:spPr>
            <a:xfrm>
              <a:off x="6005276" y="3102911"/>
              <a:ext cx="34224" cy="35283"/>
            </a:xfrm>
            <a:custGeom>
              <a:avLst/>
              <a:gdLst>
                <a:gd name="connsiteX0" fmla="*/ 33561 w 34224"/>
                <a:gd name="connsiteY0" fmla="*/ 0 h 35283"/>
                <a:gd name="connsiteX1" fmla="*/ 20800 w 34224"/>
                <a:gd name="connsiteY1" fmla="*/ 17167 h 35283"/>
                <a:gd name="connsiteX2" fmla="*/ 34224 w 34224"/>
                <a:gd name="connsiteY2" fmla="*/ 35284 h 35283"/>
                <a:gd name="connsiteX3" fmla="*/ 27383 w 34224"/>
                <a:gd name="connsiteY3" fmla="*/ 35284 h 35283"/>
                <a:gd name="connsiteX4" fmla="*/ 17107 w 34224"/>
                <a:gd name="connsiteY4" fmla="*/ 21424 h 35283"/>
                <a:gd name="connsiteX5" fmla="*/ 6841 w 34224"/>
                <a:gd name="connsiteY5" fmla="*/ 35284 h 35283"/>
                <a:gd name="connsiteX6" fmla="*/ 0 w 34224"/>
                <a:gd name="connsiteY6" fmla="*/ 35284 h 35283"/>
                <a:gd name="connsiteX7" fmla="*/ 13711 w 34224"/>
                <a:gd name="connsiteY7" fmla="*/ 16820 h 35283"/>
                <a:gd name="connsiteX8" fmla="*/ 1168 w 34224"/>
                <a:gd name="connsiteY8" fmla="*/ 0 h 35283"/>
                <a:gd name="connsiteX9" fmla="*/ 7999 w 34224"/>
                <a:gd name="connsiteY9" fmla="*/ 0 h 35283"/>
                <a:gd name="connsiteX10" fmla="*/ 17365 w 34224"/>
                <a:gd name="connsiteY10" fmla="*/ 12573 h 35283"/>
                <a:gd name="connsiteX11" fmla="*/ 26720 w 34224"/>
                <a:gd name="connsiteY11" fmla="*/ 0 h 35283"/>
                <a:gd name="connsiteX12" fmla="*/ 33561 w 3422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4" h="35283">
                  <a:moveTo>
                    <a:pt x="33561" y="0"/>
                  </a:moveTo>
                  <a:lnTo>
                    <a:pt x="20800" y="17167"/>
                  </a:lnTo>
                  <a:lnTo>
                    <a:pt x="3422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11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="" xmlns:a16="http://schemas.microsoft.com/office/drawing/2014/main" id="{46D66259-8F9A-C791-FDE4-0A813A78766F}"/>
                </a:ext>
              </a:extLst>
            </p:cNvPr>
            <p:cNvSpPr/>
            <p:nvPr/>
          </p:nvSpPr>
          <p:spPr>
            <a:xfrm>
              <a:off x="4999525" y="29789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="" xmlns:a16="http://schemas.microsoft.com/office/drawing/2014/main" id="{F9555580-0388-0A70-9377-5901D553E884}"/>
                </a:ext>
              </a:extLst>
            </p:cNvPr>
            <p:cNvSpPr/>
            <p:nvPr/>
          </p:nvSpPr>
          <p:spPr>
            <a:xfrm>
              <a:off x="4999525" y="2748966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="" xmlns:a16="http://schemas.microsoft.com/office/drawing/2014/main" id="{1CFF27F9-9706-FCFD-A9FB-26C6FFB9CFE6}"/>
                </a:ext>
              </a:extLst>
            </p:cNvPr>
            <p:cNvSpPr/>
            <p:nvPr/>
          </p:nvSpPr>
          <p:spPr>
            <a:xfrm>
              <a:off x="4999525" y="2518985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="" xmlns:a16="http://schemas.microsoft.com/office/drawing/2014/main" id="{47B1E931-76FC-DBA8-E5D4-C04366205B3B}"/>
                </a:ext>
              </a:extLst>
            </p:cNvPr>
            <p:cNvSpPr/>
            <p:nvPr/>
          </p:nvSpPr>
          <p:spPr>
            <a:xfrm>
              <a:off x="4999525" y="2289004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="" xmlns:a16="http://schemas.microsoft.com/office/drawing/2014/main" id="{8A52A8B4-E409-0660-5D45-D6CC08C04BFE}"/>
                </a:ext>
              </a:extLst>
            </p:cNvPr>
            <p:cNvSpPr/>
            <p:nvPr/>
          </p:nvSpPr>
          <p:spPr>
            <a:xfrm>
              <a:off x="4999525" y="205902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="" xmlns:a16="http://schemas.microsoft.com/office/drawing/2014/main" id="{157DCCF6-18D4-1488-E89B-11E67A90CC80}"/>
                </a:ext>
              </a:extLst>
            </p:cNvPr>
            <p:cNvSpPr/>
            <p:nvPr/>
          </p:nvSpPr>
          <p:spPr>
            <a:xfrm>
              <a:off x="4999525" y="1829043"/>
              <a:ext cx="2045726" cy="990"/>
            </a:xfrm>
            <a:custGeom>
              <a:avLst/>
              <a:gdLst>
                <a:gd name="connsiteX0" fmla="*/ 0 w 2045726"/>
                <a:gd name="connsiteY0" fmla="*/ 0 h 990"/>
                <a:gd name="connsiteX1" fmla="*/ 2045727 w 2045726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5726" h="990">
                  <a:moveTo>
                    <a:pt x="0" y="0"/>
                  </a:moveTo>
                  <a:lnTo>
                    <a:pt x="2045727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287F86DF-0C10-BE71-A8AC-459B28246261}"/>
                </a:ext>
              </a:extLst>
            </p:cNvPr>
            <p:cNvSpPr/>
            <p:nvPr/>
          </p:nvSpPr>
          <p:spPr>
            <a:xfrm>
              <a:off x="4999525" y="1632606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889AF81-D7E5-F09B-0CC7-D152DFF28E0D}"/>
                </a:ext>
              </a:extLst>
            </p:cNvPr>
            <p:cNvSpPr/>
            <p:nvPr/>
          </p:nvSpPr>
          <p:spPr>
            <a:xfrm>
              <a:off x="4999525" y="29789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5021A6EE-6772-4A0E-6C96-C30F40D80285}"/>
                </a:ext>
              </a:extLst>
            </p:cNvPr>
            <p:cNvSpPr/>
            <p:nvPr/>
          </p:nvSpPr>
          <p:spPr>
            <a:xfrm>
              <a:off x="4999525" y="274896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="" xmlns:a16="http://schemas.microsoft.com/office/drawing/2014/main" id="{9BFED799-D74B-C428-FA89-D6B73B9FE5B8}"/>
                </a:ext>
              </a:extLst>
            </p:cNvPr>
            <p:cNvSpPr/>
            <p:nvPr/>
          </p:nvSpPr>
          <p:spPr>
            <a:xfrm>
              <a:off x="4999525" y="2518985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="" xmlns:a16="http://schemas.microsoft.com/office/drawing/2014/main" id="{318E3DE3-2D7C-BE25-478A-4073A8049928}"/>
                </a:ext>
              </a:extLst>
            </p:cNvPr>
            <p:cNvSpPr/>
            <p:nvPr/>
          </p:nvSpPr>
          <p:spPr>
            <a:xfrm>
              <a:off x="4999525" y="2289004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="" xmlns:a16="http://schemas.microsoft.com/office/drawing/2014/main" id="{D20260B8-4B7D-454F-7601-2A73BA43673F}"/>
                </a:ext>
              </a:extLst>
            </p:cNvPr>
            <p:cNvSpPr/>
            <p:nvPr/>
          </p:nvSpPr>
          <p:spPr>
            <a:xfrm>
              <a:off x="4999525" y="205902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="" xmlns:a16="http://schemas.microsoft.com/office/drawing/2014/main" id="{BD74A116-FA7D-38B7-E0DB-81E445579E9B}"/>
                </a:ext>
              </a:extLst>
            </p:cNvPr>
            <p:cNvSpPr/>
            <p:nvPr/>
          </p:nvSpPr>
          <p:spPr>
            <a:xfrm>
              <a:off x="4999525" y="182904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="" xmlns:a16="http://schemas.microsoft.com/office/drawing/2014/main" id="{1BB08047-2363-A203-47FD-A955C73C5DD5}"/>
                </a:ext>
              </a:extLst>
            </p:cNvPr>
            <p:cNvSpPr/>
            <p:nvPr/>
          </p:nvSpPr>
          <p:spPr>
            <a:xfrm>
              <a:off x="4829135" y="2979388"/>
              <a:ext cx="29379" cy="3900"/>
            </a:xfrm>
            <a:custGeom>
              <a:avLst/>
              <a:gdLst>
                <a:gd name="connsiteX0" fmla="*/ 0 w 29379"/>
                <a:gd name="connsiteY0" fmla="*/ 0 h 3900"/>
                <a:gd name="connsiteX1" fmla="*/ 29379 w 29379"/>
                <a:gd name="connsiteY1" fmla="*/ 0 h 3900"/>
                <a:gd name="connsiteX2" fmla="*/ 29379 w 29379"/>
                <a:gd name="connsiteY2" fmla="*/ 3901 h 3900"/>
                <a:gd name="connsiteX3" fmla="*/ 0 w 29379"/>
                <a:gd name="connsiteY3" fmla="*/ 3901 h 3900"/>
                <a:gd name="connsiteX4" fmla="*/ 0 w 29379"/>
                <a:gd name="connsiteY4" fmla="*/ 0 h 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900">
                  <a:moveTo>
                    <a:pt x="0" y="0"/>
                  </a:moveTo>
                  <a:lnTo>
                    <a:pt x="29379" y="0"/>
                  </a:lnTo>
                  <a:lnTo>
                    <a:pt x="29379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9623D73B-BFEE-EC2E-CE24-F21D92ACEECE}"/>
                </a:ext>
              </a:extLst>
            </p:cNvPr>
            <p:cNvSpPr/>
            <p:nvPr/>
          </p:nvSpPr>
          <p:spPr>
            <a:xfrm>
              <a:off x="4866581" y="2961222"/>
              <a:ext cx="23650" cy="35491"/>
            </a:xfrm>
            <a:custGeom>
              <a:avLst/>
              <a:gdLst>
                <a:gd name="connsiteX0" fmla="*/ 11825 w 23650"/>
                <a:gd name="connsiteY0" fmla="*/ 3663 h 35491"/>
                <a:gd name="connsiteX1" fmla="*/ 6440 w 23650"/>
                <a:gd name="connsiteY1" fmla="*/ 7197 h 35491"/>
                <a:gd name="connsiteX2" fmla="*/ 4652 w 23650"/>
                <a:gd name="connsiteY2" fmla="*/ 17761 h 35491"/>
                <a:gd name="connsiteX3" fmla="*/ 6440 w 23650"/>
                <a:gd name="connsiteY3" fmla="*/ 28324 h 35491"/>
                <a:gd name="connsiteX4" fmla="*/ 11825 w 23650"/>
                <a:gd name="connsiteY4" fmla="*/ 31829 h 35491"/>
                <a:gd name="connsiteX5" fmla="*/ 17210 w 23650"/>
                <a:gd name="connsiteY5" fmla="*/ 28324 h 35491"/>
                <a:gd name="connsiteX6" fmla="*/ 19021 w 23650"/>
                <a:gd name="connsiteY6" fmla="*/ 17761 h 35491"/>
                <a:gd name="connsiteX7" fmla="*/ 17210 w 23650"/>
                <a:gd name="connsiteY7" fmla="*/ 7197 h 35491"/>
                <a:gd name="connsiteX8" fmla="*/ 11825 w 23650"/>
                <a:gd name="connsiteY8" fmla="*/ 3663 h 35491"/>
                <a:gd name="connsiteX9" fmla="*/ 11825 w 23650"/>
                <a:gd name="connsiteY9" fmla="*/ 0 h 35491"/>
                <a:gd name="connsiteX10" fmla="*/ 20602 w 23650"/>
                <a:gd name="connsiteY10" fmla="*/ 4554 h 35491"/>
                <a:gd name="connsiteX11" fmla="*/ 23650 w 23650"/>
                <a:gd name="connsiteY11" fmla="*/ 17761 h 35491"/>
                <a:gd name="connsiteX12" fmla="*/ 20602 w 23650"/>
                <a:gd name="connsiteY12" fmla="*/ 30957 h 35491"/>
                <a:gd name="connsiteX13" fmla="*/ 11825 w 23650"/>
                <a:gd name="connsiteY13" fmla="*/ 35491 h 35491"/>
                <a:gd name="connsiteX14" fmla="*/ 3025 w 23650"/>
                <a:gd name="connsiteY14" fmla="*/ 30957 h 35491"/>
                <a:gd name="connsiteX15" fmla="*/ 0 w 23650"/>
                <a:gd name="connsiteY15" fmla="*/ 17761 h 35491"/>
                <a:gd name="connsiteX16" fmla="*/ 3025 w 23650"/>
                <a:gd name="connsiteY16" fmla="*/ 4554 h 35491"/>
                <a:gd name="connsiteX17" fmla="*/ 11825 w 23650"/>
                <a:gd name="connsiteY17" fmla="*/ 0 h 3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1">
                  <a:moveTo>
                    <a:pt x="11825" y="3663"/>
                  </a:moveTo>
                  <a:cubicBezTo>
                    <a:pt x="9442" y="3663"/>
                    <a:pt x="7647" y="484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43"/>
                    <a:pt x="5248" y="2596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68"/>
                    <a:pt x="19021" y="2244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41"/>
                    <a:pt x="14223" y="3663"/>
                    <a:pt x="11825" y="3663"/>
                  </a:cubicBezTo>
                  <a:moveTo>
                    <a:pt x="11825" y="0"/>
                  </a:moveTo>
                  <a:cubicBezTo>
                    <a:pt x="15660" y="0"/>
                    <a:pt x="18585" y="1515"/>
                    <a:pt x="20602" y="455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13"/>
                    <a:pt x="22634" y="27918"/>
                    <a:pt x="20602" y="30957"/>
                  </a:cubicBezTo>
                  <a:cubicBezTo>
                    <a:pt x="18585" y="33977"/>
                    <a:pt x="15660" y="35491"/>
                    <a:pt x="11825" y="35491"/>
                  </a:cubicBezTo>
                  <a:cubicBezTo>
                    <a:pt x="7990" y="35491"/>
                    <a:pt x="5057" y="33977"/>
                    <a:pt x="3025" y="30957"/>
                  </a:cubicBezTo>
                  <a:cubicBezTo>
                    <a:pt x="1009" y="27918"/>
                    <a:pt x="0" y="23513"/>
                    <a:pt x="0" y="17761"/>
                  </a:cubicBezTo>
                  <a:cubicBezTo>
                    <a:pt x="0" y="11989"/>
                    <a:pt x="1009" y="7583"/>
                    <a:pt x="3025" y="4554"/>
                  </a:cubicBezTo>
                  <a:cubicBezTo>
                    <a:pt x="5057" y="151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="" xmlns:a16="http://schemas.microsoft.com/office/drawing/2014/main" id="{FDC0F4CF-02D6-E0AD-5678-409257A6EAD0}"/>
                </a:ext>
              </a:extLst>
            </p:cNvPr>
            <p:cNvSpPr/>
            <p:nvPr/>
          </p:nvSpPr>
          <p:spPr>
            <a:xfrm>
              <a:off x="4898366" y="299022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="" xmlns:a16="http://schemas.microsoft.com/office/drawing/2014/main" id="{2862147C-BBFC-7B39-A7C0-E68FE43AAB70}"/>
                </a:ext>
              </a:extLst>
            </p:cNvPr>
            <p:cNvSpPr/>
            <p:nvPr/>
          </p:nvSpPr>
          <p:spPr>
            <a:xfrm>
              <a:off x="4911703" y="2961222"/>
              <a:ext cx="21725" cy="34828"/>
            </a:xfrm>
            <a:custGeom>
              <a:avLst/>
              <a:gdLst>
                <a:gd name="connsiteX0" fmla="*/ 5569 w 21725"/>
                <a:gd name="connsiteY0" fmla="*/ 30938 h 34828"/>
                <a:gd name="connsiteX1" fmla="*/ 21726 w 21725"/>
                <a:gd name="connsiteY1" fmla="*/ 30938 h 34828"/>
                <a:gd name="connsiteX2" fmla="*/ 21726 w 21725"/>
                <a:gd name="connsiteY2" fmla="*/ 34828 h 34828"/>
                <a:gd name="connsiteX3" fmla="*/ 0 w 21725"/>
                <a:gd name="connsiteY3" fmla="*/ 34828 h 34828"/>
                <a:gd name="connsiteX4" fmla="*/ 0 w 21725"/>
                <a:gd name="connsiteY4" fmla="*/ 30938 h 34828"/>
                <a:gd name="connsiteX5" fmla="*/ 7174 w 21725"/>
                <a:gd name="connsiteY5" fmla="*/ 23621 h 34828"/>
                <a:gd name="connsiteX6" fmla="*/ 12903 w 21725"/>
                <a:gd name="connsiteY6" fmla="*/ 17691 h 34828"/>
                <a:gd name="connsiteX7" fmla="*/ 15996 w 21725"/>
                <a:gd name="connsiteY7" fmla="*/ 13474 h 34828"/>
                <a:gd name="connsiteX8" fmla="*/ 16890 w 21725"/>
                <a:gd name="connsiteY8" fmla="*/ 10058 h 34828"/>
                <a:gd name="connsiteX9" fmla="*/ 14965 w 21725"/>
                <a:gd name="connsiteY9" fmla="*/ 5613 h 34828"/>
                <a:gd name="connsiteX10" fmla="*/ 9992 w 21725"/>
                <a:gd name="connsiteY10" fmla="*/ 3891 h 34828"/>
                <a:gd name="connsiteX11" fmla="*/ 5386 w 21725"/>
                <a:gd name="connsiteY11" fmla="*/ 4653 h 34828"/>
                <a:gd name="connsiteX12" fmla="*/ 230 w 21725"/>
                <a:gd name="connsiteY12" fmla="*/ 6940 h 34828"/>
                <a:gd name="connsiteX13" fmla="*/ 230 w 21725"/>
                <a:gd name="connsiteY13" fmla="*/ 2267 h 34828"/>
                <a:gd name="connsiteX14" fmla="*/ 5455 w 21725"/>
                <a:gd name="connsiteY14" fmla="*/ 574 h 34828"/>
                <a:gd name="connsiteX15" fmla="*/ 9900 w 21725"/>
                <a:gd name="connsiteY15" fmla="*/ 0 h 34828"/>
                <a:gd name="connsiteX16" fmla="*/ 18379 w 21725"/>
                <a:gd name="connsiteY16" fmla="*/ 2653 h 34828"/>
                <a:gd name="connsiteX17" fmla="*/ 21542 w 21725"/>
                <a:gd name="connsiteY17" fmla="*/ 9761 h 34828"/>
                <a:gd name="connsiteX18" fmla="*/ 20740 w 21725"/>
                <a:gd name="connsiteY18" fmla="*/ 13771 h 34828"/>
                <a:gd name="connsiteX19" fmla="*/ 17875 w 21725"/>
                <a:gd name="connsiteY19" fmla="*/ 18216 h 34828"/>
                <a:gd name="connsiteX20" fmla="*/ 14231 w 21725"/>
                <a:gd name="connsiteY20" fmla="*/ 22067 h 34828"/>
                <a:gd name="connsiteX21" fmla="*/ 5569 w 21725"/>
                <a:gd name="connsiteY21" fmla="*/ 30938 h 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2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28"/>
                  </a:lnTo>
                  <a:lnTo>
                    <a:pt x="0" y="34828"/>
                  </a:lnTo>
                  <a:lnTo>
                    <a:pt x="0" y="30938"/>
                  </a:lnTo>
                  <a:cubicBezTo>
                    <a:pt x="1757" y="29116"/>
                    <a:pt x="4149" y="26680"/>
                    <a:pt x="7174" y="2362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18"/>
                    <a:pt x="15415" y="1461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65"/>
                    <a:pt x="12039" y="3891"/>
                    <a:pt x="9992" y="3891"/>
                  </a:cubicBezTo>
                  <a:cubicBezTo>
                    <a:pt x="8541" y="389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4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81"/>
                    <a:pt x="18379" y="2653"/>
                  </a:cubicBezTo>
                  <a:cubicBezTo>
                    <a:pt x="20488" y="442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39"/>
                    <a:pt x="14231" y="22067"/>
                  </a:cubicBezTo>
                  <a:cubicBezTo>
                    <a:pt x="12185" y="24176"/>
                    <a:pt x="9297" y="2712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="" xmlns:a16="http://schemas.microsoft.com/office/drawing/2014/main" id="{1E712467-F901-B506-39AE-D801AD2122E2}"/>
                </a:ext>
              </a:extLst>
            </p:cNvPr>
            <p:cNvSpPr/>
            <p:nvPr/>
          </p:nvSpPr>
          <p:spPr>
            <a:xfrm>
              <a:off x="4941748" y="2961836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6 w 22137"/>
                <a:gd name="connsiteY1" fmla="*/ 0 h 34877"/>
                <a:gd name="connsiteX2" fmla="*/ 19616 w 22137"/>
                <a:gd name="connsiteY2" fmla="*/ 3901 h 34877"/>
                <a:gd name="connsiteX3" fmla="*/ 5683 w 22137"/>
                <a:gd name="connsiteY3" fmla="*/ 3901 h 34877"/>
                <a:gd name="connsiteX4" fmla="*/ 5683 w 22137"/>
                <a:gd name="connsiteY4" fmla="*/ 12286 h 34877"/>
                <a:gd name="connsiteX5" fmla="*/ 7699 w 22137"/>
                <a:gd name="connsiteY5" fmla="*/ 11781 h 34877"/>
                <a:gd name="connsiteX6" fmla="*/ 9716 w 22137"/>
                <a:gd name="connsiteY6" fmla="*/ 11603 h 34877"/>
                <a:gd name="connsiteX7" fmla="*/ 18791 w 22137"/>
                <a:gd name="connsiteY7" fmla="*/ 14741 h 34877"/>
                <a:gd name="connsiteX8" fmla="*/ 22137 w 22137"/>
                <a:gd name="connsiteY8" fmla="*/ 23235 h 34877"/>
                <a:gd name="connsiteX9" fmla="*/ 18699 w 22137"/>
                <a:gd name="connsiteY9" fmla="*/ 31838 h 34877"/>
                <a:gd name="connsiteX10" fmla="*/ 9006 w 22137"/>
                <a:gd name="connsiteY10" fmla="*/ 34878 h 34877"/>
                <a:gd name="connsiteX11" fmla="*/ 4605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2 w 22137"/>
                <a:gd name="connsiteY14" fmla="*/ 30433 h 34877"/>
                <a:gd name="connsiteX15" fmla="*/ 8914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82 h 34877"/>
                <a:gd name="connsiteX19" fmla="*/ 8914 w 22137"/>
                <a:gd name="connsiteY19" fmla="*/ 15494 h 34877"/>
                <a:gd name="connsiteX20" fmla="*/ 5201 w 22137"/>
                <a:gd name="connsiteY20" fmla="*/ 1590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6" y="0"/>
                  </a:lnTo>
                  <a:lnTo>
                    <a:pt x="19616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5" y="12058"/>
                    <a:pt x="7027" y="11890"/>
                    <a:pt x="7699" y="11781"/>
                  </a:cubicBezTo>
                  <a:cubicBezTo>
                    <a:pt x="8371" y="11662"/>
                    <a:pt x="9044" y="11603"/>
                    <a:pt x="9716" y="11603"/>
                  </a:cubicBezTo>
                  <a:cubicBezTo>
                    <a:pt x="13535" y="11603"/>
                    <a:pt x="16561" y="12652"/>
                    <a:pt x="18791" y="1474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1" y="29789"/>
                    <a:pt x="18699" y="31838"/>
                  </a:cubicBezTo>
                  <a:cubicBezTo>
                    <a:pt x="16407" y="3386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5" y="34511"/>
                  </a:cubicBezTo>
                  <a:cubicBezTo>
                    <a:pt x="3123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12"/>
                    <a:pt x="2796" y="30066"/>
                    <a:pt x="4262" y="30433"/>
                  </a:cubicBezTo>
                  <a:cubicBezTo>
                    <a:pt x="5728" y="30799"/>
                    <a:pt x="7279" y="30987"/>
                    <a:pt x="8914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1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82"/>
                  </a:cubicBezTo>
                  <a:cubicBezTo>
                    <a:pt x="13650" y="16186"/>
                    <a:pt x="11557" y="15494"/>
                    <a:pt x="8914" y="15494"/>
                  </a:cubicBezTo>
                  <a:cubicBezTo>
                    <a:pt x="7676" y="15494"/>
                    <a:pt x="6439" y="15632"/>
                    <a:pt x="5201" y="15909"/>
                  </a:cubicBezTo>
                  <a:cubicBezTo>
                    <a:pt x="3979" y="16177"/>
                    <a:pt x="2726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="" xmlns:a16="http://schemas.microsoft.com/office/drawing/2014/main" id="{E9524CC3-296A-CF1D-99D0-474A567C49D6}"/>
                </a:ext>
              </a:extLst>
            </p:cNvPr>
            <p:cNvSpPr/>
            <p:nvPr/>
          </p:nvSpPr>
          <p:spPr>
            <a:xfrm>
              <a:off x="4865596" y="2731235"/>
              <a:ext cx="23649" cy="35501"/>
            </a:xfrm>
            <a:custGeom>
              <a:avLst/>
              <a:gdLst>
                <a:gd name="connsiteX0" fmla="*/ 11825 w 23649"/>
                <a:gd name="connsiteY0" fmla="*/ 3673 h 35501"/>
                <a:gd name="connsiteX1" fmla="*/ 6439 w 23649"/>
                <a:gd name="connsiteY1" fmla="*/ 7197 h 35501"/>
                <a:gd name="connsiteX2" fmla="*/ 4652 w 23649"/>
                <a:gd name="connsiteY2" fmla="*/ 17761 h 35501"/>
                <a:gd name="connsiteX3" fmla="*/ 6439 w 23649"/>
                <a:gd name="connsiteY3" fmla="*/ 28334 h 35501"/>
                <a:gd name="connsiteX4" fmla="*/ 11825 w 23649"/>
                <a:gd name="connsiteY4" fmla="*/ 31838 h 35501"/>
                <a:gd name="connsiteX5" fmla="*/ 17210 w 23649"/>
                <a:gd name="connsiteY5" fmla="*/ 28334 h 35501"/>
                <a:gd name="connsiteX6" fmla="*/ 19021 w 23649"/>
                <a:gd name="connsiteY6" fmla="*/ 17761 h 35501"/>
                <a:gd name="connsiteX7" fmla="*/ 17210 w 23649"/>
                <a:gd name="connsiteY7" fmla="*/ 7197 h 35501"/>
                <a:gd name="connsiteX8" fmla="*/ 11825 w 23649"/>
                <a:gd name="connsiteY8" fmla="*/ 3673 h 35501"/>
                <a:gd name="connsiteX9" fmla="*/ 11825 w 23649"/>
                <a:gd name="connsiteY9" fmla="*/ 0 h 35501"/>
                <a:gd name="connsiteX10" fmla="*/ 20602 w 23649"/>
                <a:gd name="connsiteY10" fmla="*/ 4564 h 35501"/>
                <a:gd name="connsiteX11" fmla="*/ 23649 w 23649"/>
                <a:gd name="connsiteY11" fmla="*/ 17761 h 35501"/>
                <a:gd name="connsiteX12" fmla="*/ 20602 w 23649"/>
                <a:gd name="connsiteY12" fmla="*/ 30967 h 35501"/>
                <a:gd name="connsiteX13" fmla="*/ 11825 w 23649"/>
                <a:gd name="connsiteY13" fmla="*/ 35501 h 35501"/>
                <a:gd name="connsiteX14" fmla="*/ 3024 w 23649"/>
                <a:gd name="connsiteY14" fmla="*/ 30967 h 35501"/>
                <a:gd name="connsiteX15" fmla="*/ 0 w 23649"/>
                <a:gd name="connsiteY15" fmla="*/ 17761 h 35501"/>
                <a:gd name="connsiteX16" fmla="*/ 3024 w 23649"/>
                <a:gd name="connsiteY16" fmla="*/ 4564 h 35501"/>
                <a:gd name="connsiteX17" fmla="*/ 11825 w 23649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3" y="7583"/>
                    <a:pt x="23649" y="11989"/>
                    <a:pt x="23649" y="17761"/>
                  </a:cubicBezTo>
                  <a:cubicBezTo>
                    <a:pt x="23649" y="23522"/>
                    <a:pt x="22633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="" xmlns:a16="http://schemas.microsoft.com/office/drawing/2014/main" id="{7E8DF26D-E2EA-C4D9-37E9-FB517DF4C667}"/>
                </a:ext>
              </a:extLst>
            </p:cNvPr>
            <p:cNvSpPr/>
            <p:nvPr/>
          </p:nvSpPr>
          <p:spPr>
            <a:xfrm>
              <a:off x="4897381" y="276025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="" xmlns:a16="http://schemas.microsoft.com/office/drawing/2014/main" id="{1DAB0B54-65D3-B3DB-64B4-33161A29FF43}"/>
                </a:ext>
              </a:extLst>
            </p:cNvPr>
            <p:cNvSpPr/>
            <p:nvPr/>
          </p:nvSpPr>
          <p:spPr>
            <a:xfrm>
              <a:off x="4910374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="" xmlns:a16="http://schemas.microsoft.com/office/drawing/2014/main" id="{78C60D08-86EC-679B-2716-CF7B9EC098C0}"/>
                </a:ext>
              </a:extLst>
            </p:cNvPr>
            <p:cNvSpPr/>
            <p:nvPr/>
          </p:nvSpPr>
          <p:spPr>
            <a:xfrm>
              <a:off x="4940235" y="273123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34 h 35501"/>
                <a:gd name="connsiteX4" fmla="*/ 11825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1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3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1"/>
                    <a:pt x="11825" y="35501"/>
                  </a:cubicBezTo>
                  <a:cubicBezTo>
                    <a:pt x="7990" y="35501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="" xmlns:a16="http://schemas.microsoft.com/office/drawing/2014/main" id="{881CC412-A9FC-4084-6644-260903F8D0C5}"/>
                </a:ext>
              </a:extLst>
            </p:cNvPr>
            <p:cNvSpPr/>
            <p:nvPr/>
          </p:nvSpPr>
          <p:spPr>
            <a:xfrm>
              <a:off x="4866581" y="2501259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="" xmlns:a16="http://schemas.microsoft.com/office/drawing/2014/main" id="{075CDB89-362C-A439-17FA-260B6FDF0927}"/>
                </a:ext>
              </a:extLst>
            </p:cNvPr>
            <p:cNvSpPr/>
            <p:nvPr/>
          </p:nvSpPr>
          <p:spPr>
            <a:xfrm>
              <a:off x="4898366" y="2530271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="" xmlns:a16="http://schemas.microsoft.com/office/drawing/2014/main" id="{15E16299-6117-5BC7-AE4E-DE2DD628BE17}"/>
                </a:ext>
              </a:extLst>
            </p:cNvPr>
            <p:cNvSpPr/>
            <p:nvPr/>
          </p:nvSpPr>
          <p:spPr>
            <a:xfrm>
              <a:off x="4911703" y="2501259"/>
              <a:ext cx="21725" cy="34833"/>
            </a:xfrm>
            <a:custGeom>
              <a:avLst/>
              <a:gdLst>
                <a:gd name="connsiteX0" fmla="*/ 5569 w 21725"/>
                <a:gd name="connsiteY0" fmla="*/ 30936 h 34833"/>
                <a:gd name="connsiteX1" fmla="*/ 21726 w 21725"/>
                <a:gd name="connsiteY1" fmla="*/ 30936 h 34833"/>
                <a:gd name="connsiteX2" fmla="*/ 21726 w 21725"/>
                <a:gd name="connsiteY2" fmla="*/ 34833 h 34833"/>
                <a:gd name="connsiteX3" fmla="*/ 0 w 21725"/>
                <a:gd name="connsiteY3" fmla="*/ 34833 h 34833"/>
                <a:gd name="connsiteX4" fmla="*/ 0 w 21725"/>
                <a:gd name="connsiteY4" fmla="*/ 30936 h 34833"/>
                <a:gd name="connsiteX5" fmla="*/ 7174 w 21725"/>
                <a:gd name="connsiteY5" fmla="*/ 23626 h 34833"/>
                <a:gd name="connsiteX6" fmla="*/ 12903 w 21725"/>
                <a:gd name="connsiteY6" fmla="*/ 17691 h 34833"/>
                <a:gd name="connsiteX7" fmla="*/ 15996 w 21725"/>
                <a:gd name="connsiteY7" fmla="*/ 13475 h 34833"/>
                <a:gd name="connsiteX8" fmla="*/ 16890 w 21725"/>
                <a:gd name="connsiteY8" fmla="*/ 10060 h 34833"/>
                <a:gd name="connsiteX9" fmla="*/ 14965 w 21725"/>
                <a:gd name="connsiteY9" fmla="*/ 5614 h 34833"/>
                <a:gd name="connsiteX10" fmla="*/ 9992 w 21725"/>
                <a:gd name="connsiteY10" fmla="*/ 3896 h 34833"/>
                <a:gd name="connsiteX11" fmla="*/ 5386 w 21725"/>
                <a:gd name="connsiteY11" fmla="*/ 4652 h 34833"/>
                <a:gd name="connsiteX12" fmla="*/ 230 w 21725"/>
                <a:gd name="connsiteY12" fmla="*/ 6943 h 34833"/>
                <a:gd name="connsiteX13" fmla="*/ 230 w 21725"/>
                <a:gd name="connsiteY13" fmla="*/ 2268 h 34833"/>
                <a:gd name="connsiteX14" fmla="*/ 5455 w 21725"/>
                <a:gd name="connsiteY14" fmla="*/ 572 h 34833"/>
                <a:gd name="connsiteX15" fmla="*/ 9900 w 21725"/>
                <a:gd name="connsiteY15" fmla="*/ 0 h 34833"/>
                <a:gd name="connsiteX16" fmla="*/ 18379 w 21725"/>
                <a:gd name="connsiteY16" fmla="*/ 2658 h 34833"/>
                <a:gd name="connsiteX17" fmla="*/ 21542 w 21725"/>
                <a:gd name="connsiteY17" fmla="*/ 9762 h 34833"/>
                <a:gd name="connsiteX18" fmla="*/ 20740 w 21725"/>
                <a:gd name="connsiteY18" fmla="*/ 13772 h 34833"/>
                <a:gd name="connsiteX19" fmla="*/ 17875 w 21725"/>
                <a:gd name="connsiteY19" fmla="*/ 18218 h 34833"/>
                <a:gd name="connsiteX20" fmla="*/ 14231 w 21725"/>
                <a:gd name="connsiteY20" fmla="*/ 22068 h 34833"/>
                <a:gd name="connsiteX21" fmla="*/ 5569 w 21725"/>
                <a:gd name="connsiteY21" fmla="*/ 30936 h 3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3">
                  <a:moveTo>
                    <a:pt x="5569" y="30936"/>
                  </a:moveTo>
                  <a:lnTo>
                    <a:pt x="21726" y="30936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6"/>
                  </a:lnTo>
                  <a:cubicBezTo>
                    <a:pt x="1757" y="29119"/>
                    <a:pt x="4149" y="26682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60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7"/>
                    <a:pt x="9297" y="27133"/>
                    <a:pt x="5569" y="30936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="" xmlns:a16="http://schemas.microsoft.com/office/drawing/2014/main" id="{8EC23578-BA36-1B57-1128-3CF7C32D0A33}"/>
                </a:ext>
              </a:extLst>
            </p:cNvPr>
            <p:cNvSpPr/>
            <p:nvPr/>
          </p:nvSpPr>
          <p:spPr>
            <a:xfrm>
              <a:off x="4941748" y="2501878"/>
              <a:ext cx="22137" cy="34878"/>
            </a:xfrm>
            <a:custGeom>
              <a:avLst/>
              <a:gdLst>
                <a:gd name="connsiteX0" fmla="*/ 1443 w 22137"/>
                <a:gd name="connsiteY0" fmla="*/ 0 h 34878"/>
                <a:gd name="connsiteX1" fmla="*/ 19616 w 22137"/>
                <a:gd name="connsiteY1" fmla="*/ 0 h 34878"/>
                <a:gd name="connsiteX2" fmla="*/ 19616 w 22137"/>
                <a:gd name="connsiteY2" fmla="*/ 3896 h 34878"/>
                <a:gd name="connsiteX3" fmla="*/ 5683 w 22137"/>
                <a:gd name="connsiteY3" fmla="*/ 3896 h 34878"/>
                <a:gd name="connsiteX4" fmla="*/ 5683 w 22137"/>
                <a:gd name="connsiteY4" fmla="*/ 12283 h 34878"/>
                <a:gd name="connsiteX5" fmla="*/ 7699 w 22137"/>
                <a:gd name="connsiteY5" fmla="*/ 11779 h 34878"/>
                <a:gd name="connsiteX6" fmla="*/ 9716 w 22137"/>
                <a:gd name="connsiteY6" fmla="*/ 11595 h 34878"/>
                <a:gd name="connsiteX7" fmla="*/ 18791 w 22137"/>
                <a:gd name="connsiteY7" fmla="*/ 14735 h 34878"/>
                <a:gd name="connsiteX8" fmla="*/ 22137 w 22137"/>
                <a:gd name="connsiteY8" fmla="*/ 23237 h 34878"/>
                <a:gd name="connsiteX9" fmla="*/ 18699 w 22137"/>
                <a:gd name="connsiteY9" fmla="*/ 31830 h 34878"/>
                <a:gd name="connsiteX10" fmla="*/ 9006 w 22137"/>
                <a:gd name="connsiteY10" fmla="*/ 34879 h 34878"/>
                <a:gd name="connsiteX11" fmla="*/ 4605 w 22137"/>
                <a:gd name="connsiteY11" fmla="*/ 34511 h 34878"/>
                <a:gd name="connsiteX12" fmla="*/ 0 w 22137"/>
                <a:gd name="connsiteY12" fmla="*/ 33411 h 34878"/>
                <a:gd name="connsiteX13" fmla="*/ 0 w 22137"/>
                <a:gd name="connsiteY13" fmla="*/ 28759 h 34878"/>
                <a:gd name="connsiteX14" fmla="*/ 4262 w 22137"/>
                <a:gd name="connsiteY14" fmla="*/ 30433 h 34878"/>
                <a:gd name="connsiteX15" fmla="*/ 8914 w 22137"/>
                <a:gd name="connsiteY15" fmla="*/ 30983 h 34878"/>
                <a:gd name="connsiteX16" fmla="*/ 15194 w 22137"/>
                <a:gd name="connsiteY16" fmla="*/ 28897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4 w 22137"/>
                <a:gd name="connsiteY19" fmla="*/ 15491 h 34878"/>
                <a:gd name="connsiteX20" fmla="*/ 5201 w 22137"/>
                <a:gd name="connsiteY20" fmla="*/ 15903 h 34878"/>
                <a:gd name="connsiteX21" fmla="*/ 1443 w 22137"/>
                <a:gd name="connsiteY21" fmla="*/ 17187 h 34878"/>
                <a:gd name="connsiteX22" fmla="*/ 1443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3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6"/>
                    <a:pt x="9044" y="11595"/>
                    <a:pt x="9716" y="11595"/>
                  </a:cubicBezTo>
                  <a:cubicBezTo>
                    <a:pt x="13535" y="11595"/>
                    <a:pt x="16561" y="12641"/>
                    <a:pt x="18791" y="14735"/>
                  </a:cubicBezTo>
                  <a:cubicBezTo>
                    <a:pt x="21022" y="16828"/>
                    <a:pt x="22137" y="19662"/>
                    <a:pt x="22137" y="23237"/>
                  </a:cubicBezTo>
                  <a:cubicBezTo>
                    <a:pt x="22137" y="26919"/>
                    <a:pt x="20991" y="29783"/>
                    <a:pt x="18699" y="31830"/>
                  </a:cubicBezTo>
                  <a:cubicBezTo>
                    <a:pt x="16407" y="33863"/>
                    <a:pt x="13177" y="34879"/>
                    <a:pt x="9006" y="34879"/>
                  </a:cubicBezTo>
                  <a:cubicBezTo>
                    <a:pt x="7570" y="34879"/>
                    <a:pt x="6103" y="34756"/>
                    <a:pt x="4605" y="34511"/>
                  </a:cubicBezTo>
                  <a:cubicBezTo>
                    <a:pt x="3123" y="34267"/>
                    <a:pt x="1589" y="33901"/>
                    <a:pt x="0" y="33411"/>
                  </a:cubicBezTo>
                  <a:lnTo>
                    <a:pt x="0" y="28759"/>
                  </a:lnTo>
                  <a:cubicBezTo>
                    <a:pt x="1375" y="29509"/>
                    <a:pt x="2796" y="30066"/>
                    <a:pt x="4262" y="30433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7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1"/>
                    <a:pt x="8914" y="15491"/>
                  </a:cubicBezTo>
                  <a:cubicBezTo>
                    <a:pt x="7676" y="15491"/>
                    <a:pt x="6439" y="15629"/>
                    <a:pt x="5201" y="15903"/>
                  </a:cubicBezTo>
                  <a:cubicBezTo>
                    <a:pt x="3979" y="16179"/>
                    <a:pt x="2726" y="16606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="" xmlns:a16="http://schemas.microsoft.com/office/drawing/2014/main" id="{94E7EBDA-FF60-E9B5-05FB-21855643AAE1}"/>
                </a:ext>
              </a:extLst>
            </p:cNvPr>
            <p:cNvSpPr/>
            <p:nvPr/>
          </p:nvSpPr>
          <p:spPr>
            <a:xfrm>
              <a:off x="4865596" y="2271278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5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5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0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0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19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="" xmlns:a16="http://schemas.microsoft.com/office/drawing/2014/main" id="{A451CC38-B5D4-CAFA-50A6-7CD47490BED2}"/>
                </a:ext>
              </a:extLst>
            </p:cNvPr>
            <p:cNvSpPr/>
            <p:nvPr/>
          </p:nvSpPr>
          <p:spPr>
            <a:xfrm>
              <a:off x="4897381" y="2300290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376B942E-447C-C202-30AD-F56285ED2EA9}"/>
                </a:ext>
              </a:extLst>
            </p:cNvPr>
            <p:cNvSpPr/>
            <p:nvPr/>
          </p:nvSpPr>
          <p:spPr>
            <a:xfrm>
              <a:off x="4910901" y="2271897"/>
              <a:ext cx="22137" cy="34878"/>
            </a:xfrm>
            <a:custGeom>
              <a:avLst/>
              <a:gdLst>
                <a:gd name="connsiteX0" fmla="*/ 1444 w 22137"/>
                <a:gd name="connsiteY0" fmla="*/ 0 h 34878"/>
                <a:gd name="connsiteX1" fmla="*/ 19617 w 22137"/>
                <a:gd name="connsiteY1" fmla="*/ 0 h 34878"/>
                <a:gd name="connsiteX2" fmla="*/ 19617 w 22137"/>
                <a:gd name="connsiteY2" fmla="*/ 3896 h 34878"/>
                <a:gd name="connsiteX3" fmla="*/ 5684 w 22137"/>
                <a:gd name="connsiteY3" fmla="*/ 3896 h 34878"/>
                <a:gd name="connsiteX4" fmla="*/ 5684 w 22137"/>
                <a:gd name="connsiteY4" fmla="*/ 12283 h 34878"/>
                <a:gd name="connsiteX5" fmla="*/ 7700 w 22137"/>
                <a:gd name="connsiteY5" fmla="*/ 11779 h 34878"/>
                <a:gd name="connsiteX6" fmla="*/ 9717 w 22137"/>
                <a:gd name="connsiteY6" fmla="*/ 11596 h 34878"/>
                <a:gd name="connsiteX7" fmla="*/ 18792 w 22137"/>
                <a:gd name="connsiteY7" fmla="*/ 14735 h 34878"/>
                <a:gd name="connsiteX8" fmla="*/ 22137 w 22137"/>
                <a:gd name="connsiteY8" fmla="*/ 23237 h 34878"/>
                <a:gd name="connsiteX9" fmla="*/ 18700 w 22137"/>
                <a:gd name="connsiteY9" fmla="*/ 31831 h 34878"/>
                <a:gd name="connsiteX10" fmla="*/ 9006 w 22137"/>
                <a:gd name="connsiteY10" fmla="*/ 34879 h 34878"/>
                <a:gd name="connsiteX11" fmla="*/ 4606 w 22137"/>
                <a:gd name="connsiteY11" fmla="*/ 34512 h 34878"/>
                <a:gd name="connsiteX12" fmla="*/ 0 w 22137"/>
                <a:gd name="connsiteY12" fmla="*/ 33413 h 34878"/>
                <a:gd name="connsiteX13" fmla="*/ 0 w 22137"/>
                <a:gd name="connsiteY13" fmla="*/ 28761 h 34878"/>
                <a:gd name="connsiteX14" fmla="*/ 4263 w 22137"/>
                <a:gd name="connsiteY14" fmla="*/ 30433 h 34878"/>
                <a:gd name="connsiteX15" fmla="*/ 8915 w 22137"/>
                <a:gd name="connsiteY15" fmla="*/ 30983 h 34878"/>
                <a:gd name="connsiteX16" fmla="*/ 15194 w 22137"/>
                <a:gd name="connsiteY16" fmla="*/ 28898 h 34878"/>
                <a:gd name="connsiteX17" fmla="*/ 17508 w 22137"/>
                <a:gd name="connsiteY17" fmla="*/ 23237 h 34878"/>
                <a:gd name="connsiteX18" fmla="*/ 15194 w 22137"/>
                <a:gd name="connsiteY18" fmla="*/ 17576 h 34878"/>
                <a:gd name="connsiteX19" fmla="*/ 8915 w 22137"/>
                <a:gd name="connsiteY19" fmla="*/ 15492 h 34878"/>
                <a:gd name="connsiteX20" fmla="*/ 5202 w 22137"/>
                <a:gd name="connsiteY20" fmla="*/ 15904 h 34878"/>
                <a:gd name="connsiteX21" fmla="*/ 1444 w 22137"/>
                <a:gd name="connsiteY21" fmla="*/ 17187 h 34878"/>
                <a:gd name="connsiteX22" fmla="*/ 1444 w 22137"/>
                <a:gd name="connsiteY22" fmla="*/ 0 h 3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8">
                  <a:moveTo>
                    <a:pt x="1444" y="0"/>
                  </a:moveTo>
                  <a:lnTo>
                    <a:pt x="19617" y="0"/>
                  </a:lnTo>
                  <a:lnTo>
                    <a:pt x="19617" y="3896"/>
                  </a:lnTo>
                  <a:lnTo>
                    <a:pt x="5684" y="3896"/>
                  </a:lnTo>
                  <a:lnTo>
                    <a:pt x="5684" y="12283"/>
                  </a:lnTo>
                  <a:cubicBezTo>
                    <a:pt x="6356" y="12054"/>
                    <a:pt x="7028" y="11886"/>
                    <a:pt x="7700" y="11779"/>
                  </a:cubicBezTo>
                  <a:cubicBezTo>
                    <a:pt x="8372" y="11657"/>
                    <a:pt x="9045" y="11596"/>
                    <a:pt x="9717" y="11596"/>
                  </a:cubicBezTo>
                  <a:cubicBezTo>
                    <a:pt x="13536" y="11596"/>
                    <a:pt x="16562" y="12642"/>
                    <a:pt x="18792" y="14735"/>
                  </a:cubicBezTo>
                  <a:cubicBezTo>
                    <a:pt x="21023" y="16828"/>
                    <a:pt x="22137" y="19662"/>
                    <a:pt x="22137" y="23237"/>
                  </a:cubicBezTo>
                  <a:cubicBezTo>
                    <a:pt x="22137" y="26919"/>
                    <a:pt x="20992" y="29784"/>
                    <a:pt x="18700" y="31831"/>
                  </a:cubicBezTo>
                  <a:cubicBezTo>
                    <a:pt x="16408" y="33863"/>
                    <a:pt x="13177" y="34879"/>
                    <a:pt x="9006" y="34879"/>
                  </a:cubicBezTo>
                  <a:cubicBezTo>
                    <a:pt x="7571" y="34879"/>
                    <a:pt x="6104" y="34757"/>
                    <a:pt x="4606" y="34512"/>
                  </a:cubicBezTo>
                  <a:cubicBezTo>
                    <a:pt x="3124" y="34268"/>
                    <a:pt x="1589" y="33901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7" y="30066"/>
                    <a:pt x="4263" y="30433"/>
                  </a:cubicBezTo>
                  <a:cubicBezTo>
                    <a:pt x="5729" y="30800"/>
                    <a:pt x="7280" y="30983"/>
                    <a:pt x="8915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6"/>
                  </a:cubicBezTo>
                  <a:cubicBezTo>
                    <a:pt x="13650" y="16186"/>
                    <a:pt x="11557" y="15492"/>
                    <a:pt x="8915" y="15492"/>
                  </a:cubicBezTo>
                  <a:cubicBezTo>
                    <a:pt x="7677" y="15492"/>
                    <a:pt x="6440" y="15629"/>
                    <a:pt x="5202" y="15904"/>
                  </a:cubicBezTo>
                  <a:cubicBezTo>
                    <a:pt x="3980" y="16179"/>
                    <a:pt x="2727" y="16606"/>
                    <a:pt x="1444" y="17187"/>
                  </a:cubicBezTo>
                  <a:lnTo>
                    <a:pt x="1444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="" xmlns:a16="http://schemas.microsoft.com/office/drawing/2014/main" id="{87732211-92B1-ADAC-4AB2-E9ABCD2D2BCF}"/>
                </a:ext>
              </a:extLst>
            </p:cNvPr>
            <p:cNvSpPr/>
            <p:nvPr/>
          </p:nvSpPr>
          <p:spPr>
            <a:xfrm>
              <a:off x="4940235" y="2271278"/>
              <a:ext cx="23650" cy="35497"/>
            </a:xfrm>
            <a:custGeom>
              <a:avLst/>
              <a:gdLst>
                <a:gd name="connsiteX0" fmla="*/ 11825 w 23650"/>
                <a:gd name="connsiteY0" fmla="*/ 3667 h 35497"/>
                <a:gd name="connsiteX1" fmla="*/ 6439 w 23650"/>
                <a:gd name="connsiteY1" fmla="*/ 7195 h 35497"/>
                <a:gd name="connsiteX2" fmla="*/ 4652 w 23650"/>
                <a:gd name="connsiteY2" fmla="*/ 17761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1 h 35497"/>
                <a:gd name="connsiteX7" fmla="*/ 17210 w 23650"/>
                <a:gd name="connsiteY7" fmla="*/ 7195 h 35497"/>
                <a:gd name="connsiteX8" fmla="*/ 11825 w 23650"/>
                <a:gd name="connsiteY8" fmla="*/ 3667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1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5"/>
                  </a:cubicBezTo>
                  <a:cubicBezTo>
                    <a:pt x="5248" y="9533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3"/>
                    <a:pt x="17210" y="7195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1"/>
                  </a:cubicBezTo>
                  <a:cubicBezTo>
                    <a:pt x="0" y="11986"/>
                    <a:pt x="1008" y="7585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766DD88C-0AE1-5657-3140-A67526ED78C7}"/>
                </a:ext>
              </a:extLst>
            </p:cNvPr>
            <p:cNvSpPr/>
            <p:nvPr/>
          </p:nvSpPr>
          <p:spPr>
            <a:xfrm>
              <a:off x="4866581" y="2041297"/>
              <a:ext cx="23650" cy="35498"/>
            </a:xfrm>
            <a:custGeom>
              <a:avLst/>
              <a:gdLst>
                <a:gd name="connsiteX0" fmla="*/ 11825 w 23650"/>
                <a:gd name="connsiteY0" fmla="*/ 3667 h 35498"/>
                <a:gd name="connsiteX1" fmla="*/ 6440 w 23650"/>
                <a:gd name="connsiteY1" fmla="*/ 7196 h 35498"/>
                <a:gd name="connsiteX2" fmla="*/ 4652 w 23650"/>
                <a:gd name="connsiteY2" fmla="*/ 17761 h 35498"/>
                <a:gd name="connsiteX3" fmla="*/ 6440 w 23650"/>
                <a:gd name="connsiteY3" fmla="*/ 28325 h 35498"/>
                <a:gd name="connsiteX4" fmla="*/ 11825 w 23650"/>
                <a:gd name="connsiteY4" fmla="*/ 31831 h 35498"/>
                <a:gd name="connsiteX5" fmla="*/ 17210 w 23650"/>
                <a:gd name="connsiteY5" fmla="*/ 28325 h 35498"/>
                <a:gd name="connsiteX6" fmla="*/ 19021 w 23650"/>
                <a:gd name="connsiteY6" fmla="*/ 17761 h 35498"/>
                <a:gd name="connsiteX7" fmla="*/ 17210 w 23650"/>
                <a:gd name="connsiteY7" fmla="*/ 7196 h 35498"/>
                <a:gd name="connsiteX8" fmla="*/ 11825 w 23650"/>
                <a:gd name="connsiteY8" fmla="*/ 3667 h 35498"/>
                <a:gd name="connsiteX9" fmla="*/ 11825 w 23650"/>
                <a:gd name="connsiteY9" fmla="*/ 0 h 35498"/>
                <a:gd name="connsiteX10" fmla="*/ 20602 w 23650"/>
                <a:gd name="connsiteY10" fmla="*/ 4561 h 35498"/>
                <a:gd name="connsiteX11" fmla="*/ 23650 w 23650"/>
                <a:gd name="connsiteY11" fmla="*/ 17761 h 35498"/>
                <a:gd name="connsiteX12" fmla="*/ 20602 w 23650"/>
                <a:gd name="connsiteY12" fmla="*/ 30960 h 35498"/>
                <a:gd name="connsiteX13" fmla="*/ 11825 w 23650"/>
                <a:gd name="connsiteY13" fmla="*/ 35498 h 35498"/>
                <a:gd name="connsiteX14" fmla="*/ 3025 w 23650"/>
                <a:gd name="connsiteY14" fmla="*/ 30960 h 35498"/>
                <a:gd name="connsiteX15" fmla="*/ 0 w 23650"/>
                <a:gd name="connsiteY15" fmla="*/ 17761 h 35498"/>
                <a:gd name="connsiteX16" fmla="*/ 3025 w 23650"/>
                <a:gd name="connsiteY16" fmla="*/ 4561 h 35498"/>
                <a:gd name="connsiteX17" fmla="*/ 11825 w 23650"/>
                <a:gd name="connsiteY17" fmla="*/ 0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8">
                  <a:moveTo>
                    <a:pt x="11825" y="3667"/>
                  </a:moveTo>
                  <a:cubicBezTo>
                    <a:pt x="9442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1"/>
                    <a:pt x="11825" y="31831"/>
                  </a:cubicBezTo>
                  <a:cubicBezTo>
                    <a:pt x="14223" y="31831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9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6"/>
                    <a:pt x="15660" y="35498"/>
                    <a:pt x="11825" y="35498"/>
                  </a:cubicBezTo>
                  <a:cubicBezTo>
                    <a:pt x="7990" y="35498"/>
                    <a:pt x="5057" y="33986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="" xmlns:a16="http://schemas.microsoft.com/office/drawing/2014/main" id="{6C047122-72AE-7DD0-9D48-93CE51A81335}"/>
                </a:ext>
              </a:extLst>
            </p:cNvPr>
            <p:cNvSpPr/>
            <p:nvPr/>
          </p:nvSpPr>
          <p:spPr>
            <a:xfrm>
              <a:off x="4898366" y="2070310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="" xmlns:a16="http://schemas.microsoft.com/office/drawing/2014/main" id="{F052B864-2E63-33F8-4A73-104D8DA7FA44}"/>
                </a:ext>
              </a:extLst>
            </p:cNvPr>
            <p:cNvSpPr/>
            <p:nvPr/>
          </p:nvSpPr>
          <p:spPr>
            <a:xfrm>
              <a:off x="4912116" y="2041916"/>
              <a:ext cx="21999" cy="34214"/>
            </a:xfrm>
            <a:custGeom>
              <a:avLst/>
              <a:gdLst>
                <a:gd name="connsiteX0" fmla="*/ 0 w 21999"/>
                <a:gd name="connsiteY0" fmla="*/ 0 h 34214"/>
                <a:gd name="connsiteX1" fmla="*/ 22000 w 21999"/>
                <a:gd name="connsiteY1" fmla="*/ 0 h 34214"/>
                <a:gd name="connsiteX2" fmla="*/ 22000 w 21999"/>
                <a:gd name="connsiteY2" fmla="*/ 1971 h 34214"/>
                <a:gd name="connsiteX3" fmla="*/ 9579 w 21999"/>
                <a:gd name="connsiteY3" fmla="*/ 34214 h 34214"/>
                <a:gd name="connsiteX4" fmla="*/ 4744 w 21999"/>
                <a:gd name="connsiteY4" fmla="*/ 34214 h 34214"/>
                <a:gd name="connsiteX5" fmla="*/ 16431 w 21999"/>
                <a:gd name="connsiteY5" fmla="*/ 3896 h 34214"/>
                <a:gd name="connsiteX6" fmla="*/ 0 w 21999"/>
                <a:gd name="connsiteY6" fmla="*/ 3896 h 34214"/>
                <a:gd name="connsiteX7" fmla="*/ 0 w 21999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99" h="34214">
                  <a:moveTo>
                    <a:pt x="0" y="0"/>
                  </a:moveTo>
                  <a:lnTo>
                    <a:pt x="22000" y="0"/>
                  </a:lnTo>
                  <a:lnTo>
                    <a:pt x="22000" y="1971"/>
                  </a:lnTo>
                  <a:lnTo>
                    <a:pt x="9579" y="34214"/>
                  </a:lnTo>
                  <a:lnTo>
                    <a:pt x="4744" y="34214"/>
                  </a:lnTo>
                  <a:lnTo>
                    <a:pt x="16431" y="3896"/>
                  </a:lnTo>
                  <a:lnTo>
                    <a:pt x="0" y="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="" xmlns:a16="http://schemas.microsoft.com/office/drawing/2014/main" id="{60ED3E87-B9EA-973E-E56F-11722B711C5B}"/>
                </a:ext>
              </a:extLst>
            </p:cNvPr>
            <p:cNvSpPr/>
            <p:nvPr/>
          </p:nvSpPr>
          <p:spPr>
            <a:xfrm>
              <a:off x="4941748" y="2041916"/>
              <a:ext cx="22137" cy="34879"/>
            </a:xfrm>
            <a:custGeom>
              <a:avLst/>
              <a:gdLst>
                <a:gd name="connsiteX0" fmla="*/ 1443 w 22137"/>
                <a:gd name="connsiteY0" fmla="*/ 0 h 34879"/>
                <a:gd name="connsiteX1" fmla="*/ 19616 w 22137"/>
                <a:gd name="connsiteY1" fmla="*/ 0 h 34879"/>
                <a:gd name="connsiteX2" fmla="*/ 19616 w 22137"/>
                <a:gd name="connsiteY2" fmla="*/ 3896 h 34879"/>
                <a:gd name="connsiteX3" fmla="*/ 5683 w 22137"/>
                <a:gd name="connsiteY3" fmla="*/ 3896 h 34879"/>
                <a:gd name="connsiteX4" fmla="*/ 5683 w 22137"/>
                <a:gd name="connsiteY4" fmla="*/ 12284 h 34879"/>
                <a:gd name="connsiteX5" fmla="*/ 7699 w 22137"/>
                <a:gd name="connsiteY5" fmla="*/ 11779 h 34879"/>
                <a:gd name="connsiteX6" fmla="*/ 9716 w 22137"/>
                <a:gd name="connsiteY6" fmla="*/ 11596 h 34879"/>
                <a:gd name="connsiteX7" fmla="*/ 18791 w 22137"/>
                <a:gd name="connsiteY7" fmla="*/ 14735 h 34879"/>
                <a:gd name="connsiteX8" fmla="*/ 22137 w 22137"/>
                <a:gd name="connsiteY8" fmla="*/ 23237 h 34879"/>
                <a:gd name="connsiteX9" fmla="*/ 18699 w 22137"/>
                <a:gd name="connsiteY9" fmla="*/ 31831 h 34879"/>
                <a:gd name="connsiteX10" fmla="*/ 9006 w 22137"/>
                <a:gd name="connsiteY10" fmla="*/ 34880 h 34879"/>
                <a:gd name="connsiteX11" fmla="*/ 4605 w 22137"/>
                <a:gd name="connsiteY11" fmla="*/ 34512 h 34879"/>
                <a:gd name="connsiteX12" fmla="*/ 0 w 22137"/>
                <a:gd name="connsiteY12" fmla="*/ 33413 h 34879"/>
                <a:gd name="connsiteX13" fmla="*/ 0 w 22137"/>
                <a:gd name="connsiteY13" fmla="*/ 28761 h 34879"/>
                <a:gd name="connsiteX14" fmla="*/ 4262 w 22137"/>
                <a:gd name="connsiteY14" fmla="*/ 30434 h 34879"/>
                <a:gd name="connsiteX15" fmla="*/ 8914 w 22137"/>
                <a:gd name="connsiteY15" fmla="*/ 30983 h 34879"/>
                <a:gd name="connsiteX16" fmla="*/ 15194 w 22137"/>
                <a:gd name="connsiteY16" fmla="*/ 28898 h 34879"/>
                <a:gd name="connsiteX17" fmla="*/ 17508 w 22137"/>
                <a:gd name="connsiteY17" fmla="*/ 23237 h 34879"/>
                <a:gd name="connsiteX18" fmla="*/ 15194 w 22137"/>
                <a:gd name="connsiteY18" fmla="*/ 17577 h 34879"/>
                <a:gd name="connsiteX19" fmla="*/ 8914 w 22137"/>
                <a:gd name="connsiteY19" fmla="*/ 15492 h 34879"/>
                <a:gd name="connsiteX20" fmla="*/ 5201 w 22137"/>
                <a:gd name="connsiteY20" fmla="*/ 15904 h 34879"/>
                <a:gd name="connsiteX21" fmla="*/ 1443 w 22137"/>
                <a:gd name="connsiteY21" fmla="*/ 17187 h 34879"/>
                <a:gd name="connsiteX22" fmla="*/ 1443 w 22137"/>
                <a:gd name="connsiteY22" fmla="*/ 0 h 34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9">
                  <a:moveTo>
                    <a:pt x="1443" y="0"/>
                  </a:moveTo>
                  <a:lnTo>
                    <a:pt x="19616" y="0"/>
                  </a:lnTo>
                  <a:lnTo>
                    <a:pt x="19616" y="3896"/>
                  </a:lnTo>
                  <a:lnTo>
                    <a:pt x="5683" y="3896"/>
                  </a:lnTo>
                  <a:lnTo>
                    <a:pt x="5683" y="12284"/>
                  </a:lnTo>
                  <a:cubicBezTo>
                    <a:pt x="6355" y="12054"/>
                    <a:pt x="7027" y="11886"/>
                    <a:pt x="7699" y="11779"/>
                  </a:cubicBezTo>
                  <a:cubicBezTo>
                    <a:pt x="8371" y="11657"/>
                    <a:pt x="9044" y="11596"/>
                    <a:pt x="9716" y="11596"/>
                  </a:cubicBezTo>
                  <a:cubicBezTo>
                    <a:pt x="13535" y="11596"/>
                    <a:pt x="16561" y="12642"/>
                    <a:pt x="18791" y="14735"/>
                  </a:cubicBezTo>
                  <a:cubicBezTo>
                    <a:pt x="21022" y="16829"/>
                    <a:pt x="22137" y="19662"/>
                    <a:pt x="22137" y="23237"/>
                  </a:cubicBezTo>
                  <a:cubicBezTo>
                    <a:pt x="22137" y="26919"/>
                    <a:pt x="20991" y="29784"/>
                    <a:pt x="18699" y="31831"/>
                  </a:cubicBezTo>
                  <a:cubicBezTo>
                    <a:pt x="16407" y="33864"/>
                    <a:pt x="13177" y="34880"/>
                    <a:pt x="9006" y="34880"/>
                  </a:cubicBezTo>
                  <a:cubicBezTo>
                    <a:pt x="7570" y="34880"/>
                    <a:pt x="6103" y="34757"/>
                    <a:pt x="4605" y="34512"/>
                  </a:cubicBezTo>
                  <a:cubicBezTo>
                    <a:pt x="3123" y="34268"/>
                    <a:pt x="1589" y="33902"/>
                    <a:pt x="0" y="33413"/>
                  </a:cubicBezTo>
                  <a:lnTo>
                    <a:pt x="0" y="28761"/>
                  </a:lnTo>
                  <a:cubicBezTo>
                    <a:pt x="1375" y="29509"/>
                    <a:pt x="2796" y="30066"/>
                    <a:pt x="4262" y="30434"/>
                  </a:cubicBezTo>
                  <a:cubicBezTo>
                    <a:pt x="5728" y="30800"/>
                    <a:pt x="7279" y="30983"/>
                    <a:pt x="8914" y="30983"/>
                  </a:cubicBezTo>
                  <a:cubicBezTo>
                    <a:pt x="11557" y="30983"/>
                    <a:pt x="13650" y="30288"/>
                    <a:pt x="15194" y="28898"/>
                  </a:cubicBezTo>
                  <a:cubicBezTo>
                    <a:pt x="16737" y="27507"/>
                    <a:pt x="17508" y="25620"/>
                    <a:pt x="17508" y="23237"/>
                  </a:cubicBezTo>
                  <a:cubicBezTo>
                    <a:pt x="17508" y="20854"/>
                    <a:pt x="16737" y="18967"/>
                    <a:pt x="15194" y="17577"/>
                  </a:cubicBezTo>
                  <a:cubicBezTo>
                    <a:pt x="13650" y="16187"/>
                    <a:pt x="11557" y="15492"/>
                    <a:pt x="8914" y="15492"/>
                  </a:cubicBezTo>
                  <a:cubicBezTo>
                    <a:pt x="7676" y="15492"/>
                    <a:pt x="6439" y="15629"/>
                    <a:pt x="5201" y="15904"/>
                  </a:cubicBezTo>
                  <a:cubicBezTo>
                    <a:pt x="3979" y="16180"/>
                    <a:pt x="2726" y="16607"/>
                    <a:pt x="1443" y="17187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="" xmlns:a16="http://schemas.microsoft.com/office/drawing/2014/main" id="{3C1A85D0-0D73-32D7-81F3-36558885EE8A}"/>
                </a:ext>
              </a:extLst>
            </p:cNvPr>
            <p:cNvSpPr/>
            <p:nvPr/>
          </p:nvSpPr>
          <p:spPr>
            <a:xfrm>
              <a:off x="4867658" y="1811936"/>
              <a:ext cx="20373" cy="34214"/>
            </a:xfrm>
            <a:custGeom>
              <a:avLst/>
              <a:gdLst>
                <a:gd name="connsiteX0" fmla="*/ 664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8"/>
                  </a:moveTo>
                  <a:lnTo>
                    <a:pt x="8227" y="30318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="" xmlns:a16="http://schemas.microsoft.com/office/drawing/2014/main" id="{A9FAC5F0-8DF4-4122-B486-94F6320CAC69}"/>
                </a:ext>
              </a:extLst>
            </p:cNvPr>
            <p:cNvSpPr/>
            <p:nvPr/>
          </p:nvSpPr>
          <p:spPr>
            <a:xfrm>
              <a:off x="4897381" y="1840329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="" xmlns:a16="http://schemas.microsoft.com/office/drawing/2014/main" id="{861C9604-0505-1DB1-AE55-30595BF9496E}"/>
                </a:ext>
              </a:extLst>
            </p:cNvPr>
            <p:cNvSpPr/>
            <p:nvPr/>
          </p:nvSpPr>
          <p:spPr>
            <a:xfrm>
              <a:off x="4910374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="" xmlns:a16="http://schemas.microsoft.com/office/drawing/2014/main" id="{3B824F2B-8E49-3C9C-9EBB-F50C77A1909F}"/>
                </a:ext>
              </a:extLst>
            </p:cNvPr>
            <p:cNvSpPr/>
            <p:nvPr/>
          </p:nvSpPr>
          <p:spPr>
            <a:xfrm>
              <a:off x="4940235" y="1811317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0"/>
                    <a:pt x="11825" y="31830"/>
                  </a:cubicBezTo>
                  <a:cubicBezTo>
                    <a:pt x="14223" y="31830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="" xmlns:a16="http://schemas.microsoft.com/office/drawing/2014/main" id="{9C63BE8A-6B05-4D5B-CE99-D2C200910929}"/>
                </a:ext>
              </a:extLst>
            </p:cNvPr>
            <p:cNvSpPr/>
            <p:nvPr/>
          </p:nvSpPr>
          <p:spPr>
            <a:xfrm>
              <a:off x="4744090" y="2296521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="" xmlns:a16="http://schemas.microsoft.com/office/drawing/2014/main" id="{2E4A36C1-4CD5-0C89-C28A-559C6C1CF707}"/>
                </a:ext>
              </a:extLst>
            </p:cNvPr>
            <p:cNvSpPr/>
            <p:nvPr/>
          </p:nvSpPr>
          <p:spPr>
            <a:xfrm>
              <a:off x="5043166" y="294197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="" xmlns:a16="http://schemas.microsoft.com/office/drawing/2014/main" id="{0AA59674-5E10-D11A-1CA6-314E3CF06309}"/>
                </a:ext>
              </a:extLst>
            </p:cNvPr>
            <p:cNvSpPr/>
            <p:nvPr/>
          </p:nvSpPr>
          <p:spPr>
            <a:xfrm>
              <a:off x="5236159" y="231923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="" xmlns:a16="http://schemas.microsoft.com/office/drawing/2014/main" id="{987E0D7F-E72E-DF9E-8F28-03B96215B1CC}"/>
                </a:ext>
              </a:extLst>
            </p:cNvPr>
            <p:cNvSpPr/>
            <p:nvPr/>
          </p:nvSpPr>
          <p:spPr>
            <a:xfrm>
              <a:off x="5429152" y="219989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="" xmlns:a16="http://schemas.microsoft.com/office/drawing/2014/main" id="{D0CF1E07-3779-E886-5A0A-108D0977A889}"/>
                </a:ext>
              </a:extLst>
            </p:cNvPr>
            <p:cNvSpPr/>
            <p:nvPr/>
          </p:nvSpPr>
          <p:spPr>
            <a:xfrm>
              <a:off x="5622144" y="1745724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="" xmlns:a16="http://schemas.microsoft.com/office/drawing/2014/main" id="{6CD40700-EBA3-1240-751E-7BA3193B7623}"/>
                </a:ext>
              </a:extLst>
            </p:cNvPr>
            <p:cNvSpPr/>
            <p:nvPr/>
          </p:nvSpPr>
          <p:spPr>
            <a:xfrm>
              <a:off x="5815136" y="1656902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="" xmlns:a16="http://schemas.microsoft.com/office/drawing/2014/main" id="{80780C7B-CE3E-6AC6-AD54-BB9AEA3F1E00}"/>
                </a:ext>
              </a:extLst>
            </p:cNvPr>
            <p:cNvSpPr/>
            <p:nvPr/>
          </p:nvSpPr>
          <p:spPr>
            <a:xfrm>
              <a:off x="6008127" y="186007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="" xmlns:a16="http://schemas.microsoft.com/office/drawing/2014/main" id="{8A58FF88-209E-3BEC-925A-474FCFABFA1C}"/>
                </a:ext>
              </a:extLst>
            </p:cNvPr>
            <p:cNvSpPr/>
            <p:nvPr/>
          </p:nvSpPr>
          <p:spPr>
            <a:xfrm>
              <a:off x="6201128" y="179784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="" xmlns:a16="http://schemas.microsoft.com/office/drawing/2014/main" id="{12208EA2-D927-ED30-022E-7CBACC4FFCAA}"/>
                </a:ext>
              </a:extLst>
            </p:cNvPr>
            <p:cNvSpPr/>
            <p:nvPr/>
          </p:nvSpPr>
          <p:spPr>
            <a:xfrm>
              <a:off x="6394118" y="1979062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="" xmlns:a16="http://schemas.microsoft.com/office/drawing/2014/main" id="{A4551B08-1F54-DCE1-ED63-08E9FD896741}"/>
                </a:ext>
              </a:extLst>
            </p:cNvPr>
            <p:cNvSpPr/>
            <p:nvPr/>
          </p:nvSpPr>
          <p:spPr>
            <a:xfrm>
              <a:off x="6587109" y="231569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="" xmlns:a16="http://schemas.microsoft.com/office/drawing/2014/main" id="{76DCC3A7-627A-8CB9-CF67-C8403B87A098}"/>
                </a:ext>
              </a:extLst>
            </p:cNvPr>
            <p:cNvSpPr/>
            <p:nvPr/>
          </p:nvSpPr>
          <p:spPr>
            <a:xfrm>
              <a:off x="6780100" y="2313171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="" xmlns:a16="http://schemas.microsoft.com/office/drawing/2014/main" id="{DE21262A-06B0-512B-3EA9-ACB39F4974F7}"/>
                </a:ext>
              </a:extLst>
            </p:cNvPr>
            <p:cNvSpPr/>
            <p:nvPr/>
          </p:nvSpPr>
          <p:spPr>
            <a:xfrm>
              <a:off x="6973091" y="2624701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Freeform 183">
            <a:extLst>
              <a:ext uri="{FF2B5EF4-FFF2-40B4-BE49-F238E27FC236}">
                <a16:creationId xmlns="" xmlns:a16="http://schemas.microsoft.com/office/drawing/2014/main" id="{4D81266D-928F-3957-34A2-F319C7A48B42}"/>
              </a:ext>
            </a:extLst>
          </p:cNvPr>
          <p:cNvSpPr/>
          <p:nvPr/>
        </p:nvSpPr>
        <p:spPr>
          <a:xfrm>
            <a:off x="5057422" y="1708026"/>
            <a:ext cx="1929924" cy="1238206"/>
          </a:xfrm>
          <a:custGeom>
            <a:avLst/>
            <a:gdLst>
              <a:gd name="connsiteX0" fmla="*/ 0 w 1929924"/>
              <a:gd name="connsiteY0" fmla="*/ 1238207 h 1238206"/>
              <a:gd name="connsiteX1" fmla="*/ 19494 w 1929924"/>
              <a:gd name="connsiteY1" fmla="*/ 1159254 h 1238206"/>
              <a:gd name="connsiteX2" fmla="*/ 38988 w 1929924"/>
              <a:gd name="connsiteY2" fmla="*/ 1087123 h 1238206"/>
              <a:gd name="connsiteX3" fmla="*/ 58482 w 1929924"/>
              <a:gd name="connsiteY3" fmla="*/ 1021090 h 1238206"/>
              <a:gd name="connsiteX4" fmla="*/ 77977 w 1929924"/>
              <a:gd name="connsiteY4" fmla="*/ 960482 h 1238206"/>
              <a:gd name="connsiteX5" fmla="*/ 97472 w 1929924"/>
              <a:gd name="connsiteY5" fmla="*/ 904696 h 1238206"/>
              <a:gd name="connsiteX6" fmla="*/ 116966 w 1929924"/>
              <a:gd name="connsiteY6" fmla="*/ 853159 h 1238206"/>
              <a:gd name="connsiteX7" fmla="*/ 136460 w 1929924"/>
              <a:gd name="connsiteY7" fmla="*/ 805376 h 1238206"/>
              <a:gd name="connsiteX8" fmla="*/ 155954 w 1929924"/>
              <a:gd name="connsiteY8" fmla="*/ 760888 h 1238206"/>
              <a:gd name="connsiteX9" fmla="*/ 175448 w 1929924"/>
              <a:gd name="connsiteY9" fmla="*/ 719284 h 1238206"/>
              <a:gd name="connsiteX10" fmla="*/ 194942 w 1929924"/>
              <a:gd name="connsiteY10" fmla="*/ 680195 h 1238206"/>
              <a:gd name="connsiteX11" fmla="*/ 214436 w 1929924"/>
              <a:gd name="connsiteY11" fmla="*/ 643297 h 1238206"/>
              <a:gd name="connsiteX12" fmla="*/ 233930 w 1929924"/>
              <a:gd name="connsiteY12" fmla="*/ 608302 h 1238206"/>
              <a:gd name="connsiteX13" fmla="*/ 253425 w 1929924"/>
              <a:gd name="connsiteY13" fmla="*/ 574957 h 1238206"/>
              <a:gd name="connsiteX14" fmla="*/ 272919 w 1929924"/>
              <a:gd name="connsiteY14" fmla="*/ 543046 h 1238206"/>
              <a:gd name="connsiteX15" fmla="*/ 292414 w 1929924"/>
              <a:gd name="connsiteY15" fmla="*/ 512380 h 1238206"/>
              <a:gd name="connsiteX16" fmla="*/ 311908 w 1929924"/>
              <a:gd name="connsiteY16" fmla="*/ 482804 h 1238206"/>
              <a:gd name="connsiteX17" fmla="*/ 331402 w 1929924"/>
              <a:gd name="connsiteY17" fmla="*/ 454187 h 1238206"/>
              <a:gd name="connsiteX18" fmla="*/ 350896 w 1929924"/>
              <a:gd name="connsiteY18" fmla="*/ 426424 h 1238206"/>
              <a:gd name="connsiteX19" fmla="*/ 370390 w 1929924"/>
              <a:gd name="connsiteY19" fmla="*/ 399431 h 1238206"/>
              <a:gd name="connsiteX20" fmla="*/ 389884 w 1929924"/>
              <a:gd name="connsiteY20" fmla="*/ 373149 h 1238206"/>
              <a:gd name="connsiteX21" fmla="*/ 409379 w 1929924"/>
              <a:gd name="connsiteY21" fmla="*/ 347535 h 1238206"/>
              <a:gd name="connsiteX22" fmla="*/ 428873 w 1929924"/>
              <a:gd name="connsiteY22" fmla="*/ 322562 h 1238206"/>
              <a:gd name="connsiteX23" fmla="*/ 448367 w 1929924"/>
              <a:gd name="connsiteY23" fmla="*/ 298222 h 1238206"/>
              <a:gd name="connsiteX24" fmla="*/ 467862 w 1929924"/>
              <a:gd name="connsiteY24" fmla="*/ 274518 h 1238206"/>
              <a:gd name="connsiteX25" fmla="*/ 487356 w 1929924"/>
              <a:gd name="connsiteY25" fmla="*/ 251467 h 1238206"/>
              <a:gd name="connsiteX26" fmla="*/ 506850 w 1929924"/>
              <a:gd name="connsiteY26" fmla="*/ 229094 h 1238206"/>
              <a:gd name="connsiteX27" fmla="*/ 526344 w 1929924"/>
              <a:gd name="connsiteY27" fmla="*/ 207436 h 1238206"/>
              <a:gd name="connsiteX28" fmla="*/ 545838 w 1929924"/>
              <a:gd name="connsiteY28" fmla="*/ 186534 h 1238206"/>
              <a:gd name="connsiteX29" fmla="*/ 565332 w 1929924"/>
              <a:gd name="connsiteY29" fmla="*/ 166438 h 1238206"/>
              <a:gd name="connsiteX30" fmla="*/ 584827 w 1929924"/>
              <a:gd name="connsiteY30" fmla="*/ 147202 h 1238206"/>
              <a:gd name="connsiteX31" fmla="*/ 604321 w 1929924"/>
              <a:gd name="connsiteY31" fmla="*/ 128882 h 1238206"/>
              <a:gd name="connsiteX32" fmla="*/ 623815 w 1929924"/>
              <a:gd name="connsiteY32" fmla="*/ 111539 h 1238206"/>
              <a:gd name="connsiteX33" fmla="*/ 643309 w 1929924"/>
              <a:gd name="connsiteY33" fmla="*/ 95233 h 1238206"/>
              <a:gd name="connsiteX34" fmla="*/ 662803 w 1929924"/>
              <a:gd name="connsiteY34" fmla="*/ 80026 h 1238206"/>
              <a:gd name="connsiteX35" fmla="*/ 682296 w 1929924"/>
              <a:gd name="connsiteY35" fmla="*/ 65976 h 1238206"/>
              <a:gd name="connsiteX36" fmla="*/ 701789 w 1929924"/>
              <a:gd name="connsiteY36" fmla="*/ 53142 h 1238206"/>
              <a:gd name="connsiteX37" fmla="*/ 721282 w 1929924"/>
              <a:gd name="connsiteY37" fmla="*/ 41580 h 1238206"/>
              <a:gd name="connsiteX38" fmla="*/ 740785 w 1929924"/>
              <a:gd name="connsiteY38" fmla="*/ 31341 h 1238206"/>
              <a:gd name="connsiteX39" fmla="*/ 760278 w 1929924"/>
              <a:gd name="connsiteY39" fmla="*/ 22474 h 1238206"/>
              <a:gd name="connsiteX40" fmla="*/ 779771 w 1929924"/>
              <a:gd name="connsiteY40" fmla="*/ 15021 h 1238206"/>
              <a:gd name="connsiteX41" fmla="*/ 799264 w 1929924"/>
              <a:gd name="connsiteY41" fmla="*/ 9019 h 1238206"/>
              <a:gd name="connsiteX42" fmla="*/ 818757 w 1929924"/>
              <a:gd name="connsiteY42" fmla="*/ 4500 h 1238206"/>
              <a:gd name="connsiteX43" fmla="*/ 838251 w 1929924"/>
              <a:gd name="connsiteY43" fmla="*/ 1487 h 1238206"/>
              <a:gd name="connsiteX44" fmla="*/ 857744 w 1929924"/>
              <a:gd name="connsiteY44" fmla="*/ 0 h 1238206"/>
              <a:gd name="connsiteX45" fmla="*/ 877237 w 1929924"/>
              <a:gd name="connsiteY45" fmla="*/ 47 h 1238206"/>
              <a:gd name="connsiteX46" fmla="*/ 896730 w 1929924"/>
              <a:gd name="connsiteY46" fmla="*/ 1632 h 1238206"/>
              <a:gd name="connsiteX47" fmla="*/ 916233 w 1929924"/>
              <a:gd name="connsiteY47" fmla="*/ 4748 h 1238206"/>
              <a:gd name="connsiteX48" fmla="*/ 935726 w 1929924"/>
              <a:gd name="connsiteY48" fmla="*/ 9382 h 1238206"/>
              <a:gd name="connsiteX49" fmla="*/ 955219 w 1929924"/>
              <a:gd name="connsiteY49" fmla="*/ 15514 h 1238206"/>
              <a:gd name="connsiteX50" fmla="*/ 974712 w 1929924"/>
              <a:gd name="connsiteY50" fmla="*/ 23114 h 1238206"/>
              <a:gd name="connsiteX51" fmla="*/ 994205 w 1929924"/>
              <a:gd name="connsiteY51" fmla="*/ 32142 h 1238206"/>
              <a:gd name="connsiteX52" fmla="*/ 1013699 w 1929924"/>
              <a:gd name="connsiteY52" fmla="*/ 42555 h 1238206"/>
              <a:gd name="connsiteX53" fmla="*/ 1033192 w 1929924"/>
              <a:gd name="connsiteY53" fmla="*/ 54297 h 1238206"/>
              <a:gd name="connsiteX54" fmla="*/ 1052685 w 1929924"/>
              <a:gd name="connsiteY54" fmla="*/ 67307 h 1238206"/>
              <a:gd name="connsiteX55" fmla="*/ 1072178 w 1929924"/>
              <a:gd name="connsiteY55" fmla="*/ 81517 h 1238206"/>
              <a:gd name="connsiteX56" fmla="*/ 1091681 w 1929924"/>
              <a:gd name="connsiteY56" fmla="*/ 96850 h 1238206"/>
              <a:gd name="connsiteX57" fmla="*/ 1111174 w 1929924"/>
              <a:gd name="connsiteY57" fmla="*/ 113223 h 1238206"/>
              <a:gd name="connsiteX58" fmla="*/ 1130667 w 1929924"/>
              <a:gd name="connsiteY58" fmla="*/ 130548 h 1238206"/>
              <a:gd name="connsiteX59" fmla="*/ 1150160 w 1929924"/>
              <a:gd name="connsiteY59" fmla="*/ 148732 h 1238206"/>
              <a:gd name="connsiteX60" fmla="*/ 1169653 w 1929924"/>
              <a:gd name="connsiteY60" fmla="*/ 167674 h 1238206"/>
              <a:gd name="connsiteX61" fmla="*/ 1189147 w 1929924"/>
              <a:gd name="connsiteY61" fmla="*/ 187271 h 1238206"/>
              <a:gd name="connsiteX62" fmla="*/ 1208640 w 1929924"/>
              <a:gd name="connsiteY62" fmla="*/ 207416 h 1238206"/>
              <a:gd name="connsiteX63" fmla="*/ 1228133 w 1929924"/>
              <a:gd name="connsiteY63" fmla="*/ 227999 h 1238206"/>
              <a:gd name="connsiteX64" fmla="*/ 1247626 w 1929924"/>
              <a:gd name="connsiteY64" fmla="*/ 248908 h 1238206"/>
              <a:gd name="connsiteX65" fmla="*/ 1267129 w 1929924"/>
              <a:gd name="connsiteY65" fmla="*/ 270030 h 1238206"/>
              <a:gd name="connsiteX66" fmla="*/ 1286622 w 1929924"/>
              <a:gd name="connsiteY66" fmla="*/ 291253 h 1238206"/>
              <a:gd name="connsiteX67" fmla="*/ 1306115 w 1929924"/>
              <a:gd name="connsiteY67" fmla="*/ 312466 h 1238206"/>
              <a:gd name="connsiteX68" fmla="*/ 1325608 w 1929924"/>
              <a:gd name="connsiteY68" fmla="*/ 333558 h 1238206"/>
              <a:gd name="connsiteX69" fmla="*/ 1345101 w 1929924"/>
              <a:gd name="connsiteY69" fmla="*/ 354423 h 1238206"/>
              <a:gd name="connsiteX70" fmla="*/ 1364594 w 1929924"/>
              <a:gd name="connsiteY70" fmla="*/ 374961 h 1238206"/>
              <a:gd name="connsiteX71" fmla="*/ 1384088 w 1929924"/>
              <a:gd name="connsiteY71" fmla="*/ 395075 h 1238206"/>
              <a:gd name="connsiteX72" fmla="*/ 1403581 w 1929924"/>
              <a:gd name="connsiteY72" fmla="*/ 414680 h 1238206"/>
              <a:gd name="connsiteX73" fmla="*/ 1423074 w 1929924"/>
              <a:gd name="connsiteY73" fmla="*/ 433694 h 1238206"/>
              <a:gd name="connsiteX74" fmla="*/ 1442577 w 1929924"/>
              <a:gd name="connsiteY74" fmla="*/ 452050 h 1238206"/>
              <a:gd name="connsiteX75" fmla="*/ 1462070 w 1929924"/>
              <a:gd name="connsiteY75" fmla="*/ 469690 h 1238206"/>
              <a:gd name="connsiteX76" fmla="*/ 1481563 w 1929924"/>
              <a:gd name="connsiteY76" fmla="*/ 486571 h 1238206"/>
              <a:gd name="connsiteX77" fmla="*/ 1501056 w 1929924"/>
              <a:gd name="connsiteY77" fmla="*/ 502666 h 1238206"/>
              <a:gd name="connsiteX78" fmla="*/ 1520549 w 1929924"/>
              <a:gd name="connsiteY78" fmla="*/ 517963 h 1238206"/>
              <a:gd name="connsiteX79" fmla="*/ 1540042 w 1929924"/>
              <a:gd name="connsiteY79" fmla="*/ 532470 h 1238206"/>
              <a:gd name="connsiteX80" fmla="*/ 1559536 w 1929924"/>
              <a:gd name="connsiteY80" fmla="*/ 546216 h 1238206"/>
              <a:gd name="connsiteX81" fmla="*/ 1579029 w 1929924"/>
              <a:gd name="connsiteY81" fmla="*/ 559252 h 1238206"/>
              <a:gd name="connsiteX82" fmla="*/ 1598522 w 1929924"/>
              <a:gd name="connsiteY82" fmla="*/ 571655 h 1238206"/>
              <a:gd name="connsiteX83" fmla="*/ 1618025 w 1929924"/>
              <a:gd name="connsiteY83" fmla="*/ 583527 h 1238206"/>
              <a:gd name="connsiteX84" fmla="*/ 1637518 w 1929924"/>
              <a:gd name="connsiteY84" fmla="*/ 595001 h 1238206"/>
              <a:gd name="connsiteX85" fmla="*/ 1657011 w 1929924"/>
              <a:gd name="connsiteY85" fmla="*/ 606240 h 1238206"/>
              <a:gd name="connsiteX86" fmla="*/ 1676504 w 1929924"/>
              <a:gd name="connsiteY86" fmla="*/ 617442 h 1238206"/>
              <a:gd name="connsiteX87" fmla="*/ 1695997 w 1929924"/>
              <a:gd name="connsiteY87" fmla="*/ 628838 h 1238206"/>
              <a:gd name="connsiteX88" fmla="*/ 1715490 w 1929924"/>
              <a:gd name="connsiteY88" fmla="*/ 640700 h 1238206"/>
              <a:gd name="connsiteX89" fmla="*/ 1734984 w 1929924"/>
              <a:gd name="connsiteY89" fmla="*/ 653342 h 1238206"/>
              <a:gd name="connsiteX90" fmla="*/ 1754477 w 1929924"/>
              <a:gd name="connsiteY90" fmla="*/ 667114 h 1238206"/>
              <a:gd name="connsiteX91" fmla="*/ 1773970 w 1929924"/>
              <a:gd name="connsiteY91" fmla="*/ 682423 h 1238206"/>
              <a:gd name="connsiteX92" fmla="*/ 1793473 w 1929924"/>
              <a:gd name="connsiteY92" fmla="*/ 699716 h 1238206"/>
              <a:gd name="connsiteX93" fmla="*/ 1812966 w 1929924"/>
              <a:gd name="connsiteY93" fmla="*/ 719494 h 1238206"/>
              <a:gd name="connsiteX94" fmla="*/ 1832459 w 1929924"/>
              <a:gd name="connsiteY94" fmla="*/ 742313 h 1238206"/>
              <a:gd name="connsiteX95" fmla="*/ 1851952 w 1929924"/>
              <a:gd name="connsiteY95" fmla="*/ 768786 h 1238206"/>
              <a:gd name="connsiteX96" fmla="*/ 1871445 w 1929924"/>
              <a:gd name="connsiteY96" fmla="*/ 799584 h 1238206"/>
              <a:gd name="connsiteX97" fmla="*/ 1890938 w 1929924"/>
              <a:gd name="connsiteY97" fmla="*/ 835444 h 1238206"/>
              <a:gd name="connsiteX98" fmla="*/ 1910431 w 1929924"/>
              <a:gd name="connsiteY98" fmla="*/ 877164 h 1238206"/>
              <a:gd name="connsiteX99" fmla="*/ 1929925 w 1929924"/>
              <a:gd name="connsiteY99" fmla="*/ 925624 h 12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29924" h="1238206">
                <a:moveTo>
                  <a:pt x="0" y="1238207"/>
                </a:moveTo>
                <a:lnTo>
                  <a:pt x="19494" y="1159254"/>
                </a:lnTo>
                <a:lnTo>
                  <a:pt x="38988" y="1087123"/>
                </a:lnTo>
                <a:lnTo>
                  <a:pt x="58482" y="1021090"/>
                </a:lnTo>
                <a:lnTo>
                  <a:pt x="77977" y="960482"/>
                </a:lnTo>
                <a:lnTo>
                  <a:pt x="97472" y="904696"/>
                </a:lnTo>
                <a:lnTo>
                  <a:pt x="116966" y="853159"/>
                </a:lnTo>
                <a:lnTo>
                  <a:pt x="136460" y="805376"/>
                </a:lnTo>
                <a:lnTo>
                  <a:pt x="155954" y="760888"/>
                </a:lnTo>
                <a:lnTo>
                  <a:pt x="175448" y="719284"/>
                </a:lnTo>
                <a:lnTo>
                  <a:pt x="194942" y="680195"/>
                </a:lnTo>
                <a:lnTo>
                  <a:pt x="214436" y="643297"/>
                </a:lnTo>
                <a:lnTo>
                  <a:pt x="233930" y="608302"/>
                </a:lnTo>
                <a:lnTo>
                  <a:pt x="253425" y="574957"/>
                </a:lnTo>
                <a:lnTo>
                  <a:pt x="272919" y="543046"/>
                </a:lnTo>
                <a:lnTo>
                  <a:pt x="292414" y="512380"/>
                </a:lnTo>
                <a:lnTo>
                  <a:pt x="311908" y="482804"/>
                </a:lnTo>
                <a:lnTo>
                  <a:pt x="331402" y="454187"/>
                </a:lnTo>
                <a:lnTo>
                  <a:pt x="350896" y="426424"/>
                </a:lnTo>
                <a:lnTo>
                  <a:pt x="370390" y="399431"/>
                </a:lnTo>
                <a:lnTo>
                  <a:pt x="389884" y="373149"/>
                </a:lnTo>
                <a:lnTo>
                  <a:pt x="409379" y="347535"/>
                </a:lnTo>
                <a:lnTo>
                  <a:pt x="428873" y="322562"/>
                </a:lnTo>
                <a:lnTo>
                  <a:pt x="448367" y="298222"/>
                </a:lnTo>
                <a:lnTo>
                  <a:pt x="467862" y="274518"/>
                </a:lnTo>
                <a:lnTo>
                  <a:pt x="487356" y="251467"/>
                </a:lnTo>
                <a:lnTo>
                  <a:pt x="506850" y="229094"/>
                </a:lnTo>
                <a:lnTo>
                  <a:pt x="526344" y="207436"/>
                </a:lnTo>
                <a:lnTo>
                  <a:pt x="545838" y="186534"/>
                </a:lnTo>
                <a:lnTo>
                  <a:pt x="565332" y="166438"/>
                </a:lnTo>
                <a:lnTo>
                  <a:pt x="584827" y="147202"/>
                </a:lnTo>
                <a:lnTo>
                  <a:pt x="604321" y="128882"/>
                </a:lnTo>
                <a:lnTo>
                  <a:pt x="623815" y="111539"/>
                </a:lnTo>
                <a:lnTo>
                  <a:pt x="643309" y="95233"/>
                </a:lnTo>
                <a:lnTo>
                  <a:pt x="662803" y="80026"/>
                </a:lnTo>
                <a:lnTo>
                  <a:pt x="682296" y="65976"/>
                </a:lnTo>
                <a:lnTo>
                  <a:pt x="701789" y="53142"/>
                </a:lnTo>
                <a:lnTo>
                  <a:pt x="721282" y="41580"/>
                </a:lnTo>
                <a:lnTo>
                  <a:pt x="740785" y="31341"/>
                </a:lnTo>
                <a:lnTo>
                  <a:pt x="760278" y="22474"/>
                </a:lnTo>
                <a:lnTo>
                  <a:pt x="779771" y="15021"/>
                </a:lnTo>
                <a:lnTo>
                  <a:pt x="799264" y="9019"/>
                </a:lnTo>
                <a:lnTo>
                  <a:pt x="818757" y="4500"/>
                </a:lnTo>
                <a:lnTo>
                  <a:pt x="838251" y="1487"/>
                </a:lnTo>
                <a:lnTo>
                  <a:pt x="857744" y="0"/>
                </a:lnTo>
                <a:lnTo>
                  <a:pt x="877237" y="47"/>
                </a:lnTo>
                <a:lnTo>
                  <a:pt x="896730" y="1632"/>
                </a:lnTo>
                <a:lnTo>
                  <a:pt x="916233" y="4748"/>
                </a:lnTo>
                <a:lnTo>
                  <a:pt x="935726" y="9382"/>
                </a:lnTo>
                <a:lnTo>
                  <a:pt x="955219" y="15514"/>
                </a:lnTo>
                <a:lnTo>
                  <a:pt x="974712" y="23114"/>
                </a:lnTo>
                <a:lnTo>
                  <a:pt x="994205" y="32142"/>
                </a:lnTo>
                <a:lnTo>
                  <a:pt x="1013699" y="42555"/>
                </a:lnTo>
                <a:lnTo>
                  <a:pt x="1033192" y="54297"/>
                </a:lnTo>
                <a:lnTo>
                  <a:pt x="1052685" y="67307"/>
                </a:lnTo>
                <a:lnTo>
                  <a:pt x="1072178" y="81517"/>
                </a:lnTo>
                <a:lnTo>
                  <a:pt x="1091681" y="96850"/>
                </a:lnTo>
                <a:lnTo>
                  <a:pt x="1111174" y="113223"/>
                </a:lnTo>
                <a:lnTo>
                  <a:pt x="1130667" y="130548"/>
                </a:lnTo>
                <a:lnTo>
                  <a:pt x="1150160" y="148732"/>
                </a:lnTo>
                <a:lnTo>
                  <a:pt x="1169653" y="167674"/>
                </a:lnTo>
                <a:lnTo>
                  <a:pt x="1189147" y="187271"/>
                </a:lnTo>
                <a:lnTo>
                  <a:pt x="1208640" y="207416"/>
                </a:lnTo>
                <a:lnTo>
                  <a:pt x="1228133" y="227999"/>
                </a:lnTo>
                <a:lnTo>
                  <a:pt x="1247626" y="248908"/>
                </a:lnTo>
                <a:lnTo>
                  <a:pt x="1267129" y="270030"/>
                </a:lnTo>
                <a:lnTo>
                  <a:pt x="1286622" y="291253"/>
                </a:lnTo>
                <a:lnTo>
                  <a:pt x="1306115" y="312466"/>
                </a:lnTo>
                <a:lnTo>
                  <a:pt x="1325608" y="333558"/>
                </a:lnTo>
                <a:lnTo>
                  <a:pt x="1345101" y="354423"/>
                </a:lnTo>
                <a:lnTo>
                  <a:pt x="1364594" y="374961"/>
                </a:lnTo>
                <a:lnTo>
                  <a:pt x="1384088" y="395075"/>
                </a:lnTo>
                <a:lnTo>
                  <a:pt x="1403581" y="414680"/>
                </a:lnTo>
                <a:lnTo>
                  <a:pt x="1423074" y="433694"/>
                </a:lnTo>
                <a:lnTo>
                  <a:pt x="1442577" y="452050"/>
                </a:lnTo>
                <a:lnTo>
                  <a:pt x="1462070" y="469690"/>
                </a:lnTo>
                <a:lnTo>
                  <a:pt x="1481563" y="486571"/>
                </a:lnTo>
                <a:lnTo>
                  <a:pt x="1501056" y="502666"/>
                </a:lnTo>
                <a:lnTo>
                  <a:pt x="1520549" y="517963"/>
                </a:lnTo>
                <a:lnTo>
                  <a:pt x="1540042" y="532470"/>
                </a:lnTo>
                <a:lnTo>
                  <a:pt x="1559536" y="546216"/>
                </a:lnTo>
                <a:lnTo>
                  <a:pt x="1579029" y="559252"/>
                </a:lnTo>
                <a:lnTo>
                  <a:pt x="1598522" y="571655"/>
                </a:lnTo>
                <a:lnTo>
                  <a:pt x="1618025" y="583527"/>
                </a:lnTo>
                <a:lnTo>
                  <a:pt x="1637518" y="595001"/>
                </a:lnTo>
                <a:lnTo>
                  <a:pt x="1657011" y="606240"/>
                </a:lnTo>
                <a:lnTo>
                  <a:pt x="1676504" y="617442"/>
                </a:lnTo>
                <a:lnTo>
                  <a:pt x="1695997" y="628838"/>
                </a:lnTo>
                <a:lnTo>
                  <a:pt x="1715490" y="640700"/>
                </a:lnTo>
                <a:lnTo>
                  <a:pt x="1734984" y="653342"/>
                </a:lnTo>
                <a:lnTo>
                  <a:pt x="1754477" y="667114"/>
                </a:lnTo>
                <a:lnTo>
                  <a:pt x="1773970" y="682423"/>
                </a:lnTo>
                <a:lnTo>
                  <a:pt x="1793473" y="699716"/>
                </a:lnTo>
                <a:lnTo>
                  <a:pt x="1812966" y="719494"/>
                </a:lnTo>
                <a:lnTo>
                  <a:pt x="1832459" y="742313"/>
                </a:lnTo>
                <a:lnTo>
                  <a:pt x="1851952" y="768786"/>
                </a:lnTo>
                <a:lnTo>
                  <a:pt x="1871445" y="799584"/>
                </a:lnTo>
                <a:lnTo>
                  <a:pt x="1890938" y="835444"/>
                </a:lnTo>
                <a:lnTo>
                  <a:pt x="1910431" y="877164"/>
                </a:lnTo>
                <a:lnTo>
                  <a:pt x="1929925" y="92562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8" name="Group 277">
            <a:extLst>
              <a:ext uri="{FF2B5EF4-FFF2-40B4-BE49-F238E27FC236}">
                <a16:creationId xmlns="" xmlns:a16="http://schemas.microsoft.com/office/drawing/2014/main" id="{F6989FFC-8443-3ADB-9241-CE47833E9874}"/>
              </a:ext>
            </a:extLst>
          </p:cNvPr>
          <p:cNvGrpSpPr/>
          <p:nvPr/>
        </p:nvGrpSpPr>
        <p:grpSpPr>
          <a:xfrm>
            <a:off x="3087904" y="3559931"/>
            <a:ext cx="2301162" cy="1505588"/>
            <a:chOff x="3087904" y="3559931"/>
            <a:chExt cx="2301162" cy="1505588"/>
          </a:xfrm>
        </p:grpSpPr>
        <p:sp>
          <p:nvSpPr>
            <p:cNvPr id="188" name="Freeform 187">
              <a:extLst>
                <a:ext uri="{FF2B5EF4-FFF2-40B4-BE49-F238E27FC236}">
                  <a16:creationId xmlns="" xmlns:a16="http://schemas.microsoft.com/office/drawing/2014/main" id="{4EF10569-1932-D071-C557-5D3FC90EE4A5}"/>
                </a:ext>
              </a:extLst>
            </p:cNvPr>
            <p:cNvSpPr/>
            <p:nvPr/>
          </p:nvSpPr>
          <p:spPr>
            <a:xfrm>
              <a:off x="3371642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="" xmlns:a16="http://schemas.microsoft.com/office/drawing/2014/main" id="{E3F2683F-BE89-AF68-2C6C-647C1DF25935}"/>
                </a:ext>
              </a:extLst>
            </p:cNvPr>
            <p:cNvSpPr/>
            <p:nvPr/>
          </p:nvSpPr>
          <p:spPr>
            <a:xfrm>
              <a:off x="3861307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="" xmlns:a16="http://schemas.microsoft.com/office/drawing/2014/main" id="{B4012E95-2FFD-9915-2356-7A64DACFA043}"/>
                </a:ext>
              </a:extLst>
            </p:cNvPr>
            <p:cNvSpPr/>
            <p:nvPr/>
          </p:nvSpPr>
          <p:spPr>
            <a:xfrm>
              <a:off x="4350971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="" xmlns:a16="http://schemas.microsoft.com/office/drawing/2014/main" id="{D9BCF2BD-2D57-3219-9EC2-7E98A3A7E508}"/>
                </a:ext>
              </a:extLst>
            </p:cNvPr>
            <p:cNvSpPr/>
            <p:nvPr/>
          </p:nvSpPr>
          <p:spPr>
            <a:xfrm>
              <a:off x="4840635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="" xmlns:a16="http://schemas.microsoft.com/office/drawing/2014/main" id="{0D85FC8C-7F7F-A7F3-F374-71A121378275}"/>
                </a:ext>
              </a:extLst>
            </p:cNvPr>
            <p:cNvSpPr/>
            <p:nvPr/>
          </p:nvSpPr>
          <p:spPr>
            <a:xfrm>
              <a:off x="5330299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="" xmlns:a16="http://schemas.microsoft.com/office/drawing/2014/main" id="{AC27EEDF-8C52-5876-D7A9-3A13E60F4CA3}"/>
                </a:ext>
              </a:extLst>
            </p:cNvPr>
            <p:cNvSpPr/>
            <p:nvPr/>
          </p:nvSpPr>
          <p:spPr>
            <a:xfrm>
              <a:off x="3312883" y="4922108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="" xmlns:a16="http://schemas.microsoft.com/office/drawing/2014/main" id="{F1C7DA36-4845-0163-6F35-69359230D32C}"/>
                </a:ext>
              </a:extLst>
            </p:cNvPr>
            <p:cNvSpPr/>
            <p:nvPr/>
          </p:nvSpPr>
          <p:spPr>
            <a:xfrm>
              <a:off x="3371642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="" xmlns:a16="http://schemas.microsoft.com/office/drawing/2014/main" id="{30B19D38-3AE9-94B5-B901-48F189B92417}"/>
                </a:ext>
              </a:extLst>
            </p:cNvPr>
            <p:cNvSpPr/>
            <p:nvPr/>
          </p:nvSpPr>
          <p:spPr>
            <a:xfrm>
              <a:off x="3861307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="" xmlns:a16="http://schemas.microsoft.com/office/drawing/2014/main" id="{BA449907-03B6-EF72-DA4C-0D3FE3B930CF}"/>
                </a:ext>
              </a:extLst>
            </p:cNvPr>
            <p:cNvSpPr/>
            <p:nvPr/>
          </p:nvSpPr>
          <p:spPr>
            <a:xfrm>
              <a:off x="4350971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="" xmlns:a16="http://schemas.microsoft.com/office/drawing/2014/main" id="{F193DF1C-3488-1401-D362-D717F2695294}"/>
                </a:ext>
              </a:extLst>
            </p:cNvPr>
            <p:cNvSpPr/>
            <p:nvPr/>
          </p:nvSpPr>
          <p:spPr>
            <a:xfrm>
              <a:off x="4840635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="" xmlns:a16="http://schemas.microsoft.com/office/drawing/2014/main" id="{6343171D-BE5D-DBA3-7CE7-AEE2546C073F}"/>
                </a:ext>
              </a:extLst>
            </p:cNvPr>
            <p:cNvSpPr/>
            <p:nvPr/>
          </p:nvSpPr>
          <p:spPr>
            <a:xfrm>
              <a:off x="5330299" y="4903397"/>
              <a:ext cx="990" cy="18711"/>
            </a:xfrm>
            <a:custGeom>
              <a:avLst/>
              <a:gdLst>
                <a:gd name="connsiteX0" fmla="*/ 0 w 990"/>
                <a:gd name="connsiteY0" fmla="*/ 18711 h 18711"/>
                <a:gd name="connsiteX1" fmla="*/ 0 w 990"/>
                <a:gd name="connsiteY1" fmla="*/ 0 h 1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8711">
                  <a:moveTo>
                    <a:pt x="0" y="18711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="" xmlns:a16="http://schemas.microsoft.com/office/drawing/2014/main" id="{7DB1332B-7BF1-2CAF-4037-65FAC56CA11E}"/>
                </a:ext>
              </a:extLst>
            </p:cNvPr>
            <p:cNvSpPr/>
            <p:nvPr/>
          </p:nvSpPr>
          <p:spPr>
            <a:xfrm>
              <a:off x="3322498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2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="" xmlns:a16="http://schemas.microsoft.com/office/drawing/2014/main" id="{E073B0BC-02DF-5693-F679-A7BF21B65E78}"/>
                </a:ext>
              </a:extLst>
            </p:cNvPr>
            <p:cNvSpPr/>
            <p:nvPr/>
          </p:nvSpPr>
          <p:spPr>
            <a:xfrm>
              <a:off x="3354282" y="4978062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="" xmlns:a16="http://schemas.microsoft.com/office/drawing/2014/main" id="{E1C8D652-CC23-DD16-EB20-AF85365470ED}"/>
                </a:ext>
              </a:extLst>
            </p:cNvPr>
            <p:cNvSpPr/>
            <p:nvPr/>
          </p:nvSpPr>
          <p:spPr>
            <a:xfrm>
              <a:off x="3367276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="" xmlns:a16="http://schemas.microsoft.com/office/drawing/2014/main" id="{1A1C531A-1F1B-9382-FA6D-C3E9911CC1CC}"/>
                </a:ext>
              </a:extLst>
            </p:cNvPr>
            <p:cNvSpPr/>
            <p:nvPr/>
          </p:nvSpPr>
          <p:spPr>
            <a:xfrm>
              <a:off x="3397137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0 w 23650"/>
                <a:gd name="connsiteY5" fmla="*/ 2833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0" y="2833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1"/>
                    <a:pt x="11826" y="35501"/>
                  </a:cubicBezTo>
                  <a:cubicBezTo>
                    <a:pt x="7990" y="35501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="" xmlns:a16="http://schemas.microsoft.com/office/drawing/2014/main" id="{D83B6846-3323-CB88-76ED-4D43165C2FB6}"/>
                </a:ext>
              </a:extLst>
            </p:cNvPr>
            <p:cNvSpPr/>
            <p:nvPr/>
          </p:nvSpPr>
          <p:spPr>
            <a:xfrm>
              <a:off x="3812655" y="4949046"/>
              <a:ext cx="23650" cy="35501"/>
            </a:xfrm>
            <a:custGeom>
              <a:avLst/>
              <a:gdLst>
                <a:gd name="connsiteX0" fmla="*/ 11826 w 23650"/>
                <a:gd name="connsiteY0" fmla="*/ 3673 h 35501"/>
                <a:gd name="connsiteX1" fmla="*/ 6440 w 23650"/>
                <a:gd name="connsiteY1" fmla="*/ 7197 h 35501"/>
                <a:gd name="connsiteX2" fmla="*/ 4653 w 23650"/>
                <a:gd name="connsiteY2" fmla="*/ 17761 h 35501"/>
                <a:gd name="connsiteX3" fmla="*/ 6440 w 23650"/>
                <a:gd name="connsiteY3" fmla="*/ 28334 h 35501"/>
                <a:gd name="connsiteX4" fmla="*/ 11826 w 23650"/>
                <a:gd name="connsiteY4" fmla="*/ 31838 h 35501"/>
                <a:gd name="connsiteX5" fmla="*/ 17211 w 23650"/>
                <a:gd name="connsiteY5" fmla="*/ 28334 h 35501"/>
                <a:gd name="connsiteX6" fmla="*/ 19021 w 23650"/>
                <a:gd name="connsiteY6" fmla="*/ 17761 h 35501"/>
                <a:gd name="connsiteX7" fmla="*/ 17211 w 23650"/>
                <a:gd name="connsiteY7" fmla="*/ 7197 h 35501"/>
                <a:gd name="connsiteX8" fmla="*/ 11826 w 23650"/>
                <a:gd name="connsiteY8" fmla="*/ 3673 h 35501"/>
                <a:gd name="connsiteX9" fmla="*/ 11826 w 23650"/>
                <a:gd name="connsiteY9" fmla="*/ 0 h 35501"/>
                <a:gd name="connsiteX10" fmla="*/ 20603 w 23650"/>
                <a:gd name="connsiteY10" fmla="*/ 4564 h 35501"/>
                <a:gd name="connsiteX11" fmla="*/ 23650 w 23650"/>
                <a:gd name="connsiteY11" fmla="*/ 17761 h 35501"/>
                <a:gd name="connsiteX12" fmla="*/ 20603 w 23650"/>
                <a:gd name="connsiteY12" fmla="*/ 30967 h 35501"/>
                <a:gd name="connsiteX13" fmla="*/ 11826 w 23650"/>
                <a:gd name="connsiteY13" fmla="*/ 35501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6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6" y="3673"/>
                  </a:moveTo>
                  <a:cubicBezTo>
                    <a:pt x="9443" y="3673"/>
                    <a:pt x="7647" y="4851"/>
                    <a:pt x="6440" y="7197"/>
                  </a:cubicBezTo>
                  <a:cubicBezTo>
                    <a:pt x="5249" y="9534"/>
                    <a:pt x="4653" y="13058"/>
                    <a:pt x="4653" y="17761"/>
                  </a:cubicBezTo>
                  <a:cubicBezTo>
                    <a:pt x="4653" y="22453"/>
                    <a:pt x="5249" y="25978"/>
                    <a:pt x="6440" y="28334"/>
                  </a:cubicBezTo>
                  <a:cubicBezTo>
                    <a:pt x="7647" y="30670"/>
                    <a:pt x="9443" y="31838"/>
                    <a:pt x="11826" y="31838"/>
                  </a:cubicBezTo>
                  <a:cubicBezTo>
                    <a:pt x="14224" y="31838"/>
                    <a:pt x="16019" y="30670"/>
                    <a:pt x="17211" y="28334"/>
                  </a:cubicBezTo>
                  <a:cubicBezTo>
                    <a:pt x="18418" y="25978"/>
                    <a:pt x="19021" y="22453"/>
                    <a:pt x="19021" y="17761"/>
                  </a:cubicBezTo>
                  <a:cubicBezTo>
                    <a:pt x="19021" y="13058"/>
                    <a:pt x="18418" y="9534"/>
                    <a:pt x="17211" y="7197"/>
                  </a:cubicBezTo>
                  <a:cubicBezTo>
                    <a:pt x="16019" y="4851"/>
                    <a:pt x="14224" y="3673"/>
                    <a:pt x="11826" y="3673"/>
                  </a:cubicBezTo>
                  <a:moveTo>
                    <a:pt x="11826" y="0"/>
                  </a:moveTo>
                  <a:cubicBezTo>
                    <a:pt x="15660" y="0"/>
                    <a:pt x="18586" y="1525"/>
                    <a:pt x="20603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3" y="30967"/>
                  </a:cubicBezTo>
                  <a:cubicBezTo>
                    <a:pt x="18586" y="33987"/>
                    <a:pt x="15660" y="35501"/>
                    <a:pt x="11826" y="35501"/>
                  </a:cubicBezTo>
                  <a:cubicBezTo>
                    <a:pt x="7991" y="35501"/>
                    <a:pt x="5058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8" y="1525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="" xmlns:a16="http://schemas.microsoft.com/office/drawing/2014/main" id="{B015C093-9BB8-3C07-263E-32C577152801}"/>
                </a:ext>
              </a:extLst>
            </p:cNvPr>
            <p:cNvSpPr/>
            <p:nvPr/>
          </p:nvSpPr>
          <p:spPr>
            <a:xfrm>
              <a:off x="3844441" y="49780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="" xmlns:a16="http://schemas.microsoft.com/office/drawing/2014/main" id="{9AA0A2A5-4A79-DDD4-5262-7DA61717DA1C}"/>
                </a:ext>
              </a:extLst>
            </p:cNvPr>
            <p:cNvSpPr/>
            <p:nvPr/>
          </p:nvSpPr>
          <p:spPr>
            <a:xfrm>
              <a:off x="3857778" y="4949046"/>
              <a:ext cx="21724" cy="34838"/>
            </a:xfrm>
            <a:custGeom>
              <a:avLst/>
              <a:gdLst>
                <a:gd name="connsiteX0" fmla="*/ 5569 w 21724"/>
                <a:gd name="connsiteY0" fmla="*/ 30938 h 34838"/>
                <a:gd name="connsiteX1" fmla="*/ 21725 w 21724"/>
                <a:gd name="connsiteY1" fmla="*/ 30938 h 34838"/>
                <a:gd name="connsiteX2" fmla="*/ 21725 w 21724"/>
                <a:gd name="connsiteY2" fmla="*/ 34838 h 34838"/>
                <a:gd name="connsiteX3" fmla="*/ 0 w 21724"/>
                <a:gd name="connsiteY3" fmla="*/ 34838 h 34838"/>
                <a:gd name="connsiteX4" fmla="*/ 0 w 21724"/>
                <a:gd name="connsiteY4" fmla="*/ 30938 h 34838"/>
                <a:gd name="connsiteX5" fmla="*/ 7173 w 21724"/>
                <a:gd name="connsiteY5" fmla="*/ 23631 h 34838"/>
                <a:gd name="connsiteX6" fmla="*/ 12902 w 21724"/>
                <a:gd name="connsiteY6" fmla="*/ 17701 h 34838"/>
                <a:gd name="connsiteX7" fmla="*/ 15995 w 21724"/>
                <a:gd name="connsiteY7" fmla="*/ 13484 h 34838"/>
                <a:gd name="connsiteX8" fmla="*/ 16889 w 21724"/>
                <a:gd name="connsiteY8" fmla="*/ 10068 h 34838"/>
                <a:gd name="connsiteX9" fmla="*/ 14965 w 21724"/>
                <a:gd name="connsiteY9" fmla="*/ 5623 h 34838"/>
                <a:gd name="connsiteX10" fmla="*/ 9991 w 21724"/>
                <a:gd name="connsiteY10" fmla="*/ 3901 h 34838"/>
                <a:gd name="connsiteX11" fmla="*/ 5386 w 21724"/>
                <a:gd name="connsiteY11" fmla="*/ 4653 h 34838"/>
                <a:gd name="connsiteX12" fmla="*/ 229 w 21724"/>
                <a:gd name="connsiteY12" fmla="*/ 6950 h 34838"/>
                <a:gd name="connsiteX13" fmla="*/ 229 w 21724"/>
                <a:gd name="connsiteY13" fmla="*/ 2277 h 34838"/>
                <a:gd name="connsiteX14" fmla="*/ 5454 w 21724"/>
                <a:gd name="connsiteY14" fmla="*/ 574 h 34838"/>
                <a:gd name="connsiteX15" fmla="*/ 9900 w 21724"/>
                <a:gd name="connsiteY15" fmla="*/ 0 h 34838"/>
                <a:gd name="connsiteX16" fmla="*/ 18379 w 21724"/>
                <a:gd name="connsiteY16" fmla="*/ 2663 h 34838"/>
                <a:gd name="connsiteX17" fmla="*/ 21541 w 21724"/>
                <a:gd name="connsiteY17" fmla="*/ 9771 h 34838"/>
                <a:gd name="connsiteX18" fmla="*/ 20740 w 21724"/>
                <a:gd name="connsiteY18" fmla="*/ 13781 h 34838"/>
                <a:gd name="connsiteX19" fmla="*/ 17874 w 21724"/>
                <a:gd name="connsiteY19" fmla="*/ 18226 h 34838"/>
                <a:gd name="connsiteX20" fmla="*/ 14231 w 21724"/>
                <a:gd name="connsiteY20" fmla="*/ 22077 h 34838"/>
                <a:gd name="connsiteX21" fmla="*/ 5569 w 21724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4" h="34838">
                  <a:moveTo>
                    <a:pt x="5569" y="30938"/>
                  </a:moveTo>
                  <a:lnTo>
                    <a:pt x="21725" y="30938"/>
                  </a:lnTo>
                  <a:lnTo>
                    <a:pt x="21725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8" y="26690"/>
                    <a:pt x="7173" y="23631"/>
                  </a:cubicBezTo>
                  <a:cubicBezTo>
                    <a:pt x="10213" y="20562"/>
                    <a:pt x="12123" y="18582"/>
                    <a:pt x="12902" y="17701"/>
                  </a:cubicBezTo>
                  <a:cubicBezTo>
                    <a:pt x="14384" y="16028"/>
                    <a:pt x="15415" y="14622"/>
                    <a:pt x="15995" y="13484"/>
                  </a:cubicBezTo>
                  <a:cubicBezTo>
                    <a:pt x="16591" y="12325"/>
                    <a:pt x="16889" y="11187"/>
                    <a:pt x="16889" y="10068"/>
                  </a:cubicBezTo>
                  <a:cubicBezTo>
                    <a:pt x="16889" y="8247"/>
                    <a:pt x="16248" y="6762"/>
                    <a:pt x="14965" y="5623"/>
                  </a:cubicBezTo>
                  <a:cubicBezTo>
                    <a:pt x="13697" y="4475"/>
                    <a:pt x="12038" y="3901"/>
                    <a:pt x="9991" y="3901"/>
                  </a:cubicBezTo>
                  <a:cubicBezTo>
                    <a:pt x="8540" y="3901"/>
                    <a:pt x="7004" y="4148"/>
                    <a:pt x="5386" y="4653"/>
                  </a:cubicBezTo>
                  <a:cubicBezTo>
                    <a:pt x="3781" y="5158"/>
                    <a:pt x="2062" y="5930"/>
                    <a:pt x="229" y="6950"/>
                  </a:cubicBezTo>
                  <a:lnTo>
                    <a:pt x="229" y="2277"/>
                  </a:lnTo>
                  <a:cubicBezTo>
                    <a:pt x="2093" y="1525"/>
                    <a:pt x="3834" y="960"/>
                    <a:pt x="5454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4" y="0"/>
                    <a:pt x="16271" y="891"/>
                    <a:pt x="18379" y="2663"/>
                  </a:cubicBezTo>
                  <a:cubicBezTo>
                    <a:pt x="20487" y="4435"/>
                    <a:pt x="21541" y="6811"/>
                    <a:pt x="21541" y="9771"/>
                  </a:cubicBezTo>
                  <a:cubicBezTo>
                    <a:pt x="21541" y="11177"/>
                    <a:pt x="21274" y="12514"/>
                    <a:pt x="20740" y="13781"/>
                  </a:cubicBezTo>
                  <a:cubicBezTo>
                    <a:pt x="20220" y="15028"/>
                    <a:pt x="19265" y="16513"/>
                    <a:pt x="17874" y="18226"/>
                  </a:cubicBezTo>
                  <a:cubicBezTo>
                    <a:pt x="17493" y="18671"/>
                    <a:pt x="16279" y="19949"/>
                    <a:pt x="14231" y="22077"/>
                  </a:cubicBezTo>
                  <a:cubicBezTo>
                    <a:pt x="12184" y="24186"/>
                    <a:pt x="9296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="" xmlns:a16="http://schemas.microsoft.com/office/drawing/2014/main" id="{C620E3B2-F6BE-D252-49FF-DD46076FC61D}"/>
                </a:ext>
              </a:extLst>
            </p:cNvPr>
            <p:cNvSpPr/>
            <p:nvPr/>
          </p:nvSpPr>
          <p:spPr>
            <a:xfrm>
              <a:off x="3887822" y="4949669"/>
              <a:ext cx="22137" cy="34877"/>
            </a:xfrm>
            <a:custGeom>
              <a:avLst/>
              <a:gdLst>
                <a:gd name="connsiteX0" fmla="*/ 1443 w 22137"/>
                <a:gd name="connsiteY0" fmla="*/ 0 h 34877"/>
                <a:gd name="connsiteX1" fmla="*/ 19617 w 22137"/>
                <a:gd name="connsiteY1" fmla="*/ 0 h 34877"/>
                <a:gd name="connsiteX2" fmla="*/ 19617 w 22137"/>
                <a:gd name="connsiteY2" fmla="*/ 3901 h 34877"/>
                <a:gd name="connsiteX3" fmla="*/ 5684 w 22137"/>
                <a:gd name="connsiteY3" fmla="*/ 3901 h 34877"/>
                <a:gd name="connsiteX4" fmla="*/ 5684 w 22137"/>
                <a:gd name="connsiteY4" fmla="*/ 12286 h 34877"/>
                <a:gd name="connsiteX5" fmla="*/ 7700 w 22137"/>
                <a:gd name="connsiteY5" fmla="*/ 11781 h 34877"/>
                <a:gd name="connsiteX6" fmla="*/ 9717 w 22137"/>
                <a:gd name="connsiteY6" fmla="*/ 11593 h 34877"/>
                <a:gd name="connsiteX7" fmla="*/ 18791 w 22137"/>
                <a:gd name="connsiteY7" fmla="*/ 14731 h 34877"/>
                <a:gd name="connsiteX8" fmla="*/ 22137 w 22137"/>
                <a:gd name="connsiteY8" fmla="*/ 23235 h 34877"/>
                <a:gd name="connsiteX9" fmla="*/ 18700 w 22137"/>
                <a:gd name="connsiteY9" fmla="*/ 31829 h 34877"/>
                <a:gd name="connsiteX10" fmla="*/ 9006 w 22137"/>
                <a:gd name="connsiteY10" fmla="*/ 34878 h 34877"/>
                <a:gd name="connsiteX11" fmla="*/ 4606 w 22137"/>
                <a:gd name="connsiteY11" fmla="*/ 34511 h 34877"/>
                <a:gd name="connsiteX12" fmla="*/ 0 w 22137"/>
                <a:gd name="connsiteY12" fmla="*/ 33413 h 34877"/>
                <a:gd name="connsiteX13" fmla="*/ 0 w 22137"/>
                <a:gd name="connsiteY13" fmla="*/ 28759 h 34877"/>
                <a:gd name="connsiteX14" fmla="*/ 4263 w 22137"/>
                <a:gd name="connsiteY14" fmla="*/ 30433 h 34877"/>
                <a:gd name="connsiteX15" fmla="*/ 8915 w 22137"/>
                <a:gd name="connsiteY15" fmla="*/ 30987 h 34877"/>
                <a:gd name="connsiteX16" fmla="*/ 15194 w 22137"/>
                <a:gd name="connsiteY16" fmla="*/ 28898 h 34877"/>
                <a:gd name="connsiteX17" fmla="*/ 17508 w 22137"/>
                <a:gd name="connsiteY17" fmla="*/ 23235 h 34877"/>
                <a:gd name="connsiteX18" fmla="*/ 15194 w 22137"/>
                <a:gd name="connsiteY18" fmla="*/ 17573 h 34877"/>
                <a:gd name="connsiteX19" fmla="*/ 8915 w 22137"/>
                <a:gd name="connsiteY19" fmla="*/ 15494 h 34877"/>
                <a:gd name="connsiteX20" fmla="*/ 5202 w 22137"/>
                <a:gd name="connsiteY20" fmla="*/ 15899 h 34877"/>
                <a:gd name="connsiteX21" fmla="*/ 1443 w 22137"/>
                <a:gd name="connsiteY21" fmla="*/ 17186 h 34877"/>
                <a:gd name="connsiteX22" fmla="*/ 1443 w 22137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37" h="34877">
                  <a:moveTo>
                    <a:pt x="1443" y="0"/>
                  </a:moveTo>
                  <a:lnTo>
                    <a:pt x="19617" y="0"/>
                  </a:lnTo>
                  <a:lnTo>
                    <a:pt x="19617" y="3901"/>
                  </a:lnTo>
                  <a:lnTo>
                    <a:pt x="5684" y="3901"/>
                  </a:lnTo>
                  <a:lnTo>
                    <a:pt x="5684" y="12286"/>
                  </a:lnTo>
                  <a:cubicBezTo>
                    <a:pt x="6356" y="12058"/>
                    <a:pt x="7028" y="11890"/>
                    <a:pt x="7700" y="11781"/>
                  </a:cubicBezTo>
                  <a:cubicBezTo>
                    <a:pt x="8372" y="11652"/>
                    <a:pt x="9045" y="11593"/>
                    <a:pt x="9717" y="11593"/>
                  </a:cubicBezTo>
                  <a:cubicBezTo>
                    <a:pt x="13536" y="11593"/>
                    <a:pt x="16561" y="12642"/>
                    <a:pt x="18791" y="14731"/>
                  </a:cubicBezTo>
                  <a:cubicBezTo>
                    <a:pt x="21022" y="16830"/>
                    <a:pt x="22137" y="19661"/>
                    <a:pt x="22137" y="23235"/>
                  </a:cubicBezTo>
                  <a:cubicBezTo>
                    <a:pt x="22137" y="26918"/>
                    <a:pt x="20992" y="29779"/>
                    <a:pt x="18700" y="31829"/>
                  </a:cubicBezTo>
                  <a:cubicBezTo>
                    <a:pt x="16408" y="33858"/>
                    <a:pt x="13177" y="34878"/>
                    <a:pt x="9006" y="34878"/>
                  </a:cubicBezTo>
                  <a:cubicBezTo>
                    <a:pt x="7570" y="34878"/>
                    <a:pt x="6103" y="34759"/>
                    <a:pt x="4606" y="34511"/>
                  </a:cubicBezTo>
                  <a:cubicBezTo>
                    <a:pt x="3124" y="34264"/>
                    <a:pt x="1589" y="33898"/>
                    <a:pt x="0" y="33413"/>
                  </a:cubicBezTo>
                  <a:lnTo>
                    <a:pt x="0" y="28759"/>
                  </a:lnTo>
                  <a:cubicBezTo>
                    <a:pt x="1375" y="29502"/>
                    <a:pt x="2796" y="30066"/>
                    <a:pt x="4263" y="30433"/>
                  </a:cubicBezTo>
                  <a:cubicBezTo>
                    <a:pt x="5729" y="30799"/>
                    <a:pt x="7280" y="30987"/>
                    <a:pt x="8915" y="30987"/>
                  </a:cubicBezTo>
                  <a:cubicBezTo>
                    <a:pt x="11557" y="30987"/>
                    <a:pt x="13650" y="30294"/>
                    <a:pt x="15194" y="28898"/>
                  </a:cubicBezTo>
                  <a:cubicBezTo>
                    <a:pt x="16737" y="27502"/>
                    <a:pt x="17508" y="25621"/>
                    <a:pt x="17508" y="23235"/>
                  </a:cubicBezTo>
                  <a:cubicBezTo>
                    <a:pt x="17508" y="20849"/>
                    <a:pt x="16737" y="18968"/>
                    <a:pt x="15194" y="17573"/>
                  </a:cubicBezTo>
                  <a:cubicBezTo>
                    <a:pt x="13650" y="16186"/>
                    <a:pt x="11557" y="15494"/>
                    <a:pt x="8915" y="15494"/>
                  </a:cubicBezTo>
                  <a:cubicBezTo>
                    <a:pt x="7677" y="15494"/>
                    <a:pt x="6440" y="15632"/>
                    <a:pt x="5202" y="15899"/>
                  </a:cubicBezTo>
                  <a:cubicBezTo>
                    <a:pt x="3980" y="16177"/>
                    <a:pt x="2727" y="16602"/>
                    <a:pt x="1443" y="17186"/>
                  </a:cubicBezTo>
                  <a:lnTo>
                    <a:pt x="1443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="" xmlns:a16="http://schemas.microsoft.com/office/drawing/2014/main" id="{F7DAB2AE-A179-C9CB-8EB1-24DE8BE93563}"/>
                </a:ext>
              </a:extLst>
            </p:cNvPr>
            <p:cNvSpPr/>
            <p:nvPr/>
          </p:nvSpPr>
          <p:spPr>
            <a:xfrm>
              <a:off x="4301827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="" xmlns:a16="http://schemas.microsoft.com/office/drawing/2014/main" id="{05664A5A-5C7F-5075-7A69-5F64B89DB23C}"/>
                </a:ext>
              </a:extLst>
            </p:cNvPr>
            <p:cNvSpPr/>
            <p:nvPr/>
          </p:nvSpPr>
          <p:spPr>
            <a:xfrm>
              <a:off x="4333616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="" xmlns:a16="http://schemas.microsoft.com/office/drawing/2014/main" id="{09EEF687-2B49-FB44-419B-FA47BC73B73D}"/>
                </a:ext>
              </a:extLst>
            </p:cNvPr>
            <p:cNvSpPr/>
            <p:nvPr/>
          </p:nvSpPr>
          <p:spPr>
            <a:xfrm>
              <a:off x="4347130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6 w 22146"/>
                <a:gd name="connsiteY16" fmla="*/ 28898 h 34877"/>
                <a:gd name="connsiteX17" fmla="*/ 17513 w 22146"/>
                <a:gd name="connsiteY17" fmla="*/ 23235 h 34877"/>
                <a:gd name="connsiteX18" fmla="*/ 15196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3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6" y="30987"/>
                    <a:pt x="8920" y="30987"/>
                  </a:cubicBezTo>
                  <a:cubicBezTo>
                    <a:pt x="11563" y="30987"/>
                    <a:pt x="13652" y="30294"/>
                    <a:pt x="15196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6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="" xmlns:a16="http://schemas.microsoft.com/office/drawing/2014/main" id="{84FA1860-248D-F457-53A7-BADAE01CCEDB}"/>
                </a:ext>
              </a:extLst>
            </p:cNvPr>
            <p:cNvSpPr/>
            <p:nvPr/>
          </p:nvSpPr>
          <p:spPr>
            <a:xfrm>
              <a:off x="4376463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="" xmlns:a16="http://schemas.microsoft.com/office/drawing/2014/main" id="{A9961100-EB7A-802C-A5BE-58F6888D8CF0}"/>
                </a:ext>
              </a:extLst>
            </p:cNvPr>
            <p:cNvSpPr/>
            <p:nvPr/>
          </p:nvSpPr>
          <p:spPr>
            <a:xfrm>
              <a:off x="4791986" y="4949046"/>
              <a:ext cx="23651" cy="35501"/>
            </a:xfrm>
            <a:custGeom>
              <a:avLst/>
              <a:gdLst>
                <a:gd name="connsiteX0" fmla="*/ 11821 w 23651"/>
                <a:gd name="connsiteY0" fmla="*/ 3673 h 35501"/>
                <a:gd name="connsiteX1" fmla="*/ 6435 w 23651"/>
                <a:gd name="connsiteY1" fmla="*/ 7197 h 35501"/>
                <a:gd name="connsiteX2" fmla="*/ 4653 w 23651"/>
                <a:gd name="connsiteY2" fmla="*/ 17761 h 35501"/>
                <a:gd name="connsiteX3" fmla="*/ 6435 w 23651"/>
                <a:gd name="connsiteY3" fmla="*/ 28334 h 35501"/>
                <a:gd name="connsiteX4" fmla="*/ 11821 w 23651"/>
                <a:gd name="connsiteY4" fmla="*/ 31838 h 35501"/>
                <a:gd name="connsiteX5" fmla="*/ 17206 w 23651"/>
                <a:gd name="connsiteY5" fmla="*/ 28334 h 35501"/>
                <a:gd name="connsiteX6" fmla="*/ 19018 w 23651"/>
                <a:gd name="connsiteY6" fmla="*/ 17761 h 35501"/>
                <a:gd name="connsiteX7" fmla="*/ 17206 w 23651"/>
                <a:gd name="connsiteY7" fmla="*/ 7197 h 35501"/>
                <a:gd name="connsiteX8" fmla="*/ 11821 w 23651"/>
                <a:gd name="connsiteY8" fmla="*/ 3673 h 35501"/>
                <a:gd name="connsiteX9" fmla="*/ 11821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21 w 23651"/>
                <a:gd name="connsiteY13" fmla="*/ 35501 h 35501"/>
                <a:gd name="connsiteX14" fmla="*/ 3019 w 23651"/>
                <a:gd name="connsiteY14" fmla="*/ 30967 h 35501"/>
                <a:gd name="connsiteX15" fmla="*/ 0 w 23651"/>
                <a:gd name="connsiteY15" fmla="*/ 17761 h 35501"/>
                <a:gd name="connsiteX16" fmla="*/ 3019 w 23651"/>
                <a:gd name="connsiteY16" fmla="*/ 4564 h 35501"/>
                <a:gd name="connsiteX17" fmla="*/ 11821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21" y="3673"/>
                  </a:moveTo>
                  <a:cubicBezTo>
                    <a:pt x="9435" y="3673"/>
                    <a:pt x="7643" y="4851"/>
                    <a:pt x="643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35" y="28334"/>
                  </a:cubicBezTo>
                  <a:cubicBezTo>
                    <a:pt x="7643" y="30670"/>
                    <a:pt x="9435" y="31838"/>
                    <a:pt x="11821" y="31838"/>
                  </a:cubicBezTo>
                  <a:cubicBezTo>
                    <a:pt x="14226" y="31838"/>
                    <a:pt x="16018" y="30670"/>
                    <a:pt x="1720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06" y="7197"/>
                  </a:cubicBezTo>
                  <a:cubicBezTo>
                    <a:pt x="16018" y="4851"/>
                    <a:pt x="14226" y="3673"/>
                    <a:pt x="11821" y="3673"/>
                  </a:cubicBezTo>
                  <a:moveTo>
                    <a:pt x="11821" y="0"/>
                  </a:moveTo>
                  <a:cubicBezTo>
                    <a:pt x="15652" y="0"/>
                    <a:pt x="1858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82" y="33987"/>
                    <a:pt x="15652" y="35501"/>
                    <a:pt x="11821" y="35501"/>
                  </a:cubicBezTo>
                  <a:cubicBezTo>
                    <a:pt x="7989" y="35501"/>
                    <a:pt x="5049" y="33987"/>
                    <a:pt x="301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19" y="4564"/>
                  </a:cubicBezTo>
                  <a:cubicBezTo>
                    <a:pt x="5049" y="1525"/>
                    <a:pt x="7989" y="0"/>
                    <a:pt x="11821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="" xmlns:a16="http://schemas.microsoft.com/office/drawing/2014/main" id="{0EF4D2BF-3061-06F4-26D2-B2DA1E801E0E}"/>
                </a:ext>
              </a:extLst>
            </p:cNvPr>
            <p:cNvSpPr/>
            <p:nvPr/>
          </p:nvSpPr>
          <p:spPr>
            <a:xfrm>
              <a:off x="482377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="" xmlns:a16="http://schemas.microsoft.com/office/drawing/2014/main" id="{DD6E8FFF-87EA-1CD0-35D6-8BF99A3674E6}"/>
                </a:ext>
              </a:extLst>
            </p:cNvPr>
            <p:cNvSpPr/>
            <p:nvPr/>
          </p:nvSpPr>
          <p:spPr>
            <a:xfrm>
              <a:off x="4837517" y="4949669"/>
              <a:ext cx="22007" cy="34214"/>
            </a:xfrm>
            <a:custGeom>
              <a:avLst/>
              <a:gdLst>
                <a:gd name="connsiteX0" fmla="*/ 0 w 22007"/>
                <a:gd name="connsiteY0" fmla="*/ 0 h 34214"/>
                <a:gd name="connsiteX1" fmla="*/ 22008 w 22007"/>
                <a:gd name="connsiteY1" fmla="*/ 0 h 34214"/>
                <a:gd name="connsiteX2" fmla="*/ 22008 w 22007"/>
                <a:gd name="connsiteY2" fmla="*/ 1970 h 34214"/>
                <a:gd name="connsiteX3" fmla="*/ 9583 w 22007"/>
                <a:gd name="connsiteY3" fmla="*/ 34214 h 34214"/>
                <a:gd name="connsiteX4" fmla="*/ 4752 w 22007"/>
                <a:gd name="connsiteY4" fmla="*/ 34214 h 34214"/>
                <a:gd name="connsiteX5" fmla="*/ 16434 w 22007"/>
                <a:gd name="connsiteY5" fmla="*/ 3901 h 34214"/>
                <a:gd name="connsiteX6" fmla="*/ 0 w 22007"/>
                <a:gd name="connsiteY6" fmla="*/ 3901 h 34214"/>
                <a:gd name="connsiteX7" fmla="*/ 0 w 22007"/>
                <a:gd name="connsiteY7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7" h="34214">
                  <a:moveTo>
                    <a:pt x="0" y="0"/>
                  </a:moveTo>
                  <a:lnTo>
                    <a:pt x="22008" y="0"/>
                  </a:lnTo>
                  <a:lnTo>
                    <a:pt x="22008" y="1970"/>
                  </a:lnTo>
                  <a:lnTo>
                    <a:pt x="9583" y="34214"/>
                  </a:lnTo>
                  <a:lnTo>
                    <a:pt x="4752" y="34214"/>
                  </a:lnTo>
                  <a:lnTo>
                    <a:pt x="16434" y="3901"/>
                  </a:lnTo>
                  <a:lnTo>
                    <a:pt x="0" y="39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="" xmlns:a16="http://schemas.microsoft.com/office/drawing/2014/main" id="{00557BD4-6EE1-144E-A067-CB8F6FA769CA}"/>
                </a:ext>
              </a:extLst>
            </p:cNvPr>
            <p:cNvSpPr/>
            <p:nvPr/>
          </p:nvSpPr>
          <p:spPr>
            <a:xfrm>
              <a:off x="4867147" y="4949669"/>
              <a:ext cx="22146" cy="34877"/>
            </a:xfrm>
            <a:custGeom>
              <a:avLst/>
              <a:gdLst>
                <a:gd name="connsiteX0" fmla="*/ 1445 w 22146"/>
                <a:gd name="connsiteY0" fmla="*/ 0 h 34877"/>
                <a:gd name="connsiteX1" fmla="*/ 19622 w 22146"/>
                <a:gd name="connsiteY1" fmla="*/ 0 h 34877"/>
                <a:gd name="connsiteX2" fmla="*/ 19622 w 22146"/>
                <a:gd name="connsiteY2" fmla="*/ 3901 h 34877"/>
                <a:gd name="connsiteX3" fmla="*/ 5683 w 22146"/>
                <a:gd name="connsiteY3" fmla="*/ 3901 h 34877"/>
                <a:gd name="connsiteX4" fmla="*/ 5683 w 22146"/>
                <a:gd name="connsiteY4" fmla="*/ 12286 h 34877"/>
                <a:gd name="connsiteX5" fmla="*/ 7702 w 22146"/>
                <a:gd name="connsiteY5" fmla="*/ 11781 h 34877"/>
                <a:gd name="connsiteX6" fmla="*/ 9722 w 22146"/>
                <a:gd name="connsiteY6" fmla="*/ 11593 h 34877"/>
                <a:gd name="connsiteX7" fmla="*/ 18800 w 22146"/>
                <a:gd name="connsiteY7" fmla="*/ 14731 h 34877"/>
                <a:gd name="connsiteX8" fmla="*/ 22146 w 22146"/>
                <a:gd name="connsiteY8" fmla="*/ 23235 h 34877"/>
                <a:gd name="connsiteX9" fmla="*/ 18701 w 22146"/>
                <a:gd name="connsiteY9" fmla="*/ 31829 h 34877"/>
                <a:gd name="connsiteX10" fmla="*/ 9009 w 22146"/>
                <a:gd name="connsiteY10" fmla="*/ 34878 h 34877"/>
                <a:gd name="connsiteX11" fmla="*/ 4613 w 22146"/>
                <a:gd name="connsiteY11" fmla="*/ 34511 h 34877"/>
                <a:gd name="connsiteX12" fmla="*/ 0 w 22146"/>
                <a:gd name="connsiteY12" fmla="*/ 33413 h 34877"/>
                <a:gd name="connsiteX13" fmla="*/ 0 w 22146"/>
                <a:gd name="connsiteY13" fmla="*/ 28759 h 34877"/>
                <a:gd name="connsiteX14" fmla="*/ 4267 w 22146"/>
                <a:gd name="connsiteY14" fmla="*/ 30433 h 34877"/>
                <a:gd name="connsiteX15" fmla="*/ 8920 w 22146"/>
                <a:gd name="connsiteY15" fmla="*/ 30987 h 34877"/>
                <a:gd name="connsiteX16" fmla="*/ 15197 w 22146"/>
                <a:gd name="connsiteY16" fmla="*/ 28898 h 34877"/>
                <a:gd name="connsiteX17" fmla="*/ 17513 w 22146"/>
                <a:gd name="connsiteY17" fmla="*/ 23235 h 34877"/>
                <a:gd name="connsiteX18" fmla="*/ 15197 w 22146"/>
                <a:gd name="connsiteY18" fmla="*/ 17573 h 34877"/>
                <a:gd name="connsiteX19" fmla="*/ 8920 w 22146"/>
                <a:gd name="connsiteY19" fmla="*/ 15494 h 34877"/>
                <a:gd name="connsiteX20" fmla="*/ 5207 w 22146"/>
                <a:gd name="connsiteY20" fmla="*/ 15899 h 34877"/>
                <a:gd name="connsiteX21" fmla="*/ 1445 w 22146"/>
                <a:gd name="connsiteY21" fmla="*/ 17186 h 34877"/>
                <a:gd name="connsiteX22" fmla="*/ 1445 w 22146"/>
                <a:gd name="connsiteY22" fmla="*/ 0 h 3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146" h="34877">
                  <a:moveTo>
                    <a:pt x="1445" y="0"/>
                  </a:moveTo>
                  <a:lnTo>
                    <a:pt x="19622" y="0"/>
                  </a:lnTo>
                  <a:lnTo>
                    <a:pt x="19622" y="3901"/>
                  </a:lnTo>
                  <a:lnTo>
                    <a:pt x="5683" y="3901"/>
                  </a:lnTo>
                  <a:lnTo>
                    <a:pt x="5683" y="12286"/>
                  </a:lnTo>
                  <a:cubicBezTo>
                    <a:pt x="6356" y="12058"/>
                    <a:pt x="7029" y="11890"/>
                    <a:pt x="7702" y="11781"/>
                  </a:cubicBezTo>
                  <a:cubicBezTo>
                    <a:pt x="8375" y="11652"/>
                    <a:pt x="9049" y="11593"/>
                    <a:pt x="9722" y="11593"/>
                  </a:cubicBezTo>
                  <a:cubicBezTo>
                    <a:pt x="13543" y="11593"/>
                    <a:pt x="16573" y="12642"/>
                    <a:pt x="18800" y="14731"/>
                  </a:cubicBezTo>
                  <a:cubicBezTo>
                    <a:pt x="21028" y="16830"/>
                    <a:pt x="22146" y="19661"/>
                    <a:pt x="22146" y="23235"/>
                  </a:cubicBezTo>
                  <a:cubicBezTo>
                    <a:pt x="22146" y="26918"/>
                    <a:pt x="20998" y="29779"/>
                    <a:pt x="18701" y="31829"/>
                  </a:cubicBezTo>
                  <a:cubicBezTo>
                    <a:pt x="16414" y="33858"/>
                    <a:pt x="13177" y="34878"/>
                    <a:pt x="9009" y="34878"/>
                  </a:cubicBezTo>
                  <a:cubicBezTo>
                    <a:pt x="7574" y="34878"/>
                    <a:pt x="6108" y="34759"/>
                    <a:pt x="4613" y="34511"/>
                  </a:cubicBezTo>
                  <a:cubicBezTo>
                    <a:pt x="3128" y="34264"/>
                    <a:pt x="1594" y="33898"/>
                    <a:pt x="0" y="33413"/>
                  </a:cubicBezTo>
                  <a:lnTo>
                    <a:pt x="0" y="28759"/>
                  </a:lnTo>
                  <a:cubicBezTo>
                    <a:pt x="1376" y="29502"/>
                    <a:pt x="2802" y="30066"/>
                    <a:pt x="4267" y="30433"/>
                  </a:cubicBezTo>
                  <a:cubicBezTo>
                    <a:pt x="5732" y="30799"/>
                    <a:pt x="7287" y="30987"/>
                    <a:pt x="8920" y="30987"/>
                  </a:cubicBezTo>
                  <a:cubicBezTo>
                    <a:pt x="11563" y="30987"/>
                    <a:pt x="13652" y="30294"/>
                    <a:pt x="15197" y="28898"/>
                  </a:cubicBezTo>
                  <a:cubicBezTo>
                    <a:pt x="16741" y="27502"/>
                    <a:pt x="17513" y="25621"/>
                    <a:pt x="17513" y="23235"/>
                  </a:cubicBezTo>
                  <a:cubicBezTo>
                    <a:pt x="17513" y="20849"/>
                    <a:pt x="16741" y="18968"/>
                    <a:pt x="15197" y="17573"/>
                  </a:cubicBezTo>
                  <a:cubicBezTo>
                    <a:pt x="13652" y="16186"/>
                    <a:pt x="11563" y="15494"/>
                    <a:pt x="8920" y="15494"/>
                  </a:cubicBezTo>
                  <a:cubicBezTo>
                    <a:pt x="7682" y="15494"/>
                    <a:pt x="6445" y="15632"/>
                    <a:pt x="5207" y="15899"/>
                  </a:cubicBezTo>
                  <a:cubicBezTo>
                    <a:pt x="3990" y="16177"/>
                    <a:pt x="2732" y="16602"/>
                    <a:pt x="1445" y="1718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="" xmlns:a16="http://schemas.microsoft.com/office/drawing/2014/main" id="{853BB4CE-4C0E-7348-30DE-CB1F17BD99EF}"/>
                </a:ext>
              </a:extLst>
            </p:cNvPr>
            <p:cNvSpPr/>
            <p:nvPr/>
          </p:nvSpPr>
          <p:spPr>
            <a:xfrm>
              <a:off x="5282185" y="4949669"/>
              <a:ext cx="20374" cy="34214"/>
            </a:xfrm>
            <a:custGeom>
              <a:avLst/>
              <a:gdLst>
                <a:gd name="connsiteX0" fmla="*/ 663 w 20374"/>
                <a:gd name="connsiteY0" fmla="*/ 30314 h 34214"/>
                <a:gd name="connsiteX1" fmla="*/ 8227 w 20374"/>
                <a:gd name="connsiteY1" fmla="*/ 30314 h 34214"/>
                <a:gd name="connsiteX2" fmla="*/ 8227 w 20374"/>
                <a:gd name="connsiteY2" fmla="*/ 4217 h 34214"/>
                <a:gd name="connsiteX3" fmla="*/ 0 w 20374"/>
                <a:gd name="connsiteY3" fmla="*/ 5871 h 34214"/>
                <a:gd name="connsiteX4" fmla="*/ 0 w 20374"/>
                <a:gd name="connsiteY4" fmla="*/ 1653 h 34214"/>
                <a:gd name="connsiteX5" fmla="*/ 8187 w 20374"/>
                <a:gd name="connsiteY5" fmla="*/ 0 h 34214"/>
                <a:gd name="connsiteX6" fmla="*/ 12811 w 20374"/>
                <a:gd name="connsiteY6" fmla="*/ 0 h 34214"/>
                <a:gd name="connsiteX7" fmla="*/ 12811 w 20374"/>
                <a:gd name="connsiteY7" fmla="*/ 30314 h 34214"/>
                <a:gd name="connsiteX8" fmla="*/ 20374 w 20374"/>
                <a:gd name="connsiteY8" fmla="*/ 30314 h 34214"/>
                <a:gd name="connsiteX9" fmla="*/ 20374 w 20374"/>
                <a:gd name="connsiteY9" fmla="*/ 34214 h 34214"/>
                <a:gd name="connsiteX10" fmla="*/ 663 w 20374"/>
                <a:gd name="connsiteY10" fmla="*/ 34214 h 34214"/>
                <a:gd name="connsiteX11" fmla="*/ 663 w 20374"/>
                <a:gd name="connsiteY11" fmla="*/ 30314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4" h="34214">
                  <a:moveTo>
                    <a:pt x="663" y="30314"/>
                  </a:moveTo>
                  <a:lnTo>
                    <a:pt x="8227" y="30314"/>
                  </a:lnTo>
                  <a:lnTo>
                    <a:pt x="8227" y="4217"/>
                  </a:lnTo>
                  <a:lnTo>
                    <a:pt x="0" y="5871"/>
                  </a:lnTo>
                  <a:lnTo>
                    <a:pt x="0" y="1653"/>
                  </a:lnTo>
                  <a:lnTo>
                    <a:pt x="8187" y="0"/>
                  </a:lnTo>
                  <a:lnTo>
                    <a:pt x="12811" y="0"/>
                  </a:lnTo>
                  <a:lnTo>
                    <a:pt x="12811" y="30314"/>
                  </a:lnTo>
                  <a:lnTo>
                    <a:pt x="20374" y="30314"/>
                  </a:lnTo>
                  <a:lnTo>
                    <a:pt x="20374" y="34214"/>
                  </a:lnTo>
                  <a:lnTo>
                    <a:pt x="663" y="34214"/>
                  </a:lnTo>
                  <a:lnTo>
                    <a:pt x="663" y="30314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="" xmlns:a16="http://schemas.microsoft.com/office/drawing/2014/main" id="{C58DEA77-7A1A-1270-259A-5784AE3E25F9}"/>
                </a:ext>
              </a:extLst>
            </p:cNvPr>
            <p:cNvSpPr/>
            <p:nvPr/>
          </p:nvSpPr>
          <p:spPr>
            <a:xfrm>
              <a:off x="5311915" y="4978062"/>
              <a:ext cx="4831" cy="5821"/>
            </a:xfrm>
            <a:custGeom>
              <a:avLst/>
              <a:gdLst>
                <a:gd name="connsiteX0" fmla="*/ 0 w 4831"/>
                <a:gd name="connsiteY0" fmla="*/ 0 h 5821"/>
                <a:gd name="connsiteX1" fmla="*/ 4831 w 4831"/>
                <a:gd name="connsiteY1" fmla="*/ 0 h 5821"/>
                <a:gd name="connsiteX2" fmla="*/ 4831 w 4831"/>
                <a:gd name="connsiteY2" fmla="*/ 5821 h 5821"/>
                <a:gd name="connsiteX3" fmla="*/ 0 w 4831"/>
                <a:gd name="connsiteY3" fmla="*/ 5821 h 5821"/>
                <a:gd name="connsiteX4" fmla="*/ 0 w 4831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1" h="5821">
                  <a:moveTo>
                    <a:pt x="0" y="0"/>
                  </a:moveTo>
                  <a:lnTo>
                    <a:pt x="4831" y="0"/>
                  </a:lnTo>
                  <a:lnTo>
                    <a:pt x="4831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="" xmlns:a16="http://schemas.microsoft.com/office/drawing/2014/main" id="{9A1FC67A-3BE3-9F9D-1A1E-7D8B7B58288D}"/>
                </a:ext>
              </a:extLst>
            </p:cNvPr>
            <p:cNvSpPr/>
            <p:nvPr/>
          </p:nvSpPr>
          <p:spPr>
            <a:xfrm>
              <a:off x="5324904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1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5" y="3673"/>
                    <a:pt x="764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43" y="30670"/>
                    <a:pt x="9445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14" y="25978"/>
                    <a:pt x="19018" y="22453"/>
                    <a:pt x="19018" y="17761"/>
                  </a:cubicBezTo>
                  <a:cubicBezTo>
                    <a:pt x="19018" y="13058"/>
                    <a:pt x="1841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2" y="7583"/>
                    <a:pt x="23651" y="11989"/>
                    <a:pt x="23651" y="17761"/>
                  </a:cubicBezTo>
                  <a:cubicBezTo>
                    <a:pt x="23651" y="23522"/>
                    <a:pt x="22632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="" xmlns:a16="http://schemas.microsoft.com/office/drawing/2014/main" id="{9582274C-4D9B-1F2E-144A-7573D85547D4}"/>
                </a:ext>
              </a:extLst>
            </p:cNvPr>
            <p:cNvSpPr/>
            <p:nvPr/>
          </p:nvSpPr>
          <p:spPr>
            <a:xfrm>
              <a:off x="5354762" y="4949046"/>
              <a:ext cx="23651" cy="35501"/>
            </a:xfrm>
            <a:custGeom>
              <a:avLst/>
              <a:gdLst>
                <a:gd name="connsiteX0" fmla="*/ 11830 w 23651"/>
                <a:gd name="connsiteY0" fmla="*/ 3673 h 35501"/>
                <a:gd name="connsiteX1" fmla="*/ 6445 w 23651"/>
                <a:gd name="connsiteY1" fmla="*/ 7197 h 35501"/>
                <a:gd name="connsiteX2" fmla="*/ 4653 w 23651"/>
                <a:gd name="connsiteY2" fmla="*/ 17761 h 35501"/>
                <a:gd name="connsiteX3" fmla="*/ 6445 w 23651"/>
                <a:gd name="connsiteY3" fmla="*/ 28334 h 35501"/>
                <a:gd name="connsiteX4" fmla="*/ 11830 w 23651"/>
                <a:gd name="connsiteY4" fmla="*/ 31838 h 35501"/>
                <a:gd name="connsiteX5" fmla="*/ 17216 w 23651"/>
                <a:gd name="connsiteY5" fmla="*/ 28334 h 35501"/>
                <a:gd name="connsiteX6" fmla="*/ 19028 w 23651"/>
                <a:gd name="connsiteY6" fmla="*/ 17761 h 35501"/>
                <a:gd name="connsiteX7" fmla="*/ 17216 w 23651"/>
                <a:gd name="connsiteY7" fmla="*/ 7197 h 35501"/>
                <a:gd name="connsiteX8" fmla="*/ 11830 w 23651"/>
                <a:gd name="connsiteY8" fmla="*/ 3673 h 35501"/>
                <a:gd name="connsiteX9" fmla="*/ 11830 w 23651"/>
                <a:gd name="connsiteY9" fmla="*/ 0 h 35501"/>
                <a:gd name="connsiteX10" fmla="*/ 20602 w 23651"/>
                <a:gd name="connsiteY10" fmla="*/ 4564 h 35501"/>
                <a:gd name="connsiteX11" fmla="*/ 23651 w 23651"/>
                <a:gd name="connsiteY11" fmla="*/ 17761 h 35501"/>
                <a:gd name="connsiteX12" fmla="*/ 20602 w 23651"/>
                <a:gd name="connsiteY12" fmla="*/ 30967 h 35501"/>
                <a:gd name="connsiteX13" fmla="*/ 11830 w 23651"/>
                <a:gd name="connsiteY13" fmla="*/ 35501 h 35501"/>
                <a:gd name="connsiteX14" fmla="*/ 3029 w 23651"/>
                <a:gd name="connsiteY14" fmla="*/ 30967 h 35501"/>
                <a:gd name="connsiteX15" fmla="*/ 0 w 23651"/>
                <a:gd name="connsiteY15" fmla="*/ 17761 h 35501"/>
                <a:gd name="connsiteX16" fmla="*/ 3029 w 23651"/>
                <a:gd name="connsiteY16" fmla="*/ 4564 h 35501"/>
                <a:gd name="connsiteX17" fmla="*/ 11830 w 23651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1" h="35501">
                  <a:moveTo>
                    <a:pt x="11830" y="3673"/>
                  </a:moveTo>
                  <a:cubicBezTo>
                    <a:pt x="9444" y="3673"/>
                    <a:pt x="7653" y="4851"/>
                    <a:pt x="6445" y="7197"/>
                  </a:cubicBezTo>
                  <a:cubicBezTo>
                    <a:pt x="5247" y="9534"/>
                    <a:pt x="4653" y="13058"/>
                    <a:pt x="4653" y="17761"/>
                  </a:cubicBezTo>
                  <a:cubicBezTo>
                    <a:pt x="4653" y="22453"/>
                    <a:pt x="5247" y="25978"/>
                    <a:pt x="6445" y="28334"/>
                  </a:cubicBezTo>
                  <a:cubicBezTo>
                    <a:pt x="7653" y="30670"/>
                    <a:pt x="9444" y="31838"/>
                    <a:pt x="11830" y="31838"/>
                  </a:cubicBezTo>
                  <a:cubicBezTo>
                    <a:pt x="14226" y="31838"/>
                    <a:pt x="16018" y="30670"/>
                    <a:pt x="17216" y="28334"/>
                  </a:cubicBezTo>
                  <a:cubicBezTo>
                    <a:pt x="18424" y="25978"/>
                    <a:pt x="19028" y="22453"/>
                    <a:pt x="19028" y="17761"/>
                  </a:cubicBezTo>
                  <a:cubicBezTo>
                    <a:pt x="19028" y="13058"/>
                    <a:pt x="18424" y="9534"/>
                    <a:pt x="17216" y="7197"/>
                  </a:cubicBezTo>
                  <a:cubicBezTo>
                    <a:pt x="16018" y="4851"/>
                    <a:pt x="14226" y="3673"/>
                    <a:pt x="11830" y="3673"/>
                  </a:cubicBezTo>
                  <a:moveTo>
                    <a:pt x="11830" y="0"/>
                  </a:moveTo>
                  <a:cubicBezTo>
                    <a:pt x="15662" y="0"/>
                    <a:pt x="18592" y="1525"/>
                    <a:pt x="20602" y="4564"/>
                  </a:cubicBezTo>
                  <a:cubicBezTo>
                    <a:pt x="22631" y="7583"/>
                    <a:pt x="23651" y="11989"/>
                    <a:pt x="23651" y="17761"/>
                  </a:cubicBezTo>
                  <a:cubicBezTo>
                    <a:pt x="23651" y="23522"/>
                    <a:pt x="22631" y="27928"/>
                    <a:pt x="20602" y="30967"/>
                  </a:cubicBezTo>
                  <a:cubicBezTo>
                    <a:pt x="18592" y="33987"/>
                    <a:pt x="15662" y="35501"/>
                    <a:pt x="11830" y="35501"/>
                  </a:cubicBezTo>
                  <a:cubicBezTo>
                    <a:pt x="7999" y="35501"/>
                    <a:pt x="5059" y="33987"/>
                    <a:pt x="3029" y="30967"/>
                  </a:cubicBezTo>
                  <a:cubicBezTo>
                    <a:pt x="1010" y="27928"/>
                    <a:pt x="0" y="23522"/>
                    <a:pt x="0" y="17761"/>
                  </a:cubicBezTo>
                  <a:cubicBezTo>
                    <a:pt x="0" y="11989"/>
                    <a:pt x="1010" y="7583"/>
                    <a:pt x="3029" y="4564"/>
                  </a:cubicBezTo>
                  <a:cubicBezTo>
                    <a:pt x="5059" y="1525"/>
                    <a:pt x="7999" y="0"/>
                    <a:pt x="11830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="" xmlns:a16="http://schemas.microsoft.com/office/drawing/2014/main" id="{E1DAA4CA-93FD-BFAE-5AFF-4F0CDF21C3A0}"/>
                </a:ext>
              </a:extLst>
            </p:cNvPr>
            <p:cNvSpPr/>
            <p:nvPr/>
          </p:nvSpPr>
          <p:spPr>
            <a:xfrm>
              <a:off x="4333864" y="5030236"/>
              <a:ext cx="34214" cy="35283"/>
            </a:xfrm>
            <a:custGeom>
              <a:avLst/>
              <a:gdLst>
                <a:gd name="connsiteX0" fmla="*/ 33561 w 34214"/>
                <a:gd name="connsiteY0" fmla="*/ 0 h 35283"/>
                <a:gd name="connsiteX1" fmla="*/ 20800 w 34214"/>
                <a:gd name="connsiteY1" fmla="*/ 17167 h 35283"/>
                <a:gd name="connsiteX2" fmla="*/ 34214 w 34214"/>
                <a:gd name="connsiteY2" fmla="*/ 35284 h 35283"/>
                <a:gd name="connsiteX3" fmla="*/ 27383 w 34214"/>
                <a:gd name="connsiteY3" fmla="*/ 35284 h 35283"/>
                <a:gd name="connsiteX4" fmla="*/ 17107 w 34214"/>
                <a:gd name="connsiteY4" fmla="*/ 21424 h 35283"/>
                <a:gd name="connsiteX5" fmla="*/ 6841 w 34214"/>
                <a:gd name="connsiteY5" fmla="*/ 35284 h 35283"/>
                <a:gd name="connsiteX6" fmla="*/ 0 w 34214"/>
                <a:gd name="connsiteY6" fmla="*/ 35284 h 35283"/>
                <a:gd name="connsiteX7" fmla="*/ 13702 w 34214"/>
                <a:gd name="connsiteY7" fmla="*/ 16820 h 35283"/>
                <a:gd name="connsiteX8" fmla="*/ 1168 w 34214"/>
                <a:gd name="connsiteY8" fmla="*/ 0 h 35283"/>
                <a:gd name="connsiteX9" fmla="*/ 7999 w 34214"/>
                <a:gd name="connsiteY9" fmla="*/ 0 h 35283"/>
                <a:gd name="connsiteX10" fmla="*/ 17365 w 34214"/>
                <a:gd name="connsiteY10" fmla="*/ 12573 h 35283"/>
                <a:gd name="connsiteX11" fmla="*/ 26720 w 34214"/>
                <a:gd name="connsiteY11" fmla="*/ 0 h 35283"/>
                <a:gd name="connsiteX12" fmla="*/ 33561 w 34214"/>
                <a:gd name="connsiteY12" fmla="*/ 0 h 3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14" h="35283">
                  <a:moveTo>
                    <a:pt x="33561" y="0"/>
                  </a:moveTo>
                  <a:lnTo>
                    <a:pt x="20800" y="17167"/>
                  </a:lnTo>
                  <a:lnTo>
                    <a:pt x="34214" y="35284"/>
                  </a:lnTo>
                  <a:lnTo>
                    <a:pt x="27383" y="35284"/>
                  </a:lnTo>
                  <a:lnTo>
                    <a:pt x="17107" y="21424"/>
                  </a:lnTo>
                  <a:lnTo>
                    <a:pt x="6841" y="35284"/>
                  </a:lnTo>
                  <a:lnTo>
                    <a:pt x="0" y="35284"/>
                  </a:lnTo>
                  <a:lnTo>
                    <a:pt x="13702" y="16820"/>
                  </a:lnTo>
                  <a:lnTo>
                    <a:pt x="1168" y="0"/>
                  </a:lnTo>
                  <a:lnTo>
                    <a:pt x="7999" y="0"/>
                  </a:lnTo>
                  <a:lnTo>
                    <a:pt x="17365" y="12573"/>
                  </a:lnTo>
                  <a:lnTo>
                    <a:pt x="26720" y="0"/>
                  </a:lnTo>
                  <a:lnTo>
                    <a:pt x="3356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="" xmlns:a16="http://schemas.microsoft.com/office/drawing/2014/main" id="{E268E092-CA7D-2D0D-985C-8266E273B951}"/>
                </a:ext>
              </a:extLst>
            </p:cNvPr>
            <p:cNvSpPr/>
            <p:nvPr/>
          </p:nvSpPr>
          <p:spPr>
            <a:xfrm>
              <a:off x="3312883" y="4772093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="" xmlns:a16="http://schemas.microsoft.com/office/drawing/2014/main" id="{A6FA760A-D3D1-BA7A-A36C-82654CC566C7}"/>
                </a:ext>
              </a:extLst>
            </p:cNvPr>
            <p:cNvSpPr/>
            <p:nvPr/>
          </p:nvSpPr>
          <p:spPr>
            <a:xfrm>
              <a:off x="3312883" y="460647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="" xmlns:a16="http://schemas.microsoft.com/office/drawing/2014/main" id="{24307A84-0A05-4F21-0EF9-724F34720C97}"/>
                </a:ext>
              </a:extLst>
            </p:cNvPr>
            <p:cNvSpPr/>
            <p:nvPr/>
          </p:nvSpPr>
          <p:spPr>
            <a:xfrm>
              <a:off x="3312883" y="4440860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="" xmlns:a16="http://schemas.microsoft.com/office/drawing/2014/main" id="{A33EC8E8-5BF3-596F-9580-021779E65F7B}"/>
                </a:ext>
              </a:extLst>
            </p:cNvPr>
            <p:cNvSpPr/>
            <p:nvPr/>
          </p:nvSpPr>
          <p:spPr>
            <a:xfrm>
              <a:off x="3312883" y="427524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="" xmlns:a16="http://schemas.microsoft.com/office/drawing/2014/main" id="{FB8F4098-90E6-8D42-1F19-954FBF2B665E}"/>
                </a:ext>
              </a:extLst>
            </p:cNvPr>
            <p:cNvSpPr/>
            <p:nvPr/>
          </p:nvSpPr>
          <p:spPr>
            <a:xfrm>
              <a:off x="3312883" y="410963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="" xmlns:a16="http://schemas.microsoft.com/office/drawing/2014/main" id="{BB85D017-CE40-A694-FEE8-0F58A61F5EDD}"/>
                </a:ext>
              </a:extLst>
            </p:cNvPr>
            <p:cNvSpPr/>
            <p:nvPr/>
          </p:nvSpPr>
          <p:spPr>
            <a:xfrm>
              <a:off x="3312883" y="3944016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="" xmlns:a16="http://schemas.microsoft.com/office/drawing/2014/main" id="{E58BC171-B1F1-065A-74A8-97ACA5497353}"/>
                </a:ext>
              </a:extLst>
            </p:cNvPr>
            <p:cNvSpPr/>
            <p:nvPr/>
          </p:nvSpPr>
          <p:spPr>
            <a:xfrm>
              <a:off x="3312883" y="3778402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="" xmlns:a16="http://schemas.microsoft.com/office/drawing/2014/main" id="{35EAFAE7-160F-AA92-8110-EEBA335E1C7F}"/>
                </a:ext>
              </a:extLst>
            </p:cNvPr>
            <p:cNvSpPr/>
            <p:nvPr/>
          </p:nvSpPr>
          <p:spPr>
            <a:xfrm>
              <a:off x="3312883" y="3612787"/>
              <a:ext cx="2076183" cy="990"/>
            </a:xfrm>
            <a:custGeom>
              <a:avLst/>
              <a:gdLst>
                <a:gd name="connsiteX0" fmla="*/ 0 w 2076183"/>
                <a:gd name="connsiteY0" fmla="*/ 0 h 990"/>
                <a:gd name="connsiteX1" fmla="*/ 2076183 w 2076183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6183" h="990">
                  <a:moveTo>
                    <a:pt x="0" y="0"/>
                  </a:moveTo>
                  <a:lnTo>
                    <a:pt x="2076183" y="0"/>
                  </a:lnTo>
                </a:path>
              </a:pathLst>
            </a:custGeom>
            <a:noFill/>
            <a:ln w="1976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="" xmlns:a16="http://schemas.microsoft.com/office/drawing/2014/main" id="{236518A9-2F31-1262-E9D2-AA1FA123D5DE}"/>
                </a:ext>
              </a:extLst>
            </p:cNvPr>
            <p:cNvSpPr/>
            <p:nvPr/>
          </p:nvSpPr>
          <p:spPr>
            <a:xfrm>
              <a:off x="3312883" y="3559931"/>
              <a:ext cx="990" cy="1362176"/>
            </a:xfrm>
            <a:custGeom>
              <a:avLst/>
              <a:gdLst>
                <a:gd name="connsiteX0" fmla="*/ 0 w 990"/>
                <a:gd name="connsiteY0" fmla="*/ 1362177 h 1362176"/>
                <a:gd name="connsiteX1" fmla="*/ 0 w 990"/>
                <a:gd name="connsiteY1" fmla="*/ 0 h 136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1362176">
                  <a:moveTo>
                    <a:pt x="0" y="1362177"/>
                  </a:moveTo>
                  <a:lnTo>
                    <a:pt x="0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="" xmlns:a16="http://schemas.microsoft.com/office/drawing/2014/main" id="{694438A8-F7FA-D503-F96E-21DA3E470DF5}"/>
                </a:ext>
              </a:extLst>
            </p:cNvPr>
            <p:cNvSpPr/>
            <p:nvPr/>
          </p:nvSpPr>
          <p:spPr>
            <a:xfrm>
              <a:off x="3312883" y="4772093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="" xmlns:a16="http://schemas.microsoft.com/office/drawing/2014/main" id="{9DB503D1-EC2F-9424-C85D-1555EE0DAFB4}"/>
                </a:ext>
              </a:extLst>
            </p:cNvPr>
            <p:cNvSpPr/>
            <p:nvPr/>
          </p:nvSpPr>
          <p:spPr>
            <a:xfrm>
              <a:off x="3312883" y="460647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="" xmlns:a16="http://schemas.microsoft.com/office/drawing/2014/main" id="{698CD258-472E-F0AD-6985-969B8FB25B85}"/>
                </a:ext>
              </a:extLst>
            </p:cNvPr>
            <p:cNvSpPr/>
            <p:nvPr/>
          </p:nvSpPr>
          <p:spPr>
            <a:xfrm>
              <a:off x="3312883" y="4440860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="" xmlns:a16="http://schemas.microsoft.com/office/drawing/2014/main" id="{1ED32F16-BA4D-A78B-2160-BA4E189719B7}"/>
                </a:ext>
              </a:extLst>
            </p:cNvPr>
            <p:cNvSpPr/>
            <p:nvPr/>
          </p:nvSpPr>
          <p:spPr>
            <a:xfrm>
              <a:off x="3312883" y="427524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="" xmlns:a16="http://schemas.microsoft.com/office/drawing/2014/main" id="{6E2930BF-FB15-60B3-F82A-99FED406669D}"/>
                </a:ext>
              </a:extLst>
            </p:cNvPr>
            <p:cNvSpPr/>
            <p:nvPr/>
          </p:nvSpPr>
          <p:spPr>
            <a:xfrm>
              <a:off x="3312883" y="410963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="" xmlns:a16="http://schemas.microsoft.com/office/drawing/2014/main" id="{51A03B2F-2355-E026-6330-249A157F556C}"/>
                </a:ext>
              </a:extLst>
            </p:cNvPr>
            <p:cNvSpPr/>
            <p:nvPr/>
          </p:nvSpPr>
          <p:spPr>
            <a:xfrm>
              <a:off x="3312883" y="3944016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="" xmlns:a16="http://schemas.microsoft.com/office/drawing/2014/main" id="{AF43438C-ECF0-48AE-E210-6F9FDCF31A9B}"/>
                </a:ext>
              </a:extLst>
            </p:cNvPr>
            <p:cNvSpPr/>
            <p:nvPr/>
          </p:nvSpPr>
          <p:spPr>
            <a:xfrm>
              <a:off x="3312883" y="3778402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="" xmlns:a16="http://schemas.microsoft.com/office/drawing/2014/main" id="{20853AB4-41B1-1AC3-D053-01AE6AD05138}"/>
                </a:ext>
              </a:extLst>
            </p:cNvPr>
            <p:cNvSpPr/>
            <p:nvPr/>
          </p:nvSpPr>
          <p:spPr>
            <a:xfrm>
              <a:off x="3312883" y="3612787"/>
              <a:ext cx="18708" cy="990"/>
            </a:xfrm>
            <a:custGeom>
              <a:avLst/>
              <a:gdLst>
                <a:gd name="connsiteX0" fmla="*/ 0 w 18708"/>
                <a:gd name="connsiteY0" fmla="*/ 0 h 990"/>
                <a:gd name="connsiteX1" fmla="*/ 18708 w 18708"/>
                <a:gd name="connsiteY1" fmla="*/ 0 h 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08" h="990">
                  <a:moveTo>
                    <a:pt x="0" y="0"/>
                  </a:moveTo>
                  <a:lnTo>
                    <a:pt x="18708" y="0"/>
                  </a:lnTo>
                </a:path>
              </a:pathLst>
            </a:custGeom>
            <a:noFill/>
            <a:ln w="395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="" xmlns:a16="http://schemas.microsoft.com/office/drawing/2014/main" id="{CC2DEB96-ECFF-4EFB-C66A-8BA5EA22DFA8}"/>
                </a:ext>
              </a:extLst>
            </p:cNvPr>
            <p:cNvSpPr/>
            <p:nvPr/>
          </p:nvSpPr>
          <p:spPr>
            <a:xfrm>
              <a:off x="3172949" y="4772538"/>
              <a:ext cx="29379" cy="3890"/>
            </a:xfrm>
            <a:custGeom>
              <a:avLst/>
              <a:gdLst>
                <a:gd name="connsiteX0" fmla="*/ 0 w 29379"/>
                <a:gd name="connsiteY0" fmla="*/ 0 h 3890"/>
                <a:gd name="connsiteX1" fmla="*/ 29379 w 29379"/>
                <a:gd name="connsiteY1" fmla="*/ 0 h 3890"/>
                <a:gd name="connsiteX2" fmla="*/ 29379 w 29379"/>
                <a:gd name="connsiteY2" fmla="*/ 3891 h 3890"/>
                <a:gd name="connsiteX3" fmla="*/ 0 w 29379"/>
                <a:gd name="connsiteY3" fmla="*/ 3891 h 3890"/>
                <a:gd name="connsiteX4" fmla="*/ 0 w 29379"/>
                <a:gd name="connsiteY4" fmla="*/ 0 h 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79" h="3890">
                  <a:moveTo>
                    <a:pt x="0" y="0"/>
                  </a:moveTo>
                  <a:lnTo>
                    <a:pt x="29379" y="0"/>
                  </a:lnTo>
                  <a:lnTo>
                    <a:pt x="29379" y="3891"/>
                  </a:lnTo>
                  <a:lnTo>
                    <a:pt x="0" y="3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="" xmlns:a16="http://schemas.microsoft.com/office/drawing/2014/main" id="{3871DB8D-BF3C-E98F-F721-82142157ACD0}"/>
                </a:ext>
              </a:extLst>
            </p:cNvPr>
            <p:cNvSpPr/>
            <p:nvPr/>
          </p:nvSpPr>
          <p:spPr>
            <a:xfrm>
              <a:off x="3210395" y="4754362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29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57 h 35501"/>
                <a:gd name="connsiteX13" fmla="*/ 11825 w 23650"/>
                <a:gd name="connsiteY13" fmla="*/ 35501 h 35501"/>
                <a:gd name="connsiteX14" fmla="*/ 3025 w 23650"/>
                <a:gd name="connsiteY14" fmla="*/ 3095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60"/>
                    <a:pt x="9442" y="31829"/>
                    <a:pt x="11825" y="31829"/>
                  </a:cubicBezTo>
                  <a:cubicBezTo>
                    <a:pt x="14223" y="31829"/>
                    <a:pt x="16019" y="3066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18"/>
                    <a:pt x="20602" y="30957"/>
                  </a:cubicBezTo>
                  <a:cubicBezTo>
                    <a:pt x="18585" y="33987"/>
                    <a:pt x="15660" y="35501"/>
                    <a:pt x="11825" y="35501"/>
                  </a:cubicBezTo>
                  <a:cubicBezTo>
                    <a:pt x="7990" y="35501"/>
                    <a:pt x="5057" y="33987"/>
                    <a:pt x="3025" y="30957"/>
                  </a:cubicBezTo>
                  <a:cubicBezTo>
                    <a:pt x="1009" y="2791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="" xmlns:a16="http://schemas.microsoft.com/office/drawing/2014/main" id="{215EBF4C-D6B3-E2E4-9395-007BE2E68574}"/>
                </a:ext>
              </a:extLst>
            </p:cNvPr>
            <p:cNvSpPr/>
            <p:nvPr/>
          </p:nvSpPr>
          <p:spPr>
            <a:xfrm>
              <a:off x="3242180" y="4783379"/>
              <a:ext cx="4836" cy="5821"/>
            </a:xfrm>
            <a:custGeom>
              <a:avLst/>
              <a:gdLst>
                <a:gd name="connsiteX0" fmla="*/ 0 w 4836"/>
                <a:gd name="connsiteY0" fmla="*/ 0 h 5821"/>
                <a:gd name="connsiteX1" fmla="*/ 4836 w 4836"/>
                <a:gd name="connsiteY1" fmla="*/ 0 h 5821"/>
                <a:gd name="connsiteX2" fmla="*/ 4836 w 4836"/>
                <a:gd name="connsiteY2" fmla="*/ 5821 h 5821"/>
                <a:gd name="connsiteX3" fmla="*/ 0 w 4836"/>
                <a:gd name="connsiteY3" fmla="*/ 5821 h 5821"/>
                <a:gd name="connsiteX4" fmla="*/ 0 w 4836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1">
                  <a:moveTo>
                    <a:pt x="0" y="0"/>
                  </a:moveTo>
                  <a:lnTo>
                    <a:pt x="4836" y="0"/>
                  </a:lnTo>
                  <a:lnTo>
                    <a:pt x="4836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="" xmlns:a16="http://schemas.microsoft.com/office/drawing/2014/main" id="{09B4A561-537E-C38F-8783-D3A872FB26A1}"/>
                </a:ext>
              </a:extLst>
            </p:cNvPr>
            <p:cNvSpPr/>
            <p:nvPr/>
          </p:nvSpPr>
          <p:spPr>
            <a:xfrm>
              <a:off x="3255517" y="4754362"/>
              <a:ext cx="21725" cy="34838"/>
            </a:xfrm>
            <a:custGeom>
              <a:avLst/>
              <a:gdLst>
                <a:gd name="connsiteX0" fmla="*/ 5569 w 21725"/>
                <a:gd name="connsiteY0" fmla="*/ 30938 h 34838"/>
                <a:gd name="connsiteX1" fmla="*/ 21726 w 21725"/>
                <a:gd name="connsiteY1" fmla="*/ 30938 h 34838"/>
                <a:gd name="connsiteX2" fmla="*/ 21726 w 21725"/>
                <a:gd name="connsiteY2" fmla="*/ 34838 h 34838"/>
                <a:gd name="connsiteX3" fmla="*/ 0 w 21725"/>
                <a:gd name="connsiteY3" fmla="*/ 34838 h 34838"/>
                <a:gd name="connsiteX4" fmla="*/ 0 w 21725"/>
                <a:gd name="connsiteY4" fmla="*/ 30938 h 34838"/>
                <a:gd name="connsiteX5" fmla="*/ 7174 w 21725"/>
                <a:gd name="connsiteY5" fmla="*/ 23631 h 34838"/>
                <a:gd name="connsiteX6" fmla="*/ 12903 w 21725"/>
                <a:gd name="connsiteY6" fmla="*/ 17691 h 34838"/>
                <a:gd name="connsiteX7" fmla="*/ 15996 w 21725"/>
                <a:gd name="connsiteY7" fmla="*/ 13474 h 34838"/>
                <a:gd name="connsiteX8" fmla="*/ 16890 w 21725"/>
                <a:gd name="connsiteY8" fmla="*/ 10058 h 34838"/>
                <a:gd name="connsiteX9" fmla="*/ 14965 w 21725"/>
                <a:gd name="connsiteY9" fmla="*/ 5613 h 34838"/>
                <a:gd name="connsiteX10" fmla="*/ 9992 w 21725"/>
                <a:gd name="connsiteY10" fmla="*/ 3901 h 34838"/>
                <a:gd name="connsiteX11" fmla="*/ 5386 w 21725"/>
                <a:gd name="connsiteY11" fmla="*/ 4653 h 34838"/>
                <a:gd name="connsiteX12" fmla="*/ 230 w 21725"/>
                <a:gd name="connsiteY12" fmla="*/ 6950 h 34838"/>
                <a:gd name="connsiteX13" fmla="*/ 230 w 21725"/>
                <a:gd name="connsiteY13" fmla="*/ 2267 h 34838"/>
                <a:gd name="connsiteX14" fmla="*/ 5455 w 21725"/>
                <a:gd name="connsiteY14" fmla="*/ 574 h 34838"/>
                <a:gd name="connsiteX15" fmla="*/ 9900 w 21725"/>
                <a:gd name="connsiteY15" fmla="*/ 0 h 34838"/>
                <a:gd name="connsiteX16" fmla="*/ 18379 w 21725"/>
                <a:gd name="connsiteY16" fmla="*/ 2663 h 34838"/>
                <a:gd name="connsiteX17" fmla="*/ 21542 w 21725"/>
                <a:gd name="connsiteY17" fmla="*/ 9761 h 34838"/>
                <a:gd name="connsiteX18" fmla="*/ 20740 w 21725"/>
                <a:gd name="connsiteY18" fmla="*/ 13771 h 34838"/>
                <a:gd name="connsiteX19" fmla="*/ 17875 w 21725"/>
                <a:gd name="connsiteY19" fmla="*/ 18216 h 34838"/>
                <a:gd name="connsiteX20" fmla="*/ 14231 w 21725"/>
                <a:gd name="connsiteY20" fmla="*/ 22067 h 34838"/>
                <a:gd name="connsiteX21" fmla="*/ 5569 w 21725"/>
                <a:gd name="connsiteY21" fmla="*/ 30938 h 3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8">
                  <a:moveTo>
                    <a:pt x="5569" y="30938"/>
                  </a:moveTo>
                  <a:lnTo>
                    <a:pt x="21726" y="30938"/>
                  </a:lnTo>
                  <a:lnTo>
                    <a:pt x="21726" y="34838"/>
                  </a:lnTo>
                  <a:lnTo>
                    <a:pt x="0" y="34838"/>
                  </a:lnTo>
                  <a:lnTo>
                    <a:pt x="0" y="30938"/>
                  </a:lnTo>
                  <a:cubicBezTo>
                    <a:pt x="1757" y="29126"/>
                    <a:pt x="4149" y="26690"/>
                    <a:pt x="7174" y="23631"/>
                  </a:cubicBezTo>
                  <a:cubicBezTo>
                    <a:pt x="10214" y="20552"/>
                    <a:pt x="12124" y="18572"/>
                    <a:pt x="12903" y="17691"/>
                  </a:cubicBezTo>
                  <a:cubicBezTo>
                    <a:pt x="14385" y="16028"/>
                    <a:pt x="15415" y="14622"/>
                    <a:pt x="15996" y="13474"/>
                  </a:cubicBezTo>
                  <a:cubicBezTo>
                    <a:pt x="16592" y="12316"/>
                    <a:pt x="16890" y="11177"/>
                    <a:pt x="16890" y="10058"/>
                  </a:cubicBezTo>
                  <a:cubicBezTo>
                    <a:pt x="16890" y="8247"/>
                    <a:pt x="16249" y="6762"/>
                    <a:pt x="14965" y="5613"/>
                  </a:cubicBezTo>
                  <a:cubicBezTo>
                    <a:pt x="13697" y="4475"/>
                    <a:pt x="12039" y="3901"/>
                    <a:pt x="9992" y="3901"/>
                  </a:cubicBezTo>
                  <a:cubicBezTo>
                    <a:pt x="8541" y="3901"/>
                    <a:pt x="7005" y="4148"/>
                    <a:pt x="5386" y="4653"/>
                  </a:cubicBezTo>
                  <a:cubicBezTo>
                    <a:pt x="3782" y="5158"/>
                    <a:pt x="2063" y="5920"/>
                    <a:pt x="230" y="6950"/>
                  </a:cubicBezTo>
                  <a:lnTo>
                    <a:pt x="230" y="2267"/>
                  </a:lnTo>
                  <a:cubicBezTo>
                    <a:pt x="2094" y="1525"/>
                    <a:pt x="3835" y="960"/>
                    <a:pt x="5455" y="574"/>
                  </a:cubicBezTo>
                  <a:cubicBezTo>
                    <a:pt x="7074" y="188"/>
                    <a:pt x="8556" y="0"/>
                    <a:pt x="9900" y="0"/>
                  </a:cubicBezTo>
                  <a:cubicBezTo>
                    <a:pt x="13445" y="0"/>
                    <a:pt x="16272" y="891"/>
                    <a:pt x="18379" y="2663"/>
                  </a:cubicBezTo>
                  <a:cubicBezTo>
                    <a:pt x="20488" y="4435"/>
                    <a:pt x="21542" y="6801"/>
                    <a:pt x="21542" y="9761"/>
                  </a:cubicBezTo>
                  <a:cubicBezTo>
                    <a:pt x="21542" y="11167"/>
                    <a:pt x="21275" y="12504"/>
                    <a:pt x="20740" y="13771"/>
                  </a:cubicBezTo>
                  <a:cubicBezTo>
                    <a:pt x="20220" y="15028"/>
                    <a:pt x="19265" y="16503"/>
                    <a:pt x="17875" y="18216"/>
                  </a:cubicBezTo>
                  <a:cubicBezTo>
                    <a:pt x="17493" y="18661"/>
                    <a:pt x="16279" y="19949"/>
                    <a:pt x="14231" y="22067"/>
                  </a:cubicBezTo>
                  <a:cubicBezTo>
                    <a:pt x="12185" y="24176"/>
                    <a:pt x="9297" y="27136"/>
                    <a:pt x="5569" y="30938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="" xmlns:a16="http://schemas.microsoft.com/office/drawing/2014/main" id="{26949220-F922-A52B-D8DD-E2A04981E527}"/>
                </a:ext>
              </a:extLst>
            </p:cNvPr>
            <p:cNvSpPr/>
            <p:nvPr/>
          </p:nvSpPr>
          <p:spPr>
            <a:xfrm>
              <a:off x="3208814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39 w 23650"/>
                <a:gd name="connsiteY1" fmla="*/ 7197 h 35501"/>
                <a:gd name="connsiteX2" fmla="*/ 4652 w 23650"/>
                <a:gd name="connsiteY2" fmla="*/ 17761 h 35501"/>
                <a:gd name="connsiteX3" fmla="*/ 6439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4 w 23650"/>
                <a:gd name="connsiteY14" fmla="*/ 30967 h 35501"/>
                <a:gd name="connsiteX15" fmla="*/ 0 w 23650"/>
                <a:gd name="connsiteY15" fmla="*/ 17761 h 35501"/>
                <a:gd name="connsiteX16" fmla="*/ 3024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6" y="4851"/>
                    <a:pt x="6439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39" y="28324"/>
                  </a:cubicBezTo>
                  <a:cubicBezTo>
                    <a:pt x="7646" y="30670"/>
                    <a:pt x="9442" y="31838"/>
                    <a:pt x="11825" y="31838"/>
                  </a:cubicBezTo>
                  <a:cubicBezTo>
                    <a:pt x="14223" y="31838"/>
                    <a:pt x="16018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8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59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59" y="35502"/>
                    <a:pt x="11825" y="35502"/>
                  </a:cubicBezTo>
                  <a:cubicBezTo>
                    <a:pt x="7990" y="35502"/>
                    <a:pt x="5057" y="33987"/>
                    <a:pt x="3024" y="30967"/>
                  </a:cubicBezTo>
                  <a:cubicBezTo>
                    <a:pt x="1008" y="27928"/>
                    <a:pt x="0" y="23522"/>
                    <a:pt x="0" y="17761"/>
                  </a:cubicBezTo>
                  <a:cubicBezTo>
                    <a:pt x="0" y="11989"/>
                    <a:pt x="1008" y="7583"/>
                    <a:pt x="3024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="" xmlns:a16="http://schemas.microsoft.com/office/drawing/2014/main" id="{03D95F18-CB13-F11B-9FD2-2B170FFDCC30}"/>
                </a:ext>
              </a:extLst>
            </p:cNvPr>
            <p:cNvSpPr/>
            <p:nvPr/>
          </p:nvSpPr>
          <p:spPr>
            <a:xfrm>
              <a:off x="3240599" y="461776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="" xmlns:a16="http://schemas.microsoft.com/office/drawing/2014/main" id="{779B194E-869C-CD17-9348-371DC4D875DA}"/>
                </a:ext>
              </a:extLst>
            </p:cNvPr>
            <p:cNvSpPr/>
            <p:nvPr/>
          </p:nvSpPr>
          <p:spPr>
            <a:xfrm>
              <a:off x="3253592" y="4588745"/>
              <a:ext cx="23650" cy="35501"/>
            </a:xfrm>
            <a:custGeom>
              <a:avLst/>
              <a:gdLst>
                <a:gd name="connsiteX0" fmla="*/ 11825 w 23650"/>
                <a:gd name="connsiteY0" fmla="*/ 3673 h 35501"/>
                <a:gd name="connsiteX1" fmla="*/ 6440 w 23650"/>
                <a:gd name="connsiteY1" fmla="*/ 7197 h 35501"/>
                <a:gd name="connsiteX2" fmla="*/ 4652 w 23650"/>
                <a:gd name="connsiteY2" fmla="*/ 17761 h 35501"/>
                <a:gd name="connsiteX3" fmla="*/ 6440 w 23650"/>
                <a:gd name="connsiteY3" fmla="*/ 28324 h 35501"/>
                <a:gd name="connsiteX4" fmla="*/ 11825 w 23650"/>
                <a:gd name="connsiteY4" fmla="*/ 31838 h 35501"/>
                <a:gd name="connsiteX5" fmla="*/ 17210 w 23650"/>
                <a:gd name="connsiteY5" fmla="*/ 28324 h 35501"/>
                <a:gd name="connsiteX6" fmla="*/ 19021 w 23650"/>
                <a:gd name="connsiteY6" fmla="*/ 17761 h 35501"/>
                <a:gd name="connsiteX7" fmla="*/ 17210 w 23650"/>
                <a:gd name="connsiteY7" fmla="*/ 7197 h 35501"/>
                <a:gd name="connsiteX8" fmla="*/ 11825 w 23650"/>
                <a:gd name="connsiteY8" fmla="*/ 3673 h 35501"/>
                <a:gd name="connsiteX9" fmla="*/ 11825 w 23650"/>
                <a:gd name="connsiteY9" fmla="*/ 0 h 35501"/>
                <a:gd name="connsiteX10" fmla="*/ 20602 w 23650"/>
                <a:gd name="connsiteY10" fmla="*/ 4564 h 35501"/>
                <a:gd name="connsiteX11" fmla="*/ 23650 w 23650"/>
                <a:gd name="connsiteY11" fmla="*/ 17761 h 35501"/>
                <a:gd name="connsiteX12" fmla="*/ 20602 w 23650"/>
                <a:gd name="connsiteY12" fmla="*/ 30967 h 35501"/>
                <a:gd name="connsiteX13" fmla="*/ 11825 w 23650"/>
                <a:gd name="connsiteY13" fmla="*/ 35502 h 35501"/>
                <a:gd name="connsiteX14" fmla="*/ 3025 w 23650"/>
                <a:gd name="connsiteY14" fmla="*/ 30967 h 35501"/>
                <a:gd name="connsiteX15" fmla="*/ 0 w 23650"/>
                <a:gd name="connsiteY15" fmla="*/ 17761 h 35501"/>
                <a:gd name="connsiteX16" fmla="*/ 3025 w 23650"/>
                <a:gd name="connsiteY16" fmla="*/ 4564 h 35501"/>
                <a:gd name="connsiteX17" fmla="*/ 11825 w 23650"/>
                <a:gd name="connsiteY17" fmla="*/ 0 h 3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501">
                  <a:moveTo>
                    <a:pt x="11825" y="3673"/>
                  </a:moveTo>
                  <a:cubicBezTo>
                    <a:pt x="9442" y="3673"/>
                    <a:pt x="7647" y="4851"/>
                    <a:pt x="6440" y="7197"/>
                  </a:cubicBezTo>
                  <a:cubicBezTo>
                    <a:pt x="5248" y="9534"/>
                    <a:pt x="4652" y="13058"/>
                    <a:pt x="4652" y="17761"/>
                  </a:cubicBezTo>
                  <a:cubicBezTo>
                    <a:pt x="4652" y="22453"/>
                    <a:pt x="5248" y="25978"/>
                    <a:pt x="6440" y="28324"/>
                  </a:cubicBezTo>
                  <a:cubicBezTo>
                    <a:pt x="7647" y="30670"/>
                    <a:pt x="9442" y="31838"/>
                    <a:pt x="11825" y="31838"/>
                  </a:cubicBezTo>
                  <a:cubicBezTo>
                    <a:pt x="14223" y="31838"/>
                    <a:pt x="16019" y="30670"/>
                    <a:pt x="17210" y="28324"/>
                  </a:cubicBezTo>
                  <a:cubicBezTo>
                    <a:pt x="18417" y="25978"/>
                    <a:pt x="19021" y="22453"/>
                    <a:pt x="19021" y="17761"/>
                  </a:cubicBezTo>
                  <a:cubicBezTo>
                    <a:pt x="19021" y="13058"/>
                    <a:pt x="18417" y="9534"/>
                    <a:pt x="17210" y="7197"/>
                  </a:cubicBezTo>
                  <a:cubicBezTo>
                    <a:pt x="16019" y="4851"/>
                    <a:pt x="14223" y="3673"/>
                    <a:pt x="11825" y="3673"/>
                  </a:cubicBezTo>
                  <a:moveTo>
                    <a:pt x="11825" y="0"/>
                  </a:moveTo>
                  <a:cubicBezTo>
                    <a:pt x="15660" y="0"/>
                    <a:pt x="18585" y="1525"/>
                    <a:pt x="20602" y="4564"/>
                  </a:cubicBezTo>
                  <a:cubicBezTo>
                    <a:pt x="22634" y="7583"/>
                    <a:pt x="23650" y="11989"/>
                    <a:pt x="23650" y="17761"/>
                  </a:cubicBezTo>
                  <a:cubicBezTo>
                    <a:pt x="23650" y="23522"/>
                    <a:pt x="22634" y="27928"/>
                    <a:pt x="20602" y="30967"/>
                  </a:cubicBezTo>
                  <a:cubicBezTo>
                    <a:pt x="18585" y="33987"/>
                    <a:pt x="15660" y="35502"/>
                    <a:pt x="11825" y="35502"/>
                  </a:cubicBezTo>
                  <a:cubicBezTo>
                    <a:pt x="7990" y="35502"/>
                    <a:pt x="5057" y="33987"/>
                    <a:pt x="3025" y="30967"/>
                  </a:cubicBezTo>
                  <a:cubicBezTo>
                    <a:pt x="1009" y="27928"/>
                    <a:pt x="0" y="23522"/>
                    <a:pt x="0" y="17761"/>
                  </a:cubicBezTo>
                  <a:cubicBezTo>
                    <a:pt x="0" y="11989"/>
                    <a:pt x="1009" y="7583"/>
                    <a:pt x="3025" y="4564"/>
                  </a:cubicBezTo>
                  <a:cubicBezTo>
                    <a:pt x="5057" y="1525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="" xmlns:a16="http://schemas.microsoft.com/office/drawing/2014/main" id="{E9C4DC6D-E235-BE6F-1E4E-86BD819215C4}"/>
                </a:ext>
              </a:extLst>
            </p:cNvPr>
            <p:cNvSpPr/>
            <p:nvPr/>
          </p:nvSpPr>
          <p:spPr>
            <a:xfrm>
              <a:off x="3210395" y="4423135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4 h 35497"/>
                <a:gd name="connsiteX4" fmla="*/ 11825 w 23650"/>
                <a:gd name="connsiteY4" fmla="*/ 31830 h 35497"/>
                <a:gd name="connsiteX5" fmla="*/ 17210 w 23650"/>
                <a:gd name="connsiteY5" fmla="*/ 28324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59 h 35497"/>
                <a:gd name="connsiteX13" fmla="*/ 11825 w 23650"/>
                <a:gd name="connsiteY13" fmla="*/ 35497 h 35497"/>
                <a:gd name="connsiteX14" fmla="*/ 3025 w 23650"/>
                <a:gd name="connsiteY14" fmla="*/ 30959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4"/>
                  </a:cubicBezTo>
                  <a:cubicBezTo>
                    <a:pt x="7647" y="30661"/>
                    <a:pt x="9442" y="31830"/>
                    <a:pt x="11825" y="31830"/>
                  </a:cubicBezTo>
                  <a:cubicBezTo>
                    <a:pt x="14223" y="31830"/>
                    <a:pt x="16019" y="30661"/>
                    <a:pt x="17210" y="28324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19"/>
                    <a:pt x="20602" y="30959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59"/>
                  </a:cubicBezTo>
                  <a:cubicBezTo>
                    <a:pt x="1009" y="27919"/>
                    <a:pt x="0" y="23519"/>
                    <a:pt x="0" y="17760"/>
                  </a:cubicBezTo>
                  <a:cubicBezTo>
                    <a:pt x="0" y="11985"/>
                    <a:pt x="1009" y="7584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="" xmlns:a16="http://schemas.microsoft.com/office/drawing/2014/main" id="{DF917CA1-3BFC-D092-6F36-076F601F6A6A}"/>
                </a:ext>
              </a:extLst>
            </p:cNvPr>
            <p:cNvSpPr/>
            <p:nvPr/>
          </p:nvSpPr>
          <p:spPr>
            <a:xfrm>
              <a:off x="3242180" y="4452147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="" xmlns:a16="http://schemas.microsoft.com/office/drawing/2014/main" id="{518C9EE0-5498-DA8D-063E-203A9F5410DE}"/>
                </a:ext>
              </a:extLst>
            </p:cNvPr>
            <p:cNvSpPr/>
            <p:nvPr/>
          </p:nvSpPr>
          <p:spPr>
            <a:xfrm>
              <a:off x="3255517" y="4423135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2 h 34832"/>
                <a:gd name="connsiteX3" fmla="*/ 0 w 21725"/>
                <a:gd name="connsiteY3" fmla="*/ 34832 h 34832"/>
                <a:gd name="connsiteX4" fmla="*/ 0 w 21725"/>
                <a:gd name="connsiteY4" fmla="*/ 30937 h 34832"/>
                <a:gd name="connsiteX5" fmla="*/ 7174 w 21725"/>
                <a:gd name="connsiteY5" fmla="*/ 23626 h 34832"/>
                <a:gd name="connsiteX6" fmla="*/ 12903 w 21725"/>
                <a:gd name="connsiteY6" fmla="*/ 17691 h 34832"/>
                <a:gd name="connsiteX7" fmla="*/ 15996 w 21725"/>
                <a:gd name="connsiteY7" fmla="*/ 13475 h 34832"/>
                <a:gd name="connsiteX8" fmla="*/ 16890 w 21725"/>
                <a:gd name="connsiteY8" fmla="*/ 10059 h 34832"/>
                <a:gd name="connsiteX9" fmla="*/ 14965 w 21725"/>
                <a:gd name="connsiteY9" fmla="*/ 5614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3 h 34832"/>
                <a:gd name="connsiteX13" fmla="*/ 230 w 21725"/>
                <a:gd name="connsiteY13" fmla="*/ 2268 h 34832"/>
                <a:gd name="connsiteX14" fmla="*/ 5455 w 21725"/>
                <a:gd name="connsiteY14" fmla="*/ 572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2 h 34832"/>
                <a:gd name="connsiteX19" fmla="*/ 17875 w 21725"/>
                <a:gd name="connsiteY19" fmla="*/ 18218 h 34832"/>
                <a:gd name="connsiteX20" fmla="*/ 14231 w 21725"/>
                <a:gd name="connsiteY20" fmla="*/ 22068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2"/>
                  </a:lnTo>
                  <a:lnTo>
                    <a:pt x="0" y="34832"/>
                  </a:lnTo>
                  <a:lnTo>
                    <a:pt x="0" y="30937"/>
                  </a:lnTo>
                  <a:cubicBezTo>
                    <a:pt x="1757" y="29119"/>
                    <a:pt x="4149" y="26683"/>
                    <a:pt x="7174" y="23626"/>
                  </a:cubicBezTo>
                  <a:cubicBezTo>
                    <a:pt x="10214" y="20555"/>
                    <a:pt x="12124" y="18577"/>
                    <a:pt x="12903" y="17691"/>
                  </a:cubicBezTo>
                  <a:cubicBezTo>
                    <a:pt x="14385" y="16026"/>
                    <a:pt x="15415" y="14620"/>
                    <a:pt x="15996" y="13475"/>
                  </a:cubicBezTo>
                  <a:cubicBezTo>
                    <a:pt x="16592" y="12314"/>
                    <a:pt x="16890" y="11175"/>
                    <a:pt x="16890" y="10059"/>
                  </a:cubicBezTo>
                  <a:cubicBezTo>
                    <a:pt x="16890" y="8242"/>
                    <a:pt x="16249" y="6760"/>
                    <a:pt x="14965" y="5614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19"/>
                    <a:pt x="230" y="6943"/>
                  </a:cubicBezTo>
                  <a:lnTo>
                    <a:pt x="230" y="2268"/>
                  </a:lnTo>
                  <a:cubicBezTo>
                    <a:pt x="2094" y="1520"/>
                    <a:pt x="3835" y="954"/>
                    <a:pt x="5455" y="572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0"/>
                    <a:pt x="21542" y="6798"/>
                    <a:pt x="21542" y="9762"/>
                  </a:cubicBezTo>
                  <a:cubicBezTo>
                    <a:pt x="21542" y="11167"/>
                    <a:pt x="21275" y="12504"/>
                    <a:pt x="20740" y="13772"/>
                  </a:cubicBezTo>
                  <a:cubicBezTo>
                    <a:pt x="20220" y="15025"/>
                    <a:pt x="19265" y="16507"/>
                    <a:pt x="17875" y="18218"/>
                  </a:cubicBezTo>
                  <a:cubicBezTo>
                    <a:pt x="17493" y="18661"/>
                    <a:pt x="16279" y="19945"/>
                    <a:pt x="14231" y="22068"/>
                  </a:cubicBezTo>
                  <a:cubicBezTo>
                    <a:pt x="12185" y="24176"/>
                    <a:pt x="9297" y="27132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="" xmlns:a16="http://schemas.microsoft.com/office/drawing/2014/main" id="{9F090363-7126-6F49-E08E-05CCDA4D406C}"/>
                </a:ext>
              </a:extLst>
            </p:cNvPr>
            <p:cNvSpPr/>
            <p:nvPr/>
          </p:nvSpPr>
          <p:spPr>
            <a:xfrm>
              <a:off x="3208333" y="4257520"/>
              <a:ext cx="23649" cy="35497"/>
            </a:xfrm>
            <a:custGeom>
              <a:avLst/>
              <a:gdLst>
                <a:gd name="connsiteX0" fmla="*/ 11825 w 23649"/>
                <a:gd name="connsiteY0" fmla="*/ 3667 h 35497"/>
                <a:gd name="connsiteX1" fmla="*/ 6439 w 23649"/>
                <a:gd name="connsiteY1" fmla="*/ 7196 h 35497"/>
                <a:gd name="connsiteX2" fmla="*/ 4652 w 23649"/>
                <a:gd name="connsiteY2" fmla="*/ 17761 h 35497"/>
                <a:gd name="connsiteX3" fmla="*/ 6439 w 23649"/>
                <a:gd name="connsiteY3" fmla="*/ 28325 h 35497"/>
                <a:gd name="connsiteX4" fmla="*/ 11825 w 23649"/>
                <a:gd name="connsiteY4" fmla="*/ 31831 h 35497"/>
                <a:gd name="connsiteX5" fmla="*/ 17210 w 23649"/>
                <a:gd name="connsiteY5" fmla="*/ 28325 h 35497"/>
                <a:gd name="connsiteX6" fmla="*/ 19021 w 23649"/>
                <a:gd name="connsiteY6" fmla="*/ 17761 h 35497"/>
                <a:gd name="connsiteX7" fmla="*/ 17210 w 23649"/>
                <a:gd name="connsiteY7" fmla="*/ 7196 h 35497"/>
                <a:gd name="connsiteX8" fmla="*/ 11825 w 23649"/>
                <a:gd name="connsiteY8" fmla="*/ 3667 h 35497"/>
                <a:gd name="connsiteX9" fmla="*/ 11825 w 23649"/>
                <a:gd name="connsiteY9" fmla="*/ 0 h 35497"/>
                <a:gd name="connsiteX10" fmla="*/ 20602 w 23649"/>
                <a:gd name="connsiteY10" fmla="*/ 4561 h 35497"/>
                <a:gd name="connsiteX11" fmla="*/ 23649 w 23649"/>
                <a:gd name="connsiteY11" fmla="*/ 17761 h 35497"/>
                <a:gd name="connsiteX12" fmla="*/ 20602 w 23649"/>
                <a:gd name="connsiteY12" fmla="*/ 30960 h 35497"/>
                <a:gd name="connsiteX13" fmla="*/ 11825 w 23649"/>
                <a:gd name="connsiteY13" fmla="*/ 35497 h 35497"/>
                <a:gd name="connsiteX14" fmla="*/ 3024 w 23649"/>
                <a:gd name="connsiteY14" fmla="*/ 30960 h 35497"/>
                <a:gd name="connsiteX15" fmla="*/ 0 w 23649"/>
                <a:gd name="connsiteY15" fmla="*/ 17761 h 35497"/>
                <a:gd name="connsiteX16" fmla="*/ 3024 w 23649"/>
                <a:gd name="connsiteY16" fmla="*/ 4561 h 35497"/>
                <a:gd name="connsiteX17" fmla="*/ 11825 w 23649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49" h="35497">
                  <a:moveTo>
                    <a:pt x="11825" y="3667"/>
                  </a:moveTo>
                  <a:cubicBezTo>
                    <a:pt x="9442" y="3667"/>
                    <a:pt x="7646" y="4843"/>
                    <a:pt x="6439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1"/>
                  </a:cubicBezTo>
                  <a:cubicBezTo>
                    <a:pt x="19021" y="13055"/>
                    <a:pt x="18417" y="9534"/>
                    <a:pt x="17210" y="7196"/>
                  </a:cubicBezTo>
                  <a:cubicBezTo>
                    <a:pt x="16018" y="4843"/>
                    <a:pt x="14223" y="3667"/>
                    <a:pt x="11825" y="3667"/>
                  </a:cubicBezTo>
                  <a:moveTo>
                    <a:pt x="11825" y="0"/>
                  </a:moveTo>
                  <a:cubicBezTo>
                    <a:pt x="15659" y="0"/>
                    <a:pt x="18585" y="1521"/>
                    <a:pt x="20602" y="4561"/>
                  </a:cubicBezTo>
                  <a:cubicBezTo>
                    <a:pt x="22633" y="7585"/>
                    <a:pt x="23649" y="11986"/>
                    <a:pt x="23649" y="17761"/>
                  </a:cubicBezTo>
                  <a:cubicBezTo>
                    <a:pt x="23649" y="23520"/>
                    <a:pt x="22633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20"/>
                    <a:pt x="0" y="17761"/>
                  </a:cubicBezTo>
                  <a:cubicBezTo>
                    <a:pt x="0" y="11986"/>
                    <a:pt x="1008" y="7585"/>
                    <a:pt x="3024" y="4561"/>
                  </a:cubicBezTo>
                  <a:cubicBezTo>
                    <a:pt x="5057" y="1521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="" xmlns:a16="http://schemas.microsoft.com/office/drawing/2014/main" id="{77810BD0-9831-920F-542E-500E69231AC1}"/>
                </a:ext>
              </a:extLst>
            </p:cNvPr>
            <p:cNvSpPr/>
            <p:nvPr/>
          </p:nvSpPr>
          <p:spPr>
            <a:xfrm>
              <a:off x="3240118" y="4286532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="" xmlns:a16="http://schemas.microsoft.com/office/drawing/2014/main" id="{0F4C9324-E1A6-EB55-C0DF-8C692C320D82}"/>
                </a:ext>
              </a:extLst>
            </p:cNvPr>
            <p:cNvSpPr/>
            <p:nvPr/>
          </p:nvSpPr>
          <p:spPr>
            <a:xfrm>
              <a:off x="3252309" y="4258138"/>
              <a:ext cx="24933" cy="34214"/>
            </a:xfrm>
            <a:custGeom>
              <a:avLst/>
              <a:gdLst>
                <a:gd name="connsiteX0" fmla="*/ 15446 w 24933"/>
                <a:gd name="connsiteY0" fmla="*/ 4033 h 34214"/>
                <a:gd name="connsiteX1" fmla="*/ 3758 w 24933"/>
                <a:gd name="connsiteY1" fmla="*/ 22298 h 34214"/>
                <a:gd name="connsiteX2" fmla="*/ 15446 w 24933"/>
                <a:gd name="connsiteY2" fmla="*/ 22298 h 34214"/>
                <a:gd name="connsiteX3" fmla="*/ 15446 w 24933"/>
                <a:gd name="connsiteY3" fmla="*/ 4033 h 34214"/>
                <a:gd name="connsiteX4" fmla="*/ 14231 w 24933"/>
                <a:gd name="connsiteY4" fmla="*/ 0 h 34214"/>
                <a:gd name="connsiteX5" fmla="*/ 20051 w 24933"/>
                <a:gd name="connsiteY5" fmla="*/ 0 h 34214"/>
                <a:gd name="connsiteX6" fmla="*/ 20051 w 24933"/>
                <a:gd name="connsiteY6" fmla="*/ 22298 h 34214"/>
                <a:gd name="connsiteX7" fmla="*/ 24933 w 24933"/>
                <a:gd name="connsiteY7" fmla="*/ 22298 h 34214"/>
                <a:gd name="connsiteX8" fmla="*/ 24933 w 24933"/>
                <a:gd name="connsiteY8" fmla="*/ 26148 h 34214"/>
                <a:gd name="connsiteX9" fmla="*/ 20051 w 24933"/>
                <a:gd name="connsiteY9" fmla="*/ 26148 h 34214"/>
                <a:gd name="connsiteX10" fmla="*/ 20051 w 24933"/>
                <a:gd name="connsiteY10" fmla="*/ 34214 h 34214"/>
                <a:gd name="connsiteX11" fmla="*/ 15446 w 24933"/>
                <a:gd name="connsiteY11" fmla="*/ 34214 h 34214"/>
                <a:gd name="connsiteX12" fmla="*/ 15446 w 24933"/>
                <a:gd name="connsiteY12" fmla="*/ 26148 h 34214"/>
                <a:gd name="connsiteX13" fmla="*/ 0 w 24933"/>
                <a:gd name="connsiteY13" fmla="*/ 26148 h 34214"/>
                <a:gd name="connsiteX14" fmla="*/ 0 w 24933"/>
                <a:gd name="connsiteY14" fmla="*/ 21679 h 34214"/>
                <a:gd name="connsiteX15" fmla="*/ 14231 w 24933"/>
                <a:gd name="connsiteY15" fmla="*/ 0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33" h="34214">
                  <a:moveTo>
                    <a:pt x="15446" y="4033"/>
                  </a:moveTo>
                  <a:lnTo>
                    <a:pt x="3758" y="22298"/>
                  </a:lnTo>
                  <a:lnTo>
                    <a:pt x="15446" y="22298"/>
                  </a:lnTo>
                  <a:lnTo>
                    <a:pt x="15446" y="4033"/>
                  </a:lnTo>
                  <a:moveTo>
                    <a:pt x="14231" y="0"/>
                  </a:moveTo>
                  <a:lnTo>
                    <a:pt x="20051" y="0"/>
                  </a:lnTo>
                  <a:lnTo>
                    <a:pt x="20051" y="22298"/>
                  </a:lnTo>
                  <a:lnTo>
                    <a:pt x="24933" y="22298"/>
                  </a:lnTo>
                  <a:lnTo>
                    <a:pt x="24933" y="26148"/>
                  </a:lnTo>
                  <a:lnTo>
                    <a:pt x="20051" y="26148"/>
                  </a:lnTo>
                  <a:lnTo>
                    <a:pt x="20051" y="34214"/>
                  </a:lnTo>
                  <a:lnTo>
                    <a:pt x="15446" y="34214"/>
                  </a:lnTo>
                  <a:lnTo>
                    <a:pt x="15446" y="26148"/>
                  </a:lnTo>
                  <a:lnTo>
                    <a:pt x="0" y="26148"/>
                  </a:lnTo>
                  <a:lnTo>
                    <a:pt x="0" y="21679"/>
                  </a:lnTo>
                  <a:lnTo>
                    <a:pt x="14231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="" xmlns:a16="http://schemas.microsoft.com/office/drawing/2014/main" id="{54251F1E-E470-2185-9DDD-BE200BBC782A}"/>
                </a:ext>
              </a:extLst>
            </p:cNvPr>
            <p:cNvSpPr/>
            <p:nvPr/>
          </p:nvSpPr>
          <p:spPr>
            <a:xfrm>
              <a:off x="3208653" y="409190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39 w 23650"/>
                <a:gd name="connsiteY1" fmla="*/ 7195 h 35497"/>
                <a:gd name="connsiteX2" fmla="*/ 4652 w 23650"/>
                <a:gd name="connsiteY2" fmla="*/ 17760 h 35497"/>
                <a:gd name="connsiteX3" fmla="*/ 6439 w 23650"/>
                <a:gd name="connsiteY3" fmla="*/ 28325 h 35497"/>
                <a:gd name="connsiteX4" fmla="*/ 11825 w 23650"/>
                <a:gd name="connsiteY4" fmla="*/ 31831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4 w 23650"/>
                <a:gd name="connsiteY14" fmla="*/ 30960 h 35497"/>
                <a:gd name="connsiteX15" fmla="*/ 0 w 23650"/>
                <a:gd name="connsiteY15" fmla="*/ 17760 h 35497"/>
                <a:gd name="connsiteX16" fmla="*/ 3024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6" y="4842"/>
                    <a:pt x="6439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39" y="28325"/>
                  </a:cubicBezTo>
                  <a:cubicBezTo>
                    <a:pt x="7646" y="30662"/>
                    <a:pt x="9442" y="31831"/>
                    <a:pt x="11825" y="31831"/>
                  </a:cubicBezTo>
                  <a:cubicBezTo>
                    <a:pt x="14223" y="31831"/>
                    <a:pt x="16018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8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59" y="0"/>
                    <a:pt x="18585" y="1520"/>
                    <a:pt x="20602" y="4560"/>
                  </a:cubicBezTo>
                  <a:cubicBezTo>
                    <a:pt x="22634" y="7584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59" y="35497"/>
                    <a:pt x="11825" y="35497"/>
                  </a:cubicBezTo>
                  <a:cubicBezTo>
                    <a:pt x="7990" y="35497"/>
                    <a:pt x="5057" y="33985"/>
                    <a:pt x="3024" y="30960"/>
                  </a:cubicBezTo>
                  <a:cubicBezTo>
                    <a:pt x="1008" y="27920"/>
                    <a:pt x="0" y="23519"/>
                    <a:pt x="0" y="17760"/>
                  </a:cubicBezTo>
                  <a:cubicBezTo>
                    <a:pt x="0" y="11985"/>
                    <a:pt x="1008" y="7584"/>
                    <a:pt x="3024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="" xmlns:a16="http://schemas.microsoft.com/office/drawing/2014/main" id="{FCC52E75-AA57-20DD-7BEB-0D83C9DA8853}"/>
                </a:ext>
              </a:extLst>
            </p:cNvPr>
            <p:cNvSpPr/>
            <p:nvPr/>
          </p:nvSpPr>
          <p:spPr>
            <a:xfrm>
              <a:off x="3240438" y="412091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="" xmlns:a16="http://schemas.microsoft.com/office/drawing/2014/main" id="{719C6A7B-F3F0-0A66-7AF3-6B2603ED3036}"/>
                </a:ext>
              </a:extLst>
            </p:cNvPr>
            <p:cNvSpPr/>
            <p:nvPr/>
          </p:nvSpPr>
          <p:spPr>
            <a:xfrm>
              <a:off x="3253615" y="4091906"/>
              <a:ext cx="23627" cy="35497"/>
            </a:xfrm>
            <a:custGeom>
              <a:avLst/>
              <a:gdLst>
                <a:gd name="connsiteX0" fmla="*/ 12215 w 23627"/>
                <a:gd name="connsiteY0" fmla="*/ 15881 h 35497"/>
                <a:gd name="connsiteX1" fmla="*/ 7265 w 23627"/>
                <a:gd name="connsiteY1" fmla="*/ 18012 h 35497"/>
                <a:gd name="connsiteX2" fmla="*/ 5454 w 23627"/>
                <a:gd name="connsiteY2" fmla="*/ 23856 h 35497"/>
                <a:gd name="connsiteX3" fmla="*/ 7265 w 23627"/>
                <a:gd name="connsiteY3" fmla="*/ 29699 h 35497"/>
                <a:gd name="connsiteX4" fmla="*/ 12215 w 23627"/>
                <a:gd name="connsiteY4" fmla="*/ 31831 h 35497"/>
                <a:gd name="connsiteX5" fmla="*/ 17142 w 23627"/>
                <a:gd name="connsiteY5" fmla="*/ 29699 h 35497"/>
                <a:gd name="connsiteX6" fmla="*/ 18975 w 23627"/>
                <a:gd name="connsiteY6" fmla="*/ 23856 h 35497"/>
                <a:gd name="connsiteX7" fmla="*/ 17142 w 23627"/>
                <a:gd name="connsiteY7" fmla="*/ 18012 h 35497"/>
                <a:gd name="connsiteX8" fmla="*/ 12215 w 23627"/>
                <a:gd name="connsiteY8" fmla="*/ 15881 h 35497"/>
                <a:gd name="connsiteX9" fmla="*/ 21404 w 23627"/>
                <a:gd name="connsiteY9" fmla="*/ 1375 h 35497"/>
                <a:gd name="connsiteX10" fmla="*/ 21404 w 23627"/>
                <a:gd name="connsiteY10" fmla="*/ 5592 h 35497"/>
                <a:gd name="connsiteX11" fmla="*/ 17875 w 23627"/>
                <a:gd name="connsiteY11" fmla="*/ 4331 h 35497"/>
                <a:gd name="connsiteX12" fmla="*/ 14369 w 23627"/>
                <a:gd name="connsiteY12" fmla="*/ 3896 h 35497"/>
                <a:gd name="connsiteX13" fmla="*/ 7357 w 23627"/>
                <a:gd name="connsiteY13" fmla="*/ 6989 h 35497"/>
                <a:gd name="connsiteX14" fmla="*/ 4606 w 23627"/>
                <a:gd name="connsiteY14" fmla="*/ 16339 h 35497"/>
                <a:gd name="connsiteX15" fmla="*/ 7998 w 23627"/>
                <a:gd name="connsiteY15" fmla="*/ 13291 h 35497"/>
                <a:gd name="connsiteX16" fmla="*/ 12490 w 23627"/>
                <a:gd name="connsiteY16" fmla="*/ 12215 h 35497"/>
                <a:gd name="connsiteX17" fmla="*/ 20625 w 23627"/>
                <a:gd name="connsiteY17" fmla="*/ 15354 h 35497"/>
                <a:gd name="connsiteX18" fmla="*/ 23627 w 23627"/>
                <a:gd name="connsiteY18" fmla="*/ 23856 h 35497"/>
                <a:gd name="connsiteX19" fmla="*/ 20511 w 23627"/>
                <a:gd name="connsiteY19" fmla="*/ 32312 h 35497"/>
                <a:gd name="connsiteX20" fmla="*/ 12215 w 23627"/>
                <a:gd name="connsiteY20" fmla="*/ 35497 h 35497"/>
                <a:gd name="connsiteX21" fmla="*/ 3139 w 23627"/>
                <a:gd name="connsiteY21" fmla="*/ 30960 h 35497"/>
                <a:gd name="connsiteX22" fmla="*/ 0 w 23627"/>
                <a:gd name="connsiteY22" fmla="*/ 17760 h 35497"/>
                <a:gd name="connsiteX23" fmla="*/ 3850 w 23627"/>
                <a:gd name="connsiteY23" fmla="*/ 4835 h 35497"/>
                <a:gd name="connsiteX24" fmla="*/ 14186 w 23627"/>
                <a:gd name="connsiteY24" fmla="*/ 0 h 35497"/>
                <a:gd name="connsiteX25" fmla="*/ 17691 w 23627"/>
                <a:gd name="connsiteY25" fmla="*/ 344 h 35497"/>
                <a:gd name="connsiteX26" fmla="*/ 21404 w 23627"/>
                <a:gd name="connsiteY26" fmla="*/ 1375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27" h="35497">
                  <a:moveTo>
                    <a:pt x="12215" y="15881"/>
                  </a:moveTo>
                  <a:cubicBezTo>
                    <a:pt x="10137" y="15881"/>
                    <a:pt x="8487" y="16591"/>
                    <a:pt x="7265" y="18012"/>
                  </a:cubicBezTo>
                  <a:cubicBezTo>
                    <a:pt x="6058" y="19433"/>
                    <a:pt x="5454" y="21381"/>
                    <a:pt x="5454" y="23856"/>
                  </a:cubicBezTo>
                  <a:cubicBezTo>
                    <a:pt x="5454" y="26316"/>
                    <a:pt x="6058" y="28264"/>
                    <a:pt x="7265" y="29699"/>
                  </a:cubicBezTo>
                  <a:cubicBezTo>
                    <a:pt x="8487" y="31120"/>
                    <a:pt x="10137" y="31831"/>
                    <a:pt x="12215" y="31831"/>
                  </a:cubicBezTo>
                  <a:cubicBezTo>
                    <a:pt x="14293" y="31831"/>
                    <a:pt x="15935" y="31120"/>
                    <a:pt x="17142" y="29699"/>
                  </a:cubicBezTo>
                  <a:cubicBezTo>
                    <a:pt x="18365" y="28264"/>
                    <a:pt x="18975" y="26316"/>
                    <a:pt x="18975" y="23856"/>
                  </a:cubicBezTo>
                  <a:cubicBezTo>
                    <a:pt x="18975" y="21381"/>
                    <a:pt x="18365" y="19433"/>
                    <a:pt x="17142" y="18012"/>
                  </a:cubicBezTo>
                  <a:cubicBezTo>
                    <a:pt x="15935" y="16591"/>
                    <a:pt x="14293" y="15881"/>
                    <a:pt x="12215" y="15881"/>
                  </a:cubicBezTo>
                  <a:moveTo>
                    <a:pt x="21404" y="1375"/>
                  </a:moveTo>
                  <a:lnTo>
                    <a:pt x="21404" y="5592"/>
                  </a:lnTo>
                  <a:cubicBezTo>
                    <a:pt x="20243" y="5041"/>
                    <a:pt x="19066" y="4621"/>
                    <a:pt x="17875" y="4331"/>
                  </a:cubicBezTo>
                  <a:cubicBezTo>
                    <a:pt x="16698" y="4041"/>
                    <a:pt x="15530" y="3896"/>
                    <a:pt x="14369" y="3896"/>
                  </a:cubicBezTo>
                  <a:cubicBezTo>
                    <a:pt x="11313" y="3896"/>
                    <a:pt x="8975" y="4927"/>
                    <a:pt x="7357" y="6989"/>
                  </a:cubicBezTo>
                  <a:cubicBezTo>
                    <a:pt x="5752" y="9052"/>
                    <a:pt x="4835" y="12168"/>
                    <a:pt x="4606" y="16339"/>
                  </a:cubicBezTo>
                  <a:cubicBezTo>
                    <a:pt x="5508" y="15009"/>
                    <a:pt x="6639" y="13994"/>
                    <a:pt x="7998" y="13291"/>
                  </a:cubicBezTo>
                  <a:cubicBezTo>
                    <a:pt x="9357" y="12573"/>
                    <a:pt x="10855" y="12215"/>
                    <a:pt x="12490" y="12215"/>
                  </a:cubicBezTo>
                  <a:cubicBezTo>
                    <a:pt x="15927" y="12215"/>
                    <a:pt x="18639" y="13261"/>
                    <a:pt x="20625" y="15354"/>
                  </a:cubicBezTo>
                  <a:cubicBezTo>
                    <a:pt x="22626" y="17432"/>
                    <a:pt x="23627" y="20265"/>
                    <a:pt x="23627" y="23856"/>
                  </a:cubicBezTo>
                  <a:cubicBezTo>
                    <a:pt x="23627" y="27370"/>
                    <a:pt x="22589" y="30188"/>
                    <a:pt x="20511" y="32312"/>
                  </a:cubicBezTo>
                  <a:cubicBezTo>
                    <a:pt x="18433" y="34435"/>
                    <a:pt x="15668" y="35497"/>
                    <a:pt x="12215" y="35497"/>
                  </a:cubicBezTo>
                  <a:cubicBezTo>
                    <a:pt x="8258" y="35497"/>
                    <a:pt x="5233" y="33985"/>
                    <a:pt x="3139" y="30960"/>
                  </a:cubicBezTo>
                  <a:cubicBezTo>
                    <a:pt x="1046" y="27920"/>
                    <a:pt x="0" y="23519"/>
                    <a:pt x="0" y="17760"/>
                  </a:cubicBezTo>
                  <a:cubicBezTo>
                    <a:pt x="0" y="12351"/>
                    <a:pt x="1283" y="8044"/>
                    <a:pt x="3850" y="4835"/>
                  </a:cubicBezTo>
                  <a:cubicBezTo>
                    <a:pt x="6417" y="1612"/>
                    <a:pt x="9862" y="0"/>
                    <a:pt x="14186" y="0"/>
                  </a:cubicBezTo>
                  <a:cubicBezTo>
                    <a:pt x="15347" y="0"/>
                    <a:pt x="16515" y="115"/>
                    <a:pt x="17691" y="344"/>
                  </a:cubicBezTo>
                  <a:cubicBezTo>
                    <a:pt x="18883" y="572"/>
                    <a:pt x="20121" y="917"/>
                    <a:pt x="21404" y="1375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="" xmlns:a16="http://schemas.microsoft.com/office/drawing/2014/main" id="{596E50C2-9674-1D35-A73C-D78A1B7A4C1A}"/>
                </a:ext>
              </a:extLst>
            </p:cNvPr>
            <p:cNvSpPr/>
            <p:nvPr/>
          </p:nvSpPr>
          <p:spPr>
            <a:xfrm>
              <a:off x="3208905" y="3926290"/>
              <a:ext cx="23650" cy="35497"/>
            </a:xfrm>
            <a:custGeom>
              <a:avLst/>
              <a:gdLst>
                <a:gd name="connsiteX0" fmla="*/ 11826 w 23650"/>
                <a:gd name="connsiteY0" fmla="*/ 3667 h 35497"/>
                <a:gd name="connsiteX1" fmla="*/ 6440 w 23650"/>
                <a:gd name="connsiteY1" fmla="*/ 7196 h 35497"/>
                <a:gd name="connsiteX2" fmla="*/ 4652 w 23650"/>
                <a:gd name="connsiteY2" fmla="*/ 17761 h 35497"/>
                <a:gd name="connsiteX3" fmla="*/ 6440 w 23650"/>
                <a:gd name="connsiteY3" fmla="*/ 28325 h 35497"/>
                <a:gd name="connsiteX4" fmla="*/ 11826 w 23650"/>
                <a:gd name="connsiteY4" fmla="*/ 31831 h 35497"/>
                <a:gd name="connsiteX5" fmla="*/ 17211 w 23650"/>
                <a:gd name="connsiteY5" fmla="*/ 28325 h 35497"/>
                <a:gd name="connsiteX6" fmla="*/ 19021 w 23650"/>
                <a:gd name="connsiteY6" fmla="*/ 17761 h 35497"/>
                <a:gd name="connsiteX7" fmla="*/ 17211 w 23650"/>
                <a:gd name="connsiteY7" fmla="*/ 7196 h 35497"/>
                <a:gd name="connsiteX8" fmla="*/ 11826 w 23650"/>
                <a:gd name="connsiteY8" fmla="*/ 3667 h 35497"/>
                <a:gd name="connsiteX9" fmla="*/ 11826 w 23650"/>
                <a:gd name="connsiteY9" fmla="*/ 0 h 35497"/>
                <a:gd name="connsiteX10" fmla="*/ 20602 w 23650"/>
                <a:gd name="connsiteY10" fmla="*/ 4561 h 35497"/>
                <a:gd name="connsiteX11" fmla="*/ 23650 w 23650"/>
                <a:gd name="connsiteY11" fmla="*/ 17761 h 35497"/>
                <a:gd name="connsiteX12" fmla="*/ 20602 w 23650"/>
                <a:gd name="connsiteY12" fmla="*/ 30960 h 35497"/>
                <a:gd name="connsiteX13" fmla="*/ 11826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1 h 35497"/>
                <a:gd name="connsiteX16" fmla="*/ 3025 w 23650"/>
                <a:gd name="connsiteY16" fmla="*/ 4561 h 35497"/>
                <a:gd name="connsiteX17" fmla="*/ 11826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6" y="3667"/>
                  </a:moveTo>
                  <a:cubicBezTo>
                    <a:pt x="9443" y="3667"/>
                    <a:pt x="7647" y="4843"/>
                    <a:pt x="6440" y="7196"/>
                  </a:cubicBezTo>
                  <a:cubicBezTo>
                    <a:pt x="5248" y="9534"/>
                    <a:pt x="4652" y="13055"/>
                    <a:pt x="4652" y="17761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3" y="31831"/>
                    <a:pt x="11826" y="31831"/>
                  </a:cubicBezTo>
                  <a:cubicBezTo>
                    <a:pt x="14224" y="31831"/>
                    <a:pt x="16019" y="30662"/>
                    <a:pt x="17211" y="28325"/>
                  </a:cubicBezTo>
                  <a:cubicBezTo>
                    <a:pt x="18418" y="25972"/>
                    <a:pt x="19021" y="22450"/>
                    <a:pt x="19021" y="17761"/>
                  </a:cubicBezTo>
                  <a:cubicBezTo>
                    <a:pt x="19021" y="13055"/>
                    <a:pt x="18418" y="9534"/>
                    <a:pt x="17211" y="7196"/>
                  </a:cubicBezTo>
                  <a:cubicBezTo>
                    <a:pt x="16019" y="4843"/>
                    <a:pt x="14224" y="3667"/>
                    <a:pt x="11826" y="3667"/>
                  </a:cubicBezTo>
                  <a:moveTo>
                    <a:pt x="11826" y="0"/>
                  </a:moveTo>
                  <a:cubicBezTo>
                    <a:pt x="15660" y="0"/>
                    <a:pt x="18585" y="1521"/>
                    <a:pt x="20602" y="4561"/>
                  </a:cubicBezTo>
                  <a:cubicBezTo>
                    <a:pt x="22634" y="7585"/>
                    <a:pt x="23650" y="11986"/>
                    <a:pt x="23650" y="17761"/>
                  </a:cubicBezTo>
                  <a:cubicBezTo>
                    <a:pt x="23650" y="23520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6" y="35497"/>
                  </a:cubicBezTo>
                  <a:cubicBezTo>
                    <a:pt x="7991" y="35497"/>
                    <a:pt x="5058" y="33985"/>
                    <a:pt x="3025" y="30960"/>
                  </a:cubicBezTo>
                  <a:cubicBezTo>
                    <a:pt x="1009" y="27920"/>
                    <a:pt x="0" y="23520"/>
                    <a:pt x="0" y="17761"/>
                  </a:cubicBezTo>
                  <a:cubicBezTo>
                    <a:pt x="0" y="11986"/>
                    <a:pt x="1009" y="7585"/>
                    <a:pt x="3025" y="4561"/>
                  </a:cubicBezTo>
                  <a:cubicBezTo>
                    <a:pt x="5058" y="1521"/>
                    <a:pt x="7991" y="0"/>
                    <a:pt x="11826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="" xmlns:a16="http://schemas.microsoft.com/office/drawing/2014/main" id="{3B07F856-465B-B08E-7FF9-C6702B1665A0}"/>
                </a:ext>
              </a:extLst>
            </p:cNvPr>
            <p:cNvSpPr/>
            <p:nvPr/>
          </p:nvSpPr>
          <p:spPr>
            <a:xfrm>
              <a:off x="3240691" y="3955303"/>
              <a:ext cx="4835" cy="5820"/>
            </a:xfrm>
            <a:custGeom>
              <a:avLst/>
              <a:gdLst>
                <a:gd name="connsiteX0" fmla="*/ 0 w 4835"/>
                <a:gd name="connsiteY0" fmla="*/ 0 h 5820"/>
                <a:gd name="connsiteX1" fmla="*/ 4835 w 4835"/>
                <a:gd name="connsiteY1" fmla="*/ 0 h 5820"/>
                <a:gd name="connsiteX2" fmla="*/ 4835 w 4835"/>
                <a:gd name="connsiteY2" fmla="*/ 5820 h 5820"/>
                <a:gd name="connsiteX3" fmla="*/ 0 w 4835"/>
                <a:gd name="connsiteY3" fmla="*/ 5820 h 5820"/>
                <a:gd name="connsiteX4" fmla="*/ 0 w 4835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0">
                  <a:moveTo>
                    <a:pt x="0" y="0"/>
                  </a:moveTo>
                  <a:lnTo>
                    <a:pt x="4835" y="0"/>
                  </a:lnTo>
                  <a:lnTo>
                    <a:pt x="4835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="" xmlns:a16="http://schemas.microsoft.com/office/drawing/2014/main" id="{F591D49E-A20A-ABC6-24AB-C65E32A77338}"/>
                </a:ext>
              </a:extLst>
            </p:cNvPr>
            <p:cNvSpPr/>
            <p:nvPr/>
          </p:nvSpPr>
          <p:spPr>
            <a:xfrm>
              <a:off x="3253776" y="3926290"/>
              <a:ext cx="23466" cy="35497"/>
            </a:xfrm>
            <a:custGeom>
              <a:avLst/>
              <a:gdLst>
                <a:gd name="connsiteX0" fmla="*/ 11733 w 23466"/>
                <a:gd name="connsiteY0" fmla="*/ 18585 h 35497"/>
                <a:gd name="connsiteX1" fmla="*/ 6531 w 23466"/>
                <a:gd name="connsiteY1" fmla="*/ 20350 h 35497"/>
                <a:gd name="connsiteX2" fmla="*/ 4652 w 23466"/>
                <a:gd name="connsiteY2" fmla="*/ 25208 h 35497"/>
                <a:gd name="connsiteX3" fmla="*/ 6531 w 23466"/>
                <a:gd name="connsiteY3" fmla="*/ 30066 h 35497"/>
                <a:gd name="connsiteX4" fmla="*/ 11733 w 23466"/>
                <a:gd name="connsiteY4" fmla="*/ 31831 h 35497"/>
                <a:gd name="connsiteX5" fmla="*/ 16936 w 23466"/>
                <a:gd name="connsiteY5" fmla="*/ 30066 h 35497"/>
                <a:gd name="connsiteX6" fmla="*/ 18838 w 23466"/>
                <a:gd name="connsiteY6" fmla="*/ 25208 h 35497"/>
                <a:gd name="connsiteX7" fmla="*/ 16936 w 23466"/>
                <a:gd name="connsiteY7" fmla="*/ 20350 h 35497"/>
                <a:gd name="connsiteX8" fmla="*/ 11733 w 23466"/>
                <a:gd name="connsiteY8" fmla="*/ 18585 h 35497"/>
                <a:gd name="connsiteX9" fmla="*/ 7104 w 23466"/>
                <a:gd name="connsiteY9" fmla="*/ 16615 h 35497"/>
                <a:gd name="connsiteX10" fmla="*/ 2452 w 23466"/>
                <a:gd name="connsiteY10" fmla="*/ 13842 h 35497"/>
                <a:gd name="connsiteX11" fmla="*/ 802 w 23466"/>
                <a:gd name="connsiteY11" fmla="*/ 8868 h 35497"/>
                <a:gd name="connsiteX12" fmla="*/ 3713 w 23466"/>
                <a:gd name="connsiteY12" fmla="*/ 2384 h 35497"/>
                <a:gd name="connsiteX13" fmla="*/ 11733 w 23466"/>
                <a:gd name="connsiteY13" fmla="*/ 0 h 35497"/>
                <a:gd name="connsiteX14" fmla="*/ 19754 w 23466"/>
                <a:gd name="connsiteY14" fmla="*/ 2384 h 35497"/>
                <a:gd name="connsiteX15" fmla="*/ 22665 w 23466"/>
                <a:gd name="connsiteY15" fmla="*/ 8868 h 35497"/>
                <a:gd name="connsiteX16" fmla="*/ 20992 w 23466"/>
                <a:gd name="connsiteY16" fmla="*/ 13842 h 35497"/>
                <a:gd name="connsiteX17" fmla="*/ 16385 w 23466"/>
                <a:gd name="connsiteY17" fmla="*/ 16615 h 35497"/>
                <a:gd name="connsiteX18" fmla="*/ 21588 w 23466"/>
                <a:gd name="connsiteY18" fmla="*/ 19662 h 35497"/>
                <a:gd name="connsiteX19" fmla="*/ 23467 w 23466"/>
                <a:gd name="connsiteY19" fmla="*/ 25208 h 35497"/>
                <a:gd name="connsiteX20" fmla="*/ 20419 w 23466"/>
                <a:gd name="connsiteY20" fmla="*/ 32839 h 35497"/>
                <a:gd name="connsiteX21" fmla="*/ 11733 w 23466"/>
                <a:gd name="connsiteY21" fmla="*/ 35497 h 35497"/>
                <a:gd name="connsiteX22" fmla="*/ 3025 w 23466"/>
                <a:gd name="connsiteY22" fmla="*/ 32839 h 35497"/>
                <a:gd name="connsiteX23" fmla="*/ 0 w 23466"/>
                <a:gd name="connsiteY23" fmla="*/ 25208 h 35497"/>
                <a:gd name="connsiteX24" fmla="*/ 1879 w 23466"/>
                <a:gd name="connsiteY24" fmla="*/ 19662 h 35497"/>
                <a:gd name="connsiteX25" fmla="*/ 7104 w 23466"/>
                <a:gd name="connsiteY25" fmla="*/ 16615 h 35497"/>
                <a:gd name="connsiteX26" fmla="*/ 5408 w 23466"/>
                <a:gd name="connsiteY26" fmla="*/ 9304 h 35497"/>
                <a:gd name="connsiteX27" fmla="*/ 7059 w 23466"/>
                <a:gd name="connsiteY27" fmla="*/ 13452 h 35497"/>
                <a:gd name="connsiteX28" fmla="*/ 11733 w 23466"/>
                <a:gd name="connsiteY28" fmla="*/ 14942 h 35497"/>
                <a:gd name="connsiteX29" fmla="*/ 16385 w 23466"/>
                <a:gd name="connsiteY29" fmla="*/ 13452 h 35497"/>
                <a:gd name="connsiteX30" fmla="*/ 18081 w 23466"/>
                <a:gd name="connsiteY30" fmla="*/ 9304 h 35497"/>
                <a:gd name="connsiteX31" fmla="*/ 16385 w 23466"/>
                <a:gd name="connsiteY31" fmla="*/ 5156 h 35497"/>
                <a:gd name="connsiteX32" fmla="*/ 11733 w 23466"/>
                <a:gd name="connsiteY32" fmla="*/ 3667 h 35497"/>
                <a:gd name="connsiteX33" fmla="*/ 7059 w 23466"/>
                <a:gd name="connsiteY33" fmla="*/ 5156 h 35497"/>
                <a:gd name="connsiteX34" fmla="*/ 5408 w 23466"/>
                <a:gd name="connsiteY34" fmla="*/ 9304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66" h="35497">
                  <a:moveTo>
                    <a:pt x="11733" y="18585"/>
                  </a:moveTo>
                  <a:cubicBezTo>
                    <a:pt x="9534" y="18585"/>
                    <a:pt x="7799" y="19173"/>
                    <a:pt x="6531" y="20350"/>
                  </a:cubicBezTo>
                  <a:cubicBezTo>
                    <a:pt x="5279" y="21527"/>
                    <a:pt x="4652" y="23146"/>
                    <a:pt x="4652" y="25208"/>
                  </a:cubicBezTo>
                  <a:cubicBezTo>
                    <a:pt x="4652" y="27271"/>
                    <a:pt x="5279" y="28890"/>
                    <a:pt x="6531" y="30066"/>
                  </a:cubicBezTo>
                  <a:cubicBezTo>
                    <a:pt x="7799" y="31243"/>
                    <a:pt x="9534" y="31831"/>
                    <a:pt x="11733" y="31831"/>
                  </a:cubicBezTo>
                  <a:cubicBezTo>
                    <a:pt x="13933" y="31831"/>
                    <a:pt x="15668" y="31243"/>
                    <a:pt x="16936" y="30066"/>
                  </a:cubicBezTo>
                  <a:cubicBezTo>
                    <a:pt x="18204" y="28875"/>
                    <a:pt x="18838" y="27256"/>
                    <a:pt x="18838" y="25208"/>
                  </a:cubicBezTo>
                  <a:cubicBezTo>
                    <a:pt x="18838" y="23146"/>
                    <a:pt x="18204" y="21527"/>
                    <a:pt x="16936" y="20350"/>
                  </a:cubicBezTo>
                  <a:cubicBezTo>
                    <a:pt x="15683" y="19173"/>
                    <a:pt x="13948" y="18585"/>
                    <a:pt x="11733" y="18585"/>
                  </a:cubicBezTo>
                  <a:moveTo>
                    <a:pt x="7104" y="16615"/>
                  </a:moveTo>
                  <a:cubicBezTo>
                    <a:pt x="5118" y="16126"/>
                    <a:pt x="3568" y="15201"/>
                    <a:pt x="2452" y="13842"/>
                  </a:cubicBezTo>
                  <a:cubicBezTo>
                    <a:pt x="1352" y="12482"/>
                    <a:pt x="802" y="10824"/>
                    <a:pt x="802" y="8868"/>
                  </a:cubicBezTo>
                  <a:cubicBezTo>
                    <a:pt x="802" y="6134"/>
                    <a:pt x="1772" y="3973"/>
                    <a:pt x="3713" y="2384"/>
                  </a:cubicBezTo>
                  <a:cubicBezTo>
                    <a:pt x="5668" y="795"/>
                    <a:pt x="8342" y="0"/>
                    <a:pt x="11733" y="0"/>
                  </a:cubicBezTo>
                  <a:cubicBezTo>
                    <a:pt x="15140" y="0"/>
                    <a:pt x="17814" y="795"/>
                    <a:pt x="19754" y="2384"/>
                  </a:cubicBezTo>
                  <a:cubicBezTo>
                    <a:pt x="21695" y="3973"/>
                    <a:pt x="22665" y="6134"/>
                    <a:pt x="22665" y="8868"/>
                  </a:cubicBezTo>
                  <a:cubicBezTo>
                    <a:pt x="22665" y="10824"/>
                    <a:pt x="22108" y="12482"/>
                    <a:pt x="20992" y="13842"/>
                  </a:cubicBezTo>
                  <a:cubicBezTo>
                    <a:pt x="19892" y="15201"/>
                    <a:pt x="18357" y="16126"/>
                    <a:pt x="16385" y="16615"/>
                  </a:cubicBezTo>
                  <a:cubicBezTo>
                    <a:pt x="18616" y="17135"/>
                    <a:pt x="20350" y="18151"/>
                    <a:pt x="21588" y="19662"/>
                  </a:cubicBezTo>
                  <a:cubicBezTo>
                    <a:pt x="22840" y="21175"/>
                    <a:pt x="23467" y="23023"/>
                    <a:pt x="23467" y="25208"/>
                  </a:cubicBezTo>
                  <a:cubicBezTo>
                    <a:pt x="23467" y="28524"/>
                    <a:pt x="22451" y="31067"/>
                    <a:pt x="20419" y="32839"/>
                  </a:cubicBezTo>
                  <a:cubicBezTo>
                    <a:pt x="18402" y="34611"/>
                    <a:pt x="15507" y="35497"/>
                    <a:pt x="11733" y="35497"/>
                  </a:cubicBezTo>
                  <a:cubicBezTo>
                    <a:pt x="7960" y="35497"/>
                    <a:pt x="5057" y="34611"/>
                    <a:pt x="3025" y="32839"/>
                  </a:cubicBezTo>
                  <a:cubicBezTo>
                    <a:pt x="1009" y="31067"/>
                    <a:pt x="0" y="28524"/>
                    <a:pt x="0" y="25208"/>
                  </a:cubicBezTo>
                  <a:cubicBezTo>
                    <a:pt x="0" y="23023"/>
                    <a:pt x="627" y="21175"/>
                    <a:pt x="1879" y="19662"/>
                  </a:cubicBezTo>
                  <a:cubicBezTo>
                    <a:pt x="3132" y="18151"/>
                    <a:pt x="4874" y="17135"/>
                    <a:pt x="7104" y="16615"/>
                  </a:cubicBezTo>
                  <a:moveTo>
                    <a:pt x="5408" y="9304"/>
                  </a:moveTo>
                  <a:cubicBezTo>
                    <a:pt x="5408" y="11076"/>
                    <a:pt x="5959" y="12459"/>
                    <a:pt x="7059" y="13452"/>
                  </a:cubicBezTo>
                  <a:cubicBezTo>
                    <a:pt x="8174" y="14445"/>
                    <a:pt x="9733" y="14942"/>
                    <a:pt x="11733" y="14942"/>
                  </a:cubicBezTo>
                  <a:cubicBezTo>
                    <a:pt x="13719" y="14942"/>
                    <a:pt x="15270" y="14445"/>
                    <a:pt x="16385" y="13452"/>
                  </a:cubicBezTo>
                  <a:cubicBezTo>
                    <a:pt x="17516" y="12459"/>
                    <a:pt x="18081" y="11076"/>
                    <a:pt x="18081" y="9304"/>
                  </a:cubicBezTo>
                  <a:cubicBezTo>
                    <a:pt x="18081" y="7532"/>
                    <a:pt x="17516" y="6149"/>
                    <a:pt x="16385" y="5156"/>
                  </a:cubicBezTo>
                  <a:cubicBezTo>
                    <a:pt x="15270" y="4163"/>
                    <a:pt x="13719" y="3667"/>
                    <a:pt x="11733" y="3667"/>
                  </a:cubicBezTo>
                  <a:cubicBezTo>
                    <a:pt x="9733" y="3667"/>
                    <a:pt x="8174" y="4163"/>
                    <a:pt x="7059" y="5156"/>
                  </a:cubicBezTo>
                  <a:cubicBezTo>
                    <a:pt x="5959" y="6149"/>
                    <a:pt x="5408" y="7532"/>
                    <a:pt x="5408" y="9304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="" xmlns:a16="http://schemas.microsoft.com/office/drawing/2014/main" id="{3201CE1B-93BF-83EA-D539-666C899BDF25}"/>
                </a:ext>
              </a:extLst>
            </p:cNvPr>
            <p:cNvSpPr/>
            <p:nvPr/>
          </p:nvSpPr>
          <p:spPr>
            <a:xfrm>
              <a:off x="3210876" y="3761295"/>
              <a:ext cx="20373" cy="34214"/>
            </a:xfrm>
            <a:custGeom>
              <a:avLst/>
              <a:gdLst>
                <a:gd name="connsiteX0" fmla="*/ 664 w 20373"/>
                <a:gd name="connsiteY0" fmla="*/ 30319 h 34214"/>
                <a:gd name="connsiteX1" fmla="*/ 8227 w 20373"/>
                <a:gd name="connsiteY1" fmla="*/ 30319 h 34214"/>
                <a:gd name="connsiteX2" fmla="*/ 8227 w 20373"/>
                <a:gd name="connsiteY2" fmla="*/ 4216 h 34214"/>
                <a:gd name="connsiteX3" fmla="*/ 0 w 20373"/>
                <a:gd name="connsiteY3" fmla="*/ 5867 h 34214"/>
                <a:gd name="connsiteX4" fmla="*/ 0 w 20373"/>
                <a:gd name="connsiteY4" fmla="*/ 1649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9 h 34214"/>
                <a:gd name="connsiteX8" fmla="*/ 20373 w 20373"/>
                <a:gd name="connsiteY8" fmla="*/ 30319 h 34214"/>
                <a:gd name="connsiteX9" fmla="*/ 20373 w 20373"/>
                <a:gd name="connsiteY9" fmla="*/ 34214 h 34214"/>
                <a:gd name="connsiteX10" fmla="*/ 664 w 20373"/>
                <a:gd name="connsiteY10" fmla="*/ 34214 h 34214"/>
                <a:gd name="connsiteX11" fmla="*/ 664 w 20373"/>
                <a:gd name="connsiteY11" fmla="*/ 30319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4" y="30319"/>
                  </a:moveTo>
                  <a:lnTo>
                    <a:pt x="8227" y="30319"/>
                  </a:lnTo>
                  <a:lnTo>
                    <a:pt x="8227" y="4216"/>
                  </a:lnTo>
                  <a:lnTo>
                    <a:pt x="0" y="5867"/>
                  </a:lnTo>
                  <a:lnTo>
                    <a:pt x="0" y="1649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9"/>
                  </a:lnTo>
                  <a:lnTo>
                    <a:pt x="20373" y="30319"/>
                  </a:lnTo>
                  <a:lnTo>
                    <a:pt x="20373" y="34214"/>
                  </a:lnTo>
                  <a:lnTo>
                    <a:pt x="664" y="34214"/>
                  </a:lnTo>
                  <a:lnTo>
                    <a:pt x="664" y="30319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="" xmlns:a16="http://schemas.microsoft.com/office/drawing/2014/main" id="{8E88C7F9-CE93-81EA-716A-B225F0AFBC3B}"/>
                </a:ext>
              </a:extLst>
            </p:cNvPr>
            <p:cNvSpPr/>
            <p:nvPr/>
          </p:nvSpPr>
          <p:spPr>
            <a:xfrm>
              <a:off x="3240599" y="3789688"/>
              <a:ext cx="4835" cy="5821"/>
            </a:xfrm>
            <a:custGeom>
              <a:avLst/>
              <a:gdLst>
                <a:gd name="connsiteX0" fmla="*/ 0 w 4835"/>
                <a:gd name="connsiteY0" fmla="*/ 0 h 5821"/>
                <a:gd name="connsiteX1" fmla="*/ 4835 w 4835"/>
                <a:gd name="connsiteY1" fmla="*/ 0 h 5821"/>
                <a:gd name="connsiteX2" fmla="*/ 4835 w 4835"/>
                <a:gd name="connsiteY2" fmla="*/ 5821 h 5821"/>
                <a:gd name="connsiteX3" fmla="*/ 0 w 4835"/>
                <a:gd name="connsiteY3" fmla="*/ 5821 h 5821"/>
                <a:gd name="connsiteX4" fmla="*/ 0 w 4835"/>
                <a:gd name="connsiteY4" fmla="*/ 0 h 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5" h="5821">
                  <a:moveTo>
                    <a:pt x="0" y="0"/>
                  </a:moveTo>
                  <a:lnTo>
                    <a:pt x="4835" y="0"/>
                  </a:lnTo>
                  <a:lnTo>
                    <a:pt x="4835" y="5821"/>
                  </a:lnTo>
                  <a:lnTo>
                    <a:pt x="0" y="5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="" xmlns:a16="http://schemas.microsoft.com/office/drawing/2014/main" id="{2162568C-B1B3-2269-5E3E-F31311A8914F}"/>
                </a:ext>
              </a:extLst>
            </p:cNvPr>
            <p:cNvSpPr/>
            <p:nvPr/>
          </p:nvSpPr>
          <p:spPr>
            <a:xfrm>
              <a:off x="3253592" y="3760676"/>
              <a:ext cx="23650" cy="35497"/>
            </a:xfrm>
            <a:custGeom>
              <a:avLst/>
              <a:gdLst>
                <a:gd name="connsiteX0" fmla="*/ 11825 w 23650"/>
                <a:gd name="connsiteY0" fmla="*/ 3666 h 35497"/>
                <a:gd name="connsiteX1" fmla="*/ 6440 w 23650"/>
                <a:gd name="connsiteY1" fmla="*/ 7195 h 35497"/>
                <a:gd name="connsiteX2" fmla="*/ 4652 w 23650"/>
                <a:gd name="connsiteY2" fmla="*/ 17760 h 35497"/>
                <a:gd name="connsiteX3" fmla="*/ 6440 w 23650"/>
                <a:gd name="connsiteY3" fmla="*/ 28325 h 35497"/>
                <a:gd name="connsiteX4" fmla="*/ 11825 w 23650"/>
                <a:gd name="connsiteY4" fmla="*/ 31830 h 35497"/>
                <a:gd name="connsiteX5" fmla="*/ 17210 w 23650"/>
                <a:gd name="connsiteY5" fmla="*/ 28325 h 35497"/>
                <a:gd name="connsiteX6" fmla="*/ 19021 w 23650"/>
                <a:gd name="connsiteY6" fmla="*/ 17760 h 35497"/>
                <a:gd name="connsiteX7" fmla="*/ 17210 w 23650"/>
                <a:gd name="connsiteY7" fmla="*/ 7195 h 35497"/>
                <a:gd name="connsiteX8" fmla="*/ 11825 w 23650"/>
                <a:gd name="connsiteY8" fmla="*/ 3666 h 35497"/>
                <a:gd name="connsiteX9" fmla="*/ 11825 w 23650"/>
                <a:gd name="connsiteY9" fmla="*/ 0 h 35497"/>
                <a:gd name="connsiteX10" fmla="*/ 20602 w 23650"/>
                <a:gd name="connsiteY10" fmla="*/ 4560 h 35497"/>
                <a:gd name="connsiteX11" fmla="*/ 23650 w 23650"/>
                <a:gd name="connsiteY11" fmla="*/ 17760 h 35497"/>
                <a:gd name="connsiteX12" fmla="*/ 20602 w 23650"/>
                <a:gd name="connsiteY12" fmla="*/ 30960 h 35497"/>
                <a:gd name="connsiteX13" fmla="*/ 11825 w 23650"/>
                <a:gd name="connsiteY13" fmla="*/ 35497 h 35497"/>
                <a:gd name="connsiteX14" fmla="*/ 3025 w 23650"/>
                <a:gd name="connsiteY14" fmla="*/ 30960 h 35497"/>
                <a:gd name="connsiteX15" fmla="*/ 0 w 23650"/>
                <a:gd name="connsiteY15" fmla="*/ 17760 h 35497"/>
                <a:gd name="connsiteX16" fmla="*/ 3025 w 23650"/>
                <a:gd name="connsiteY16" fmla="*/ 4560 h 35497"/>
                <a:gd name="connsiteX17" fmla="*/ 11825 w 23650"/>
                <a:gd name="connsiteY17" fmla="*/ 0 h 3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650" h="35497">
                  <a:moveTo>
                    <a:pt x="11825" y="3666"/>
                  </a:moveTo>
                  <a:cubicBezTo>
                    <a:pt x="9442" y="3666"/>
                    <a:pt x="7647" y="4842"/>
                    <a:pt x="6440" y="7195"/>
                  </a:cubicBezTo>
                  <a:cubicBezTo>
                    <a:pt x="5248" y="9533"/>
                    <a:pt x="4652" y="13054"/>
                    <a:pt x="4652" y="17760"/>
                  </a:cubicBezTo>
                  <a:cubicBezTo>
                    <a:pt x="4652" y="22450"/>
                    <a:pt x="5248" y="25972"/>
                    <a:pt x="6440" y="28325"/>
                  </a:cubicBezTo>
                  <a:cubicBezTo>
                    <a:pt x="7647" y="30662"/>
                    <a:pt x="9442" y="31830"/>
                    <a:pt x="11825" y="31830"/>
                  </a:cubicBezTo>
                  <a:cubicBezTo>
                    <a:pt x="14223" y="31830"/>
                    <a:pt x="16019" y="30662"/>
                    <a:pt x="17210" y="28325"/>
                  </a:cubicBezTo>
                  <a:cubicBezTo>
                    <a:pt x="18417" y="25972"/>
                    <a:pt x="19021" y="22450"/>
                    <a:pt x="19021" y="17760"/>
                  </a:cubicBezTo>
                  <a:cubicBezTo>
                    <a:pt x="19021" y="13054"/>
                    <a:pt x="18417" y="9533"/>
                    <a:pt x="17210" y="7195"/>
                  </a:cubicBezTo>
                  <a:cubicBezTo>
                    <a:pt x="16019" y="4842"/>
                    <a:pt x="14223" y="3666"/>
                    <a:pt x="11825" y="3666"/>
                  </a:cubicBezTo>
                  <a:moveTo>
                    <a:pt x="11825" y="0"/>
                  </a:moveTo>
                  <a:cubicBezTo>
                    <a:pt x="15660" y="0"/>
                    <a:pt x="18585" y="1520"/>
                    <a:pt x="20602" y="4560"/>
                  </a:cubicBezTo>
                  <a:cubicBezTo>
                    <a:pt x="22634" y="7585"/>
                    <a:pt x="23650" y="11985"/>
                    <a:pt x="23650" y="17760"/>
                  </a:cubicBezTo>
                  <a:cubicBezTo>
                    <a:pt x="23650" y="23519"/>
                    <a:pt x="22634" y="27920"/>
                    <a:pt x="20602" y="30960"/>
                  </a:cubicBezTo>
                  <a:cubicBezTo>
                    <a:pt x="18585" y="33985"/>
                    <a:pt x="15660" y="35497"/>
                    <a:pt x="11825" y="35497"/>
                  </a:cubicBezTo>
                  <a:cubicBezTo>
                    <a:pt x="7990" y="35497"/>
                    <a:pt x="5057" y="33985"/>
                    <a:pt x="3025" y="30960"/>
                  </a:cubicBezTo>
                  <a:cubicBezTo>
                    <a:pt x="1009" y="27920"/>
                    <a:pt x="0" y="23519"/>
                    <a:pt x="0" y="17760"/>
                  </a:cubicBezTo>
                  <a:cubicBezTo>
                    <a:pt x="0" y="11985"/>
                    <a:pt x="1009" y="7585"/>
                    <a:pt x="3025" y="4560"/>
                  </a:cubicBezTo>
                  <a:cubicBezTo>
                    <a:pt x="5057" y="1520"/>
                    <a:pt x="7990" y="0"/>
                    <a:pt x="11825" y="0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="" xmlns:a16="http://schemas.microsoft.com/office/drawing/2014/main" id="{11550CF1-198D-C469-948D-433D8A844916}"/>
                </a:ext>
              </a:extLst>
            </p:cNvPr>
            <p:cNvSpPr/>
            <p:nvPr/>
          </p:nvSpPr>
          <p:spPr>
            <a:xfrm>
              <a:off x="3212457" y="3595680"/>
              <a:ext cx="20373" cy="34214"/>
            </a:xfrm>
            <a:custGeom>
              <a:avLst/>
              <a:gdLst>
                <a:gd name="connsiteX0" fmla="*/ 665 w 20373"/>
                <a:gd name="connsiteY0" fmla="*/ 30318 h 34214"/>
                <a:gd name="connsiteX1" fmla="*/ 8227 w 20373"/>
                <a:gd name="connsiteY1" fmla="*/ 30318 h 34214"/>
                <a:gd name="connsiteX2" fmla="*/ 8227 w 20373"/>
                <a:gd name="connsiteY2" fmla="*/ 4217 h 34214"/>
                <a:gd name="connsiteX3" fmla="*/ 0 w 20373"/>
                <a:gd name="connsiteY3" fmla="*/ 5867 h 34214"/>
                <a:gd name="connsiteX4" fmla="*/ 0 w 20373"/>
                <a:gd name="connsiteY4" fmla="*/ 1650 h 34214"/>
                <a:gd name="connsiteX5" fmla="*/ 8181 w 20373"/>
                <a:gd name="connsiteY5" fmla="*/ 0 h 34214"/>
                <a:gd name="connsiteX6" fmla="*/ 12811 w 20373"/>
                <a:gd name="connsiteY6" fmla="*/ 0 h 34214"/>
                <a:gd name="connsiteX7" fmla="*/ 12811 w 20373"/>
                <a:gd name="connsiteY7" fmla="*/ 30318 h 34214"/>
                <a:gd name="connsiteX8" fmla="*/ 20373 w 20373"/>
                <a:gd name="connsiteY8" fmla="*/ 30318 h 34214"/>
                <a:gd name="connsiteX9" fmla="*/ 20373 w 20373"/>
                <a:gd name="connsiteY9" fmla="*/ 34214 h 34214"/>
                <a:gd name="connsiteX10" fmla="*/ 665 w 20373"/>
                <a:gd name="connsiteY10" fmla="*/ 34214 h 34214"/>
                <a:gd name="connsiteX11" fmla="*/ 665 w 20373"/>
                <a:gd name="connsiteY11" fmla="*/ 30318 h 3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373" h="34214">
                  <a:moveTo>
                    <a:pt x="665" y="30318"/>
                  </a:moveTo>
                  <a:lnTo>
                    <a:pt x="8227" y="30318"/>
                  </a:lnTo>
                  <a:lnTo>
                    <a:pt x="8227" y="4217"/>
                  </a:lnTo>
                  <a:lnTo>
                    <a:pt x="0" y="5867"/>
                  </a:lnTo>
                  <a:lnTo>
                    <a:pt x="0" y="1650"/>
                  </a:lnTo>
                  <a:lnTo>
                    <a:pt x="8181" y="0"/>
                  </a:lnTo>
                  <a:lnTo>
                    <a:pt x="12811" y="0"/>
                  </a:lnTo>
                  <a:lnTo>
                    <a:pt x="12811" y="30318"/>
                  </a:lnTo>
                  <a:lnTo>
                    <a:pt x="20373" y="30318"/>
                  </a:lnTo>
                  <a:lnTo>
                    <a:pt x="20373" y="34214"/>
                  </a:lnTo>
                  <a:lnTo>
                    <a:pt x="665" y="34214"/>
                  </a:lnTo>
                  <a:lnTo>
                    <a:pt x="665" y="30318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="" xmlns:a16="http://schemas.microsoft.com/office/drawing/2014/main" id="{54F40704-36C5-6275-44A3-2AA3BAD56FBF}"/>
                </a:ext>
              </a:extLst>
            </p:cNvPr>
            <p:cNvSpPr/>
            <p:nvPr/>
          </p:nvSpPr>
          <p:spPr>
            <a:xfrm>
              <a:off x="3242180" y="3624074"/>
              <a:ext cx="4836" cy="5820"/>
            </a:xfrm>
            <a:custGeom>
              <a:avLst/>
              <a:gdLst>
                <a:gd name="connsiteX0" fmla="*/ 0 w 4836"/>
                <a:gd name="connsiteY0" fmla="*/ 0 h 5820"/>
                <a:gd name="connsiteX1" fmla="*/ 4836 w 4836"/>
                <a:gd name="connsiteY1" fmla="*/ 0 h 5820"/>
                <a:gd name="connsiteX2" fmla="*/ 4836 w 4836"/>
                <a:gd name="connsiteY2" fmla="*/ 5820 h 5820"/>
                <a:gd name="connsiteX3" fmla="*/ 0 w 4836"/>
                <a:gd name="connsiteY3" fmla="*/ 5820 h 5820"/>
                <a:gd name="connsiteX4" fmla="*/ 0 w 4836"/>
                <a:gd name="connsiteY4" fmla="*/ 0 h 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6" h="5820">
                  <a:moveTo>
                    <a:pt x="0" y="0"/>
                  </a:moveTo>
                  <a:lnTo>
                    <a:pt x="4836" y="0"/>
                  </a:lnTo>
                  <a:lnTo>
                    <a:pt x="4836" y="5820"/>
                  </a:lnTo>
                  <a:lnTo>
                    <a:pt x="0" y="5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="" xmlns:a16="http://schemas.microsoft.com/office/drawing/2014/main" id="{BD1A82A6-6C55-F9B4-201B-03645730FFBD}"/>
                </a:ext>
              </a:extLst>
            </p:cNvPr>
            <p:cNvSpPr/>
            <p:nvPr/>
          </p:nvSpPr>
          <p:spPr>
            <a:xfrm>
              <a:off x="3255517" y="3595062"/>
              <a:ext cx="21725" cy="34832"/>
            </a:xfrm>
            <a:custGeom>
              <a:avLst/>
              <a:gdLst>
                <a:gd name="connsiteX0" fmla="*/ 5569 w 21725"/>
                <a:gd name="connsiteY0" fmla="*/ 30937 h 34832"/>
                <a:gd name="connsiteX1" fmla="*/ 21726 w 21725"/>
                <a:gd name="connsiteY1" fmla="*/ 30937 h 34832"/>
                <a:gd name="connsiteX2" fmla="*/ 21726 w 21725"/>
                <a:gd name="connsiteY2" fmla="*/ 34833 h 34832"/>
                <a:gd name="connsiteX3" fmla="*/ 0 w 21725"/>
                <a:gd name="connsiteY3" fmla="*/ 34833 h 34832"/>
                <a:gd name="connsiteX4" fmla="*/ 0 w 21725"/>
                <a:gd name="connsiteY4" fmla="*/ 30937 h 34832"/>
                <a:gd name="connsiteX5" fmla="*/ 7174 w 21725"/>
                <a:gd name="connsiteY5" fmla="*/ 23627 h 34832"/>
                <a:gd name="connsiteX6" fmla="*/ 12903 w 21725"/>
                <a:gd name="connsiteY6" fmla="*/ 17692 h 34832"/>
                <a:gd name="connsiteX7" fmla="*/ 15996 w 21725"/>
                <a:gd name="connsiteY7" fmla="*/ 13475 h 34832"/>
                <a:gd name="connsiteX8" fmla="*/ 16890 w 21725"/>
                <a:gd name="connsiteY8" fmla="*/ 10060 h 34832"/>
                <a:gd name="connsiteX9" fmla="*/ 14965 w 21725"/>
                <a:gd name="connsiteY9" fmla="*/ 5615 h 34832"/>
                <a:gd name="connsiteX10" fmla="*/ 9992 w 21725"/>
                <a:gd name="connsiteY10" fmla="*/ 3896 h 34832"/>
                <a:gd name="connsiteX11" fmla="*/ 5386 w 21725"/>
                <a:gd name="connsiteY11" fmla="*/ 4652 h 34832"/>
                <a:gd name="connsiteX12" fmla="*/ 230 w 21725"/>
                <a:gd name="connsiteY12" fmla="*/ 6944 h 34832"/>
                <a:gd name="connsiteX13" fmla="*/ 230 w 21725"/>
                <a:gd name="connsiteY13" fmla="*/ 2269 h 34832"/>
                <a:gd name="connsiteX14" fmla="*/ 5455 w 21725"/>
                <a:gd name="connsiteY14" fmla="*/ 573 h 34832"/>
                <a:gd name="connsiteX15" fmla="*/ 9900 w 21725"/>
                <a:gd name="connsiteY15" fmla="*/ 0 h 34832"/>
                <a:gd name="connsiteX16" fmla="*/ 18379 w 21725"/>
                <a:gd name="connsiteY16" fmla="*/ 2658 h 34832"/>
                <a:gd name="connsiteX17" fmla="*/ 21542 w 21725"/>
                <a:gd name="connsiteY17" fmla="*/ 9762 h 34832"/>
                <a:gd name="connsiteX18" fmla="*/ 20740 w 21725"/>
                <a:gd name="connsiteY18" fmla="*/ 13773 h 34832"/>
                <a:gd name="connsiteX19" fmla="*/ 17875 w 21725"/>
                <a:gd name="connsiteY19" fmla="*/ 18219 h 34832"/>
                <a:gd name="connsiteX20" fmla="*/ 14231 w 21725"/>
                <a:gd name="connsiteY20" fmla="*/ 22069 h 34832"/>
                <a:gd name="connsiteX21" fmla="*/ 5569 w 21725"/>
                <a:gd name="connsiteY21" fmla="*/ 30937 h 3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25" h="34832">
                  <a:moveTo>
                    <a:pt x="5569" y="30937"/>
                  </a:moveTo>
                  <a:lnTo>
                    <a:pt x="21726" y="30937"/>
                  </a:lnTo>
                  <a:lnTo>
                    <a:pt x="21726" y="34833"/>
                  </a:lnTo>
                  <a:lnTo>
                    <a:pt x="0" y="34833"/>
                  </a:lnTo>
                  <a:lnTo>
                    <a:pt x="0" y="30937"/>
                  </a:lnTo>
                  <a:cubicBezTo>
                    <a:pt x="1757" y="29120"/>
                    <a:pt x="4149" y="26683"/>
                    <a:pt x="7174" y="23627"/>
                  </a:cubicBezTo>
                  <a:cubicBezTo>
                    <a:pt x="10214" y="20556"/>
                    <a:pt x="12124" y="18578"/>
                    <a:pt x="12903" y="17692"/>
                  </a:cubicBezTo>
                  <a:cubicBezTo>
                    <a:pt x="14385" y="16027"/>
                    <a:pt x="15415" y="14621"/>
                    <a:pt x="15996" y="13475"/>
                  </a:cubicBezTo>
                  <a:cubicBezTo>
                    <a:pt x="16592" y="12314"/>
                    <a:pt x="16890" y="11176"/>
                    <a:pt x="16890" y="10060"/>
                  </a:cubicBezTo>
                  <a:cubicBezTo>
                    <a:pt x="16890" y="8242"/>
                    <a:pt x="16249" y="6760"/>
                    <a:pt x="14965" y="5615"/>
                  </a:cubicBezTo>
                  <a:cubicBezTo>
                    <a:pt x="13697" y="4469"/>
                    <a:pt x="12039" y="3896"/>
                    <a:pt x="9992" y="3896"/>
                  </a:cubicBezTo>
                  <a:cubicBezTo>
                    <a:pt x="8541" y="3896"/>
                    <a:pt x="7005" y="4148"/>
                    <a:pt x="5386" y="4652"/>
                  </a:cubicBezTo>
                  <a:cubicBezTo>
                    <a:pt x="3782" y="5156"/>
                    <a:pt x="2063" y="5920"/>
                    <a:pt x="230" y="6944"/>
                  </a:cubicBezTo>
                  <a:lnTo>
                    <a:pt x="230" y="2269"/>
                  </a:lnTo>
                  <a:cubicBezTo>
                    <a:pt x="2094" y="1520"/>
                    <a:pt x="3835" y="955"/>
                    <a:pt x="5455" y="573"/>
                  </a:cubicBezTo>
                  <a:cubicBezTo>
                    <a:pt x="7074" y="191"/>
                    <a:pt x="8556" y="0"/>
                    <a:pt x="9900" y="0"/>
                  </a:cubicBezTo>
                  <a:cubicBezTo>
                    <a:pt x="13445" y="0"/>
                    <a:pt x="16272" y="886"/>
                    <a:pt x="18379" y="2658"/>
                  </a:cubicBezTo>
                  <a:cubicBezTo>
                    <a:pt x="20488" y="4431"/>
                    <a:pt x="21542" y="6799"/>
                    <a:pt x="21542" y="9762"/>
                  </a:cubicBezTo>
                  <a:cubicBezTo>
                    <a:pt x="21542" y="11168"/>
                    <a:pt x="21275" y="12505"/>
                    <a:pt x="20740" y="13773"/>
                  </a:cubicBezTo>
                  <a:cubicBezTo>
                    <a:pt x="20220" y="15026"/>
                    <a:pt x="19265" y="16508"/>
                    <a:pt x="17875" y="18219"/>
                  </a:cubicBezTo>
                  <a:cubicBezTo>
                    <a:pt x="17493" y="18661"/>
                    <a:pt x="16279" y="19945"/>
                    <a:pt x="14231" y="22069"/>
                  </a:cubicBezTo>
                  <a:cubicBezTo>
                    <a:pt x="12185" y="24176"/>
                    <a:pt x="9297" y="27133"/>
                    <a:pt x="5569" y="30937"/>
                  </a:cubicBez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="" xmlns:a16="http://schemas.microsoft.com/office/drawing/2014/main" id="{5C23DBD5-B9DC-249C-87CC-637C6135772F}"/>
                </a:ext>
              </a:extLst>
            </p:cNvPr>
            <p:cNvSpPr/>
            <p:nvPr/>
          </p:nvSpPr>
          <p:spPr>
            <a:xfrm>
              <a:off x="3087904" y="4223846"/>
              <a:ext cx="48714" cy="34347"/>
            </a:xfrm>
            <a:custGeom>
              <a:avLst/>
              <a:gdLst>
                <a:gd name="connsiteX0" fmla="*/ 38569 w 48714"/>
                <a:gd name="connsiteY0" fmla="*/ 15503 h 34347"/>
                <a:gd name="connsiteX1" fmla="*/ 46793 w 48714"/>
                <a:gd name="connsiteY1" fmla="*/ 20293 h 34347"/>
                <a:gd name="connsiteX2" fmla="*/ 48715 w 48714"/>
                <a:gd name="connsiteY2" fmla="*/ 26532 h 34347"/>
                <a:gd name="connsiteX3" fmla="*/ 48715 w 48714"/>
                <a:gd name="connsiteY3" fmla="*/ 31164 h 34347"/>
                <a:gd name="connsiteX4" fmla="*/ 43862 w 48714"/>
                <a:gd name="connsiteY4" fmla="*/ 31164 h 34347"/>
                <a:gd name="connsiteX5" fmla="*/ 43862 w 48714"/>
                <a:gd name="connsiteY5" fmla="*/ 27761 h 34347"/>
                <a:gd name="connsiteX6" fmla="*/ 42728 w 48714"/>
                <a:gd name="connsiteY6" fmla="*/ 24043 h 34347"/>
                <a:gd name="connsiteX7" fmla="*/ 37371 w 48714"/>
                <a:gd name="connsiteY7" fmla="*/ 21113 h 34347"/>
                <a:gd name="connsiteX8" fmla="*/ 34724 w 48714"/>
                <a:gd name="connsiteY8" fmla="*/ 20072 h 34347"/>
                <a:gd name="connsiteX9" fmla="*/ 0 w 48714"/>
                <a:gd name="connsiteY9" fmla="*/ 34347 h 34347"/>
                <a:gd name="connsiteX10" fmla="*/ 0 w 48714"/>
                <a:gd name="connsiteY10" fmla="*/ 28202 h 34347"/>
                <a:gd name="connsiteX11" fmla="*/ 27603 w 48714"/>
                <a:gd name="connsiteY11" fmla="*/ 17174 h 34347"/>
                <a:gd name="connsiteX12" fmla="*/ 0 w 48714"/>
                <a:gd name="connsiteY12" fmla="*/ 6145 h 34347"/>
                <a:gd name="connsiteX13" fmla="*/ 0 w 48714"/>
                <a:gd name="connsiteY13" fmla="*/ 0 h 34347"/>
                <a:gd name="connsiteX14" fmla="*/ 38569 w 48714"/>
                <a:gd name="connsiteY14" fmla="*/ 15503 h 3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714" h="34347">
                  <a:moveTo>
                    <a:pt x="38569" y="15503"/>
                  </a:moveTo>
                  <a:cubicBezTo>
                    <a:pt x="42770" y="17142"/>
                    <a:pt x="45511" y="18739"/>
                    <a:pt x="46793" y="20293"/>
                  </a:cubicBezTo>
                  <a:cubicBezTo>
                    <a:pt x="48074" y="21847"/>
                    <a:pt x="48715" y="23927"/>
                    <a:pt x="48715" y="26532"/>
                  </a:cubicBezTo>
                  <a:lnTo>
                    <a:pt x="48715" y="31164"/>
                  </a:lnTo>
                  <a:lnTo>
                    <a:pt x="43862" y="31164"/>
                  </a:lnTo>
                  <a:lnTo>
                    <a:pt x="43862" y="27761"/>
                  </a:lnTo>
                  <a:cubicBezTo>
                    <a:pt x="43862" y="26164"/>
                    <a:pt x="43484" y="24925"/>
                    <a:pt x="42728" y="24043"/>
                  </a:cubicBezTo>
                  <a:cubicBezTo>
                    <a:pt x="41972" y="23161"/>
                    <a:pt x="40186" y="22184"/>
                    <a:pt x="37371" y="21113"/>
                  </a:cubicBezTo>
                  <a:lnTo>
                    <a:pt x="34724" y="20072"/>
                  </a:lnTo>
                  <a:lnTo>
                    <a:pt x="0" y="34347"/>
                  </a:lnTo>
                  <a:lnTo>
                    <a:pt x="0" y="28202"/>
                  </a:lnTo>
                  <a:lnTo>
                    <a:pt x="27603" y="17174"/>
                  </a:lnTo>
                  <a:lnTo>
                    <a:pt x="0" y="6145"/>
                  </a:lnTo>
                  <a:lnTo>
                    <a:pt x="0" y="0"/>
                  </a:lnTo>
                  <a:lnTo>
                    <a:pt x="38569" y="15503"/>
                  </a:lnTo>
                  <a:close/>
                </a:path>
              </a:pathLst>
            </a:custGeom>
            <a:solidFill>
              <a:srgbClr val="000000"/>
            </a:solidFill>
            <a:ln w="9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="" xmlns:a16="http://schemas.microsoft.com/office/drawing/2014/main" id="{FF07F0F5-546F-D0CC-F409-A5ED14E6C5EA}"/>
                </a:ext>
              </a:extLst>
            </p:cNvPr>
            <p:cNvSpPr/>
            <p:nvPr/>
          </p:nvSpPr>
          <p:spPr>
            <a:xfrm>
              <a:off x="3357386" y="4778785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="" xmlns:a16="http://schemas.microsoft.com/office/drawing/2014/main" id="{D55ABFD0-A145-5722-547F-303C475AFA2C}"/>
                </a:ext>
              </a:extLst>
            </p:cNvPr>
            <p:cNvSpPr/>
            <p:nvPr/>
          </p:nvSpPr>
          <p:spPr>
            <a:xfrm>
              <a:off x="3553252" y="421823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="" xmlns:a16="http://schemas.microsoft.com/office/drawing/2014/main" id="{81A1AA09-2F0A-422D-DC0D-CCC67FA1183F}"/>
                </a:ext>
              </a:extLst>
            </p:cNvPr>
            <p:cNvSpPr/>
            <p:nvPr/>
          </p:nvSpPr>
          <p:spPr>
            <a:xfrm>
              <a:off x="3749119" y="411079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="" xmlns:a16="http://schemas.microsoft.com/office/drawing/2014/main" id="{72927650-0526-187A-2F3F-36A7EB7DE288}"/>
                </a:ext>
              </a:extLst>
            </p:cNvPr>
            <p:cNvSpPr/>
            <p:nvPr/>
          </p:nvSpPr>
          <p:spPr>
            <a:xfrm>
              <a:off x="3944984" y="3701979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="" xmlns:a16="http://schemas.microsoft.com/office/drawing/2014/main" id="{7270A71D-B26B-BA4F-7EC1-5708D9AC9A89}"/>
                </a:ext>
              </a:extLst>
            </p:cNvPr>
            <p:cNvSpPr/>
            <p:nvPr/>
          </p:nvSpPr>
          <p:spPr>
            <a:xfrm>
              <a:off x="4140853" y="3622026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="" xmlns:a16="http://schemas.microsoft.com/office/drawing/2014/main" id="{F4FD0A3E-4829-5092-E5E1-8C364FF8BD4D}"/>
                </a:ext>
              </a:extLst>
            </p:cNvPr>
            <p:cNvSpPr/>
            <p:nvPr/>
          </p:nvSpPr>
          <p:spPr>
            <a:xfrm>
              <a:off x="4336715" y="380490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="" xmlns:a16="http://schemas.microsoft.com/office/drawing/2014/main" id="{74597C8E-436D-D242-99EE-9237AF39BBC8}"/>
                </a:ext>
              </a:extLst>
            </p:cNvPr>
            <p:cNvSpPr/>
            <p:nvPr/>
          </p:nvSpPr>
          <p:spPr>
            <a:xfrm>
              <a:off x="4532586" y="3748896"/>
              <a:ext cx="28512" cy="28512"/>
            </a:xfrm>
            <a:custGeom>
              <a:avLst/>
              <a:gdLst>
                <a:gd name="connsiteX0" fmla="*/ 28512 w 28512"/>
                <a:gd name="connsiteY0" fmla="*/ 14256 h 28512"/>
                <a:gd name="connsiteX1" fmla="*/ 14256 w 28512"/>
                <a:gd name="connsiteY1" fmla="*/ 28512 h 28512"/>
                <a:gd name="connsiteX2" fmla="*/ 0 w 28512"/>
                <a:gd name="connsiteY2" fmla="*/ 14256 h 28512"/>
                <a:gd name="connsiteX3" fmla="*/ 14256 w 28512"/>
                <a:gd name="connsiteY3" fmla="*/ 0 h 28512"/>
                <a:gd name="connsiteX4" fmla="*/ 28512 w 28512"/>
                <a:gd name="connsiteY4" fmla="*/ 14256 h 2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2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="" xmlns:a16="http://schemas.microsoft.com/office/drawing/2014/main" id="{7DE1F9E6-921A-2EB4-6A75-2EE726EE78F6}"/>
                </a:ext>
              </a:extLst>
            </p:cNvPr>
            <p:cNvSpPr/>
            <p:nvPr/>
          </p:nvSpPr>
          <p:spPr>
            <a:xfrm>
              <a:off x="4728448" y="391202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="" xmlns:a16="http://schemas.microsoft.com/office/drawing/2014/main" id="{39B2A865-5447-004E-E9A0-7B7877365654}"/>
                </a:ext>
              </a:extLst>
            </p:cNvPr>
            <p:cNvSpPr/>
            <p:nvPr/>
          </p:nvSpPr>
          <p:spPr>
            <a:xfrm>
              <a:off x="4924310" y="4215043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="" xmlns:a16="http://schemas.microsoft.com/office/drawing/2014/main" id="{BB8EC86C-DEA7-6507-2383-9B0D5EEDE681}"/>
                </a:ext>
              </a:extLst>
            </p:cNvPr>
            <p:cNvSpPr/>
            <p:nvPr/>
          </p:nvSpPr>
          <p:spPr>
            <a:xfrm>
              <a:off x="5120182" y="4212769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29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29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="" xmlns:a16="http://schemas.microsoft.com/office/drawing/2014/main" id="{6678A9BE-C832-38C3-D5C7-49152ECA553C}"/>
                </a:ext>
              </a:extLst>
            </p:cNvPr>
            <p:cNvSpPr/>
            <p:nvPr/>
          </p:nvSpPr>
          <p:spPr>
            <a:xfrm>
              <a:off x="5316043" y="4493200"/>
              <a:ext cx="28512" cy="28511"/>
            </a:xfrm>
            <a:custGeom>
              <a:avLst/>
              <a:gdLst>
                <a:gd name="connsiteX0" fmla="*/ 28512 w 28512"/>
                <a:gd name="connsiteY0" fmla="*/ 14256 h 28511"/>
                <a:gd name="connsiteX1" fmla="*/ 14256 w 28512"/>
                <a:gd name="connsiteY1" fmla="*/ 28512 h 28511"/>
                <a:gd name="connsiteX2" fmla="*/ 0 w 28512"/>
                <a:gd name="connsiteY2" fmla="*/ 14256 h 28511"/>
                <a:gd name="connsiteX3" fmla="*/ 14256 w 28512"/>
                <a:gd name="connsiteY3" fmla="*/ 0 h 28511"/>
                <a:gd name="connsiteX4" fmla="*/ 28512 w 28512"/>
                <a:gd name="connsiteY4" fmla="*/ 14256 h 2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12" h="28511">
                  <a:moveTo>
                    <a:pt x="28512" y="14256"/>
                  </a:moveTo>
                  <a:cubicBezTo>
                    <a:pt x="28512" y="22129"/>
                    <a:pt x="22130" y="28512"/>
                    <a:pt x="14256" y="28512"/>
                  </a:cubicBezTo>
                  <a:cubicBezTo>
                    <a:pt x="6383" y="28512"/>
                    <a:pt x="0" y="22129"/>
                    <a:pt x="0" y="14256"/>
                  </a:cubicBezTo>
                  <a:cubicBezTo>
                    <a:pt x="0" y="6383"/>
                    <a:pt x="6383" y="0"/>
                    <a:pt x="14256" y="0"/>
                  </a:cubicBezTo>
                  <a:cubicBezTo>
                    <a:pt x="22130" y="0"/>
                    <a:pt x="28512" y="6383"/>
                    <a:pt x="28512" y="14256"/>
                  </a:cubicBezTo>
                  <a:close/>
                </a:path>
              </a:pathLst>
            </a:custGeom>
            <a:solidFill>
              <a:srgbClr val="FFA500"/>
            </a:solidFill>
            <a:ln w="3162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4" name="Freeform 273">
            <a:extLst>
              <a:ext uri="{FF2B5EF4-FFF2-40B4-BE49-F238E27FC236}">
                <a16:creationId xmlns="" xmlns:a16="http://schemas.microsoft.com/office/drawing/2014/main" id="{2B97B646-69AF-FE8D-35EF-E85E95191F74}"/>
              </a:ext>
            </a:extLst>
          </p:cNvPr>
          <p:cNvSpPr/>
          <p:nvPr/>
        </p:nvSpPr>
        <p:spPr>
          <a:xfrm>
            <a:off x="3371642" y="3598483"/>
            <a:ext cx="1958657" cy="1285073"/>
          </a:xfrm>
          <a:custGeom>
            <a:avLst/>
            <a:gdLst>
              <a:gd name="connsiteX0" fmla="*/ 0 w 1958657"/>
              <a:gd name="connsiteY0" fmla="*/ 1194568 h 1285073"/>
              <a:gd name="connsiteX1" fmla="*/ 19784 w 1958657"/>
              <a:gd name="connsiteY1" fmla="*/ 1285074 h 1285073"/>
              <a:gd name="connsiteX2" fmla="*/ 39569 w 1958657"/>
              <a:gd name="connsiteY2" fmla="*/ 1275689 h 1285073"/>
              <a:gd name="connsiteX3" fmla="*/ 59354 w 1958657"/>
              <a:gd name="connsiteY3" fmla="*/ 1206874 h 1285073"/>
              <a:gd name="connsiteX4" fmla="*/ 79138 w 1958657"/>
              <a:gd name="connsiteY4" fmla="*/ 1108032 h 1285073"/>
              <a:gd name="connsiteX5" fmla="*/ 98922 w 1958657"/>
              <a:gd name="connsiteY5" fmla="*/ 999756 h 1285073"/>
              <a:gd name="connsiteX6" fmla="*/ 118707 w 1958657"/>
              <a:gd name="connsiteY6" fmla="*/ 895676 h 1285073"/>
              <a:gd name="connsiteX7" fmla="*/ 138491 w 1958657"/>
              <a:gd name="connsiteY7" fmla="*/ 803988 h 1285073"/>
              <a:gd name="connsiteX8" fmla="*/ 158275 w 1958657"/>
              <a:gd name="connsiteY8" fmla="*/ 728823 h 1285073"/>
              <a:gd name="connsiteX9" fmla="*/ 178061 w 1958657"/>
              <a:gd name="connsiteY9" fmla="*/ 671324 h 1285073"/>
              <a:gd name="connsiteX10" fmla="*/ 197845 w 1958657"/>
              <a:gd name="connsiteY10" fmla="*/ 630551 h 1285073"/>
              <a:gd name="connsiteX11" fmla="*/ 217629 w 1958657"/>
              <a:gd name="connsiteY11" fmla="*/ 604211 h 1285073"/>
              <a:gd name="connsiteX12" fmla="*/ 237413 w 1958657"/>
              <a:gd name="connsiteY12" fmla="*/ 589239 h 1285073"/>
              <a:gd name="connsiteX13" fmla="*/ 257198 w 1958657"/>
              <a:gd name="connsiteY13" fmla="*/ 582244 h 1285073"/>
              <a:gd name="connsiteX14" fmla="*/ 276982 w 1958657"/>
              <a:gd name="connsiteY14" fmla="*/ 579850 h 1285073"/>
              <a:gd name="connsiteX15" fmla="*/ 296767 w 1958657"/>
              <a:gd name="connsiteY15" fmla="*/ 578941 h 1285073"/>
              <a:gd name="connsiteX16" fmla="*/ 316551 w 1958657"/>
              <a:gd name="connsiteY16" fmla="*/ 576830 h 1285073"/>
              <a:gd name="connsiteX17" fmla="*/ 336336 w 1958657"/>
              <a:gd name="connsiteY17" fmla="*/ 571354 h 1285073"/>
              <a:gd name="connsiteX18" fmla="*/ 356120 w 1958657"/>
              <a:gd name="connsiteY18" fmla="*/ 560928 h 1285073"/>
              <a:gd name="connsiteX19" fmla="*/ 375904 w 1958657"/>
              <a:gd name="connsiteY19" fmla="*/ 544549 h 1285073"/>
              <a:gd name="connsiteX20" fmla="*/ 395689 w 1958657"/>
              <a:gd name="connsiteY20" fmla="*/ 521767 h 1285073"/>
              <a:gd name="connsiteX21" fmla="*/ 415474 w 1958657"/>
              <a:gd name="connsiteY21" fmla="*/ 492638 h 1285073"/>
              <a:gd name="connsiteX22" fmla="*/ 435258 w 1958657"/>
              <a:gd name="connsiteY22" fmla="*/ 457657 h 1285073"/>
              <a:gd name="connsiteX23" fmla="*/ 455042 w 1958657"/>
              <a:gd name="connsiteY23" fmla="*/ 417672 h 1285073"/>
              <a:gd name="connsiteX24" fmla="*/ 474827 w 1958657"/>
              <a:gd name="connsiteY24" fmla="*/ 373809 h 1285073"/>
              <a:gd name="connsiteX25" fmla="*/ 494611 w 1958657"/>
              <a:gd name="connsiteY25" fmla="*/ 327379 h 1285073"/>
              <a:gd name="connsiteX26" fmla="*/ 514396 w 1958657"/>
              <a:gd name="connsiteY26" fmla="*/ 279802 h 1285073"/>
              <a:gd name="connsiteX27" fmla="*/ 534180 w 1958657"/>
              <a:gd name="connsiteY27" fmla="*/ 232524 h 1285073"/>
              <a:gd name="connsiteX28" fmla="*/ 553965 w 1958657"/>
              <a:gd name="connsiteY28" fmla="*/ 186947 h 1285073"/>
              <a:gd name="connsiteX29" fmla="*/ 573749 w 1958657"/>
              <a:gd name="connsiteY29" fmla="*/ 144374 h 1285073"/>
              <a:gd name="connsiteX30" fmla="*/ 593533 w 1958657"/>
              <a:gd name="connsiteY30" fmla="*/ 105955 h 1285073"/>
              <a:gd name="connsiteX31" fmla="*/ 613317 w 1958657"/>
              <a:gd name="connsiteY31" fmla="*/ 72644 h 1285073"/>
              <a:gd name="connsiteX32" fmla="*/ 633103 w 1958657"/>
              <a:gd name="connsiteY32" fmla="*/ 45176 h 1285073"/>
              <a:gd name="connsiteX33" fmla="*/ 652887 w 1958657"/>
              <a:gd name="connsiteY33" fmla="*/ 24047 h 1285073"/>
              <a:gd name="connsiteX34" fmla="*/ 672671 w 1958657"/>
              <a:gd name="connsiteY34" fmla="*/ 9508 h 1285073"/>
              <a:gd name="connsiteX35" fmla="*/ 692456 w 1958657"/>
              <a:gd name="connsiteY35" fmla="*/ 1567 h 1285073"/>
              <a:gd name="connsiteX36" fmla="*/ 712236 w 1958657"/>
              <a:gd name="connsiteY36" fmla="*/ 0 h 1285073"/>
              <a:gd name="connsiteX37" fmla="*/ 732026 w 1958657"/>
              <a:gd name="connsiteY37" fmla="*/ 4373 h 1285073"/>
              <a:gd name="connsiteX38" fmla="*/ 751807 w 1958657"/>
              <a:gd name="connsiteY38" fmla="*/ 14067 h 1285073"/>
              <a:gd name="connsiteX39" fmla="*/ 771597 w 1958657"/>
              <a:gd name="connsiteY39" fmla="*/ 28309 h 1285073"/>
              <a:gd name="connsiteX40" fmla="*/ 791377 w 1958657"/>
              <a:gd name="connsiteY40" fmla="*/ 46208 h 1285073"/>
              <a:gd name="connsiteX41" fmla="*/ 811167 w 1958657"/>
              <a:gd name="connsiteY41" fmla="*/ 66791 h 1285073"/>
              <a:gd name="connsiteX42" fmla="*/ 830947 w 1958657"/>
              <a:gd name="connsiteY42" fmla="*/ 89047 h 1285073"/>
              <a:gd name="connsiteX43" fmla="*/ 850728 w 1958657"/>
              <a:gd name="connsiteY43" fmla="*/ 111963 h 1285073"/>
              <a:gd name="connsiteX44" fmla="*/ 870518 w 1958657"/>
              <a:gd name="connsiteY44" fmla="*/ 134561 h 1285073"/>
              <a:gd name="connsiteX45" fmla="*/ 890298 w 1958657"/>
              <a:gd name="connsiteY45" fmla="*/ 155936 h 1285073"/>
              <a:gd name="connsiteX46" fmla="*/ 910088 w 1958657"/>
              <a:gd name="connsiteY46" fmla="*/ 175286 h 1285073"/>
              <a:gd name="connsiteX47" fmla="*/ 929868 w 1958657"/>
              <a:gd name="connsiteY47" fmla="*/ 191942 h 1285073"/>
              <a:gd name="connsiteX48" fmla="*/ 949648 w 1958657"/>
              <a:gd name="connsiteY48" fmla="*/ 205388 h 1285073"/>
              <a:gd name="connsiteX49" fmla="*/ 969438 w 1958657"/>
              <a:gd name="connsiteY49" fmla="*/ 215278 h 1285073"/>
              <a:gd name="connsiteX50" fmla="*/ 989219 w 1958657"/>
              <a:gd name="connsiteY50" fmla="*/ 221450 h 1285073"/>
              <a:gd name="connsiteX51" fmla="*/ 1009009 w 1958657"/>
              <a:gd name="connsiteY51" fmla="*/ 223925 h 1285073"/>
              <a:gd name="connsiteX52" fmla="*/ 1028789 w 1958657"/>
              <a:gd name="connsiteY52" fmla="*/ 222910 h 1285073"/>
              <a:gd name="connsiteX53" fmla="*/ 1048579 w 1958657"/>
              <a:gd name="connsiteY53" fmla="*/ 218782 h 1285073"/>
              <a:gd name="connsiteX54" fmla="*/ 1068359 w 1958657"/>
              <a:gd name="connsiteY54" fmla="*/ 212079 h 1285073"/>
              <a:gd name="connsiteX55" fmla="*/ 1088140 w 1958657"/>
              <a:gd name="connsiteY55" fmla="*/ 203476 h 1285073"/>
              <a:gd name="connsiteX56" fmla="*/ 1107930 w 1958657"/>
              <a:gd name="connsiteY56" fmla="*/ 193761 h 1285073"/>
              <a:gd name="connsiteX57" fmla="*/ 1127710 w 1958657"/>
              <a:gd name="connsiteY57" fmla="*/ 183799 h 1285073"/>
              <a:gd name="connsiteX58" fmla="*/ 1147500 w 1958657"/>
              <a:gd name="connsiteY58" fmla="*/ 174505 h 1285073"/>
              <a:gd name="connsiteX59" fmla="*/ 1167280 w 1958657"/>
              <a:gd name="connsiteY59" fmla="*/ 166799 h 1285073"/>
              <a:gd name="connsiteX60" fmla="*/ 1187070 w 1958657"/>
              <a:gd name="connsiteY60" fmla="*/ 161576 h 1285073"/>
              <a:gd name="connsiteX61" fmla="*/ 1206851 w 1958657"/>
              <a:gd name="connsiteY61" fmla="*/ 159661 h 1285073"/>
              <a:gd name="connsiteX62" fmla="*/ 1226631 w 1958657"/>
              <a:gd name="connsiteY62" fmla="*/ 161771 h 1285073"/>
              <a:gd name="connsiteX63" fmla="*/ 1246421 w 1958657"/>
              <a:gd name="connsiteY63" fmla="*/ 168488 h 1285073"/>
              <a:gd name="connsiteX64" fmla="*/ 1266201 w 1958657"/>
              <a:gd name="connsiteY64" fmla="*/ 180218 h 1285073"/>
              <a:gd name="connsiteX65" fmla="*/ 1285991 w 1958657"/>
              <a:gd name="connsiteY65" fmla="*/ 197169 h 1285073"/>
              <a:gd name="connsiteX66" fmla="*/ 1305772 w 1958657"/>
              <a:gd name="connsiteY66" fmla="*/ 219332 h 1285073"/>
              <a:gd name="connsiteX67" fmla="*/ 1325562 w 1958657"/>
              <a:gd name="connsiteY67" fmla="*/ 246467 h 1285073"/>
              <a:gd name="connsiteX68" fmla="*/ 1345342 w 1958657"/>
              <a:gd name="connsiteY68" fmla="*/ 278102 h 1285073"/>
              <a:gd name="connsiteX69" fmla="*/ 1365122 w 1958657"/>
              <a:gd name="connsiteY69" fmla="*/ 313535 h 1285073"/>
              <a:gd name="connsiteX70" fmla="*/ 1384912 w 1958657"/>
              <a:gd name="connsiteY70" fmla="*/ 351854 h 1285073"/>
              <a:gd name="connsiteX71" fmla="*/ 1404692 w 1958657"/>
              <a:gd name="connsiteY71" fmla="*/ 391966 h 1285073"/>
              <a:gd name="connsiteX72" fmla="*/ 1424483 w 1958657"/>
              <a:gd name="connsiteY72" fmla="*/ 432628 h 1285073"/>
              <a:gd name="connsiteX73" fmla="*/ 1444263 w 1958657"/>
              <a:gd name="connsiteY73" fmla="*/ 472506 h 1285073"/>
              <a:gd name="connsiteX74" fmla="*/ 1464053 w 1958657"/>
              <a:gd name="connsiteY74" fmla="*/ 510226 h 1285073"/>
              <a:gd name="connsiteX75" fmla="*/ 1483833 w 1958657"/>
              <a:gd name="connsiteY75" fmla="*/ 544449 h 1285073"/>
              <a:gd name="connsiteX76" fmla="*/ 1503613 w 1958657"/>
              <a:gd name="connsiteY76" fmla="*/ 573946 h 1285073"/>
              <a:gd name="connsiteX77" fmla="*/ 1523403 w 1958657"/>
              <a:gd name="connsiteY77" fmla="*/ 597676 h 1285073"/>
              <a:gd name="connsiteX78" fmla="*/ 1543184 w 1958657"/>
              <a:gd name="connsiteY78" fmla="*/ 614876 h 1285073"/>
              <a:gd name="connsiteX79" fmla="*/ 1562974 w 1958657"/>
              <a:gd name="connsiteY79" fmla="*/ 625144 h 1285073"/>
              <a:gd name="connsiteX80" fmla="*/ 1582754 w 1958657"/>
              <a:gd name="connsiteY80" fmla="*/ 628510 h 1285073"/>
              <a:gd name="connsiteX81" fmla="*/ 1602544 w 1958657"/>
              <a:gd name="connsiteY81" fmla="*/ 625514 h 1285073"/>
              <a:gd name="connsiteX82" fmla="*/ 1622324 w 1958657"/>
              <a:gd name="connsiteY82" fmla="*/ 617255 h 1285073"/>
              <a:gd name="connsiteX83" fmla="*/ 1642105 w 1958657"/>
              <a:gd name="connsiteY83" fmla="*/ 605415 h 1285073"/>
              <a:gd name="connsiteX84" fmla="*/ 1661895 w 1958657"/>
              <a:gd name="connsiteY84" fmla="*/ 592258 h 1285073"/>
              <a:gd name="connsiteX85" fmla="*/ 1681675 w 1958657"/>
              <a:gd name="connsiteY85" fmla="*/ 580585 h 1285073"/>
              <a:gd name="connsiteX86" fmla="*/ 1701465 w 1958657"/>
              <a:gd name="connsiteY86" fmla="*/ 573636 h 1285073"/>
              <a:gd name="connsiteX87" fmla="*/ 1721245 w 1958657"/>
              <a:gd name="connsiteY87" fmla="*/ 574928 h 1285073"/>
              <a:gd name="connsiteX88" fmla="*/ 1741035 w 1958657"/>
              <a:gd name="connsiteY88" fmla="*/ 588017 h 1285073"/>
              <a:gd name="connsiteX89" fmla="*/ 1760816 w 1958657"/>
              <a:gd name="connsiteY89" fmla="*/ 616166 h 1285073"/>
              <a:gd name="connsiteX90" fmla="*/ 1780596 w 1958657"/>
              <a:gd name="connsiteY90" fmla="*/ 661907 h 1285073"/>
              <a:gd name="connsiteX91" fmla="*/ 1800386 w 1958657"/>
              <a:gd name="connsiteY91" fmla="*/ 726466 h 1285073"/>
              <a:gd name="connsiteX92" fmla="*/ 1820166 w 1958657"/>
              <a:gd name="connsiteY92" fmla="*/ 809053 h 1285073"/>
              <a:gd name="connsiteX93" fmla="*/ 1839956 w 1958657"/>
              <a:gd name="connsiteY93" fmla="*/ 905973 h 1285073"/>
              <a:gd name="connsiteX94" fmla="*/ 1859736 w 1958657"/>
              <a:gd name="connsiteY94" fmla="*/ 1009537 h 1285073"/>
              <a:gd name="connsiteX95" fmla="*/ 1879527 w 1958657"/>
              <a:gd name="connsiteY95" fmla="*/ 1106785 h 1285073"/>
              <a:gd name="connsiteX96" fmla="*/ 1899307 w 1958657"/>
              <a:gd name="connsiteY96" fmla="*/ 1177886 h 1285073"/>
              <a:gd name="connsiteX97" fmla="*/ 1919087 w 1958657"/>
              <a:gd name="connsiteY97" fmla="*/ 1194380 h 1285073"/>
              <a:gd name="connsiteX98" fmla="*/ 1938877 w 1958657"/>
              <a:gd name="connsiteY98" fmla="*/ 1116942 h 1285073"/>
              <a:gd name="connsiteX99" fmla="*/ 1958657 w 1958657"/>
              <a:gd name="connsiteY99" fmla="*/ 892954 h 1285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958657" h="1285073">
                <a:moveTo>
                  <a:pt x="0" y="1194568"/>
                </a:moveTo>
                <a:lnTo>
                  <a:pt x="19784" y="1285074"/>
                </a:lnTo>
                <a:lnTo>
                  <a:pt x="39569" y="1275689"/>
                </a:lnTo>
                <a:lnTo>
                  <a:pt x="59354" y="1206874"/>
                </a:lnTo>
                <a:lnTo>
                  <a:pt x="79138" y="1108032"/>
                </a:lnTo>
                <a:lnTo>
                  <a:pt x="98922" y="999756"/>
                </a:lnTo>
                <a:lnTo>
                  <a:pt x="118707" y="895676"/>
                </a:lnTo>
                <a:lnTo>
                  <a:pt x="138491" y="803988"/>
                </a:lnTo>
                <a:lnTo>
                  <a:pt x="158275" y="728823"/>
                </a:lnTo>
                <a:lnTo>
                  <a:pt x="178061" y="671324"/>
                </a:lnTo>
                <a:lnTo>
                  <a:pt x="197845" y="630551"/>
                </a:lnTo>
                <a:lnTo>
                  <a:pt x="217629" y="604211"/>
                </a:lnTo>
                <a:lnTo>
                  <a:pt x="237413" y="589239"/>
                </a:lnTo>
                <a:lnTo>
                  <a:pt x="257198" y="582244"/>
                </a:lnTo>
                <a:lnTo>
                  <a:pt x="276982" y="579850"/>
                </a:lnTo>
                <a:lnTo>
                  <a:pt x="296767" y="578941"/>
                </a:lnTo>
                <a:lnTo>
                  <a:pt x="316551" y="576830"/>
                </a:lnTo>
                <a:lnTo>
                  <a:pt x="336336" y="571354"/>
                </a:lnTo>
                <a:lnTo>
                  <a:pt x="356120" y="560928"/>
                </a:lnTo>
                <a:lnTo>
                  <a:pt x="375904" y="544549"/>
                </a:lnTo>
                <a:lnTo>
                  <a:pt x="395689" y="521767"/>
                </a:lnTo>
                <a:lnTo>
                  <a:pt x="415474" y="492638"/>
                </a:lnTo>
                <a:lnTo>
                  <a:pt x="435258" y="457657"/>
                </a:lnTo>
                <a:lnTo>
                  <a:pt x="455042" y="417672"/>
                </a:lnTo>
                <a:lnTo>
                  <a:pt x="474827" y="373809"/>
                </a:lnTo>
                <a:lnTo>
                  <a:pt x="494611" y="327379"/>
                </a:lnTo>
                <a:lnTo>
                  <a:pt x="514396" y="279802"/>
                </a:lnTo>
                <a:lnTo>
                  <a:pt x="534180" y="232524"/>
                </a:lnTo>
                <a:lnTo>
                  <a:pt x="553965" y="186947"/>
                </a:lnTo>
                <a:lnTo>
                  <a:pt x="573749" y="144374"/>
                </a:lnTo>
                <a:lnTo>
                  <a:pt x="593533" y="105955"/>
                </a:lnTo>
                <a:lnTo>
                  <a:pt x="613317" y="72644"/>
                </a:lnTo>
                <a:lnTo>
                  <a:pt x="633103" y="45176"/>
                </a:lnTo>
                <a:lnTo>
                  <a:pt x="652887" y="24047"/>
                </a:lnTo>
                <a:lnTo>
                  <a:pt x="672671" y="9508"/>
                </a:lnTo>
                <a:lnTo>
                  <a:pt x="692456" y="1567"/>
                </a:lnTo>
                <a:lnTo>
                  <a:pt x="712236" y="0"/>
                </a:lnTo>
                <a:lnTo>
                  <a:pt x="732026" y="4373"/>
                </a:lnTo>
                <a:lnTo>
                  <a:pt x="751807" y="14067"/>
                </a:lnTo>
                <a:lnTo>
                  <a:pt x="771597" y="28309"/>
                </a:lnTo>
                <a:lnTo>
                  <a:pt x="791377" y="46208"/>
                </a:lnTo>
                <a:lnTo>
                  <a:pt x="811167" y="66791"/>
                </a:lnTo>
                <a:lnTo>
                  <a:pt x="830947" y="89047"/>
                </a:lnTo>
                <a:lnTo>
                  <a:pt x="850728" y="111963"/>
                </a:lnTo>
                <a:lnTo>
                  <a:pt x="870518" y="134561"/>
                </a:lnTo>
                <a:lnTo>
                  <a:pt x="890298" y="155936"/>
                </a:lnTo>
                <a:lnTo>
                  <a:pt x="910088" y="175286"/>
                </a:lnTo>
                <a:lnTo>
                  <a:pt x="929868" y="191942"/>
                </a:lnTo>
                <a:lnTo>
                  <a:pt x="949648" y="205388"/>
                </a:lnTo>
                <a:lnTo>
                  <a:pt x="969438" y="215278"/>
                </a:lnTo>
                <a:lnTo>
                  <a:pt x="989219" y="221450"/>
                </a:lnTo>
                <a:lnTo>
                  <a:pt x="1009009" y="223925"/>
                </a:lnTo>
                <a:lnTo>
                  <a:pt x="1028789" y="222910"/>
                </a:lnTo>
                <a:lnTo>
                  <a:pt x="1048579" y="218782"/>
                </a:lnTo>
                <a:lnTo>
                  <a:pt x="1068359" y="212079"/>
                </a:lnTo>
                <a:lnTo>
                  <a:pt x="1088140" y="203476"/>
                </a:lnTo>
                <a:lnTo>
                  <a:pt x="1107930" y="193761"/>
                </a:lnTo>
                <a:lnTo>
                  <a:pt x="1127710" y="183799"/>
                </a:lnTo>
                <a:lnTo>
                  <a:pt x="1147500" y="174505"/>
                </a:lnTo>
                <a:lnTo>
                  <a:pt x="1167280" y="166799"/>
                </a:lnTo>
                <a:lnTo>
                  <a:pt x="1187070" y="161576"/>
                </a:lnTo>
                <a:lnTo>
                  <a:pt x="1206851" y="159661"/>
                </a:lnTo>
                <a:lnTo>
                  <a:pt x="1226631" y="161771"/>
                </a:lnTo>
                <a:lnTo>
                  <a:pt x="1246421" y="168488"/>
                </a:lnTo>
                <a:lnTo>
                  <a:pt x="1266201" y="180218"/>
                </a:lnTo>
                <a:lnTo>
                  <a:pt x="1285991" y="197169"/>
                </a:lnTo>
                <a:lnTo>
                  <a:pt x="1305772" y="219332"/>
                </a:lnTo>
                <a:lnTo>
                  <a:pt x="1325562" y="246467"/>
                </a:lnTo>
                <a:lnTo>
                  <a:pt x="1345342" y="278102"/>
                </a:lnTo>
                <a:lnTo>
                  <a:pt x="1365122" y="313535"/>
                </a:lnTo>
                <a:lnTo>
                  <a:pt x="1384912" y="351854"/>
                </a:lnTo>
                <a:lnTo>
                  <a:pt x="1404692" y="391966"/>
                </a:lnTo>
                <a:lnTo>
                  <a:pt x="1424483" y="432628"/>
                </a:lnTo>
                <a:lnTo>
                  <a:pt x="1444263" y="472506"/>
                </a:lnTo>
                <a:lnTo>
                  <a:pt x="1464053" y="510226"/>
                </a:lnTo>
                <a:lnTo>
                  <a:pt x="1483833" y="544449"/>
                </a:lnTo>
                <a:lnTo>
                  <a:pt x="1503613" y="573946"/>
                </a:lnTo>
                <a:lnTo>
                  <a:pt x="1523403" y="597676"/>
                </a:lnTo>
                <a:lnTo>
                  <a:pt x="1543184" y="614876"/>
                </a:lnTo>
                <a:lnTo>
                  <a:pt x="1562974" y="625144"/>
                </a:lnTo>
                <a:lnTo>
                  <a:pt x="1582754" y="628510"/>
                </a:lnTo>
                <a:lnTo>
                  <a:pt x="1602544" y="625514"/>
                </a:lnTo>
                <a:lnTo>
                  <a:pt x="1622324" y="617255"/>
                </a:lnTo>
                <a:lnTo>
                  <a:pt x="1642105" y="605415"/>
                </a:lnTo>
                <a:lnTo>
                  <a:pt x="1661895" y="592258"/>
                </a:lnTo>
                <a:lnTo>
                  <a:pt x="1681675" y="580585"/>
                </a:lnTo>
                <a:lnTo>
                  <a:pt x="1701465" y="573636"/>
                </a:lnTo>
                <a:lnTo>
                  <a:pt x="1721245" y="574928"/>
                </a:lnTo>
                <a:lnTo>
                  <a:pt x="1741035" y="588017"/>
                </a:lnTo>
                <a:lnTo>
                  <a:pt x="1760816" y="616166"/>
                </a:lnTo>
                <a:lnTo>
                  <a:pt x="1780596" y="661907"/>
                </a:lnTo>
                <a:lnTo>
                  <a:pt x="1800386" y="726466"/>
                </a:lnTo>
                <a:lnTo>
                  <a:pt x="1820166" y="809053"/>
                </a:lnTo>
                <a:lnTo>
                  <a:pt x="1839956" y="905973"/>
                </a:lnTo>
                <a:lnTo>
                  <a:pt x="1859736" y="1009537"/>
                </a:lnTo>
                <a:lnTo>
                  <a:pt x="1879527" y="1106785"/>
                </a:lnTo>
                <a:lnTo>
                  <a:pt x="1899307" y="1177886"/>
                </a:lnTo>
                <a:lnTo>
                  <a:pt x="1919087" y="1194380"/>
                </a:lnTo>
                <a:lnTo>
                  <a:pt x="1938877" y="1116942"/>
                </a:lnTo>
                <a:lnTo>
                  <a:pt x="1958657" y="892954"/>
                </a:lnTo>
              </a:path>
            </a:pathLst>
          </a:custGeom>
          <a:noFill/>
          <a:ln w="11859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138C6729-E793-607A-CA32-88779C3810CB}"/>
                  </a:ext>
                </a:extLst>
              </p:cNvPr>
              <p:cNvSpPr txBox="1"/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C6729-E793-607A-CA32-88779C381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07278" y="1225447"/>
                <a:ext cx="1728192" cy="265170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C37A5675-DC5B-E741-CCC4-0A5A6DC03B47}"/>
                  </a:ext>
                </a:extLst>
              </p:cNvPr>
              <p:cNvSpPr txBox="1"/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7A5675-DC5B-E741-CCC4-0A5A6DC03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63759" y="1225447"/>
                <a:ext cx="4680520" cy="26517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6173FA78-5F78-7CD8-00A8-712989D42078}"/>
                  </a:ext>
                </a:extLst>
              </p:cNvPr>
              <p:cNvSpPr txBox="1"/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73FA78-5F78-7CD8-00A8-712989D42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83671" y="2973112"/>
                <a:ext cx="1728323" cy="583881"/>
              </a:xfrm>
              <a:prstGeom prst="rect">
                <a:avLst/>
              </a:prstGeom>
              <a:blipFill>
                <a:blip r:embed="rId4"/>
                <a:stretch>
                  <a:fillRect l="-1460" t="-123913" b="-1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2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84" grpId="0" animBg="1"/>
      <p:bldP spid="274" grpId="0" animBg="1"/>
      <p:bldP spid="10" grpId="1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C3DC4E5C-4EF5-24A3-084D-122FC6B1128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</p:spPr>
            <p:txBody>
              <a:bodyPr/>
              <a:lstStyle/>
              <a:p>
                <a:r>
                  <a:rPr lang="en-US" b="1" dirty="0"/>
                  <a:t>Deep Learning</a:t>
                </a:r>
                <a:r>
                  <a:rPr lang="en-US" dirty="0"/>
                  <a:t> is maximum likelihood inference on a layered function model</a:t>
                </a:r>
              </a:p>
              <a:p>
                <a:pPr lvl="1"/>
                <a:r>
                  <a:rPr lang="en-US" b="1" dirty="0"/>
                  <a:t>Neural Networks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sigmoid</a:t>
                </a:r>
              </a:p>
              <a:p>
                <a:pPr lvl="2"/>
                <a:r>
                  <a:rPr lang="en-US" dirty="0"/>
                  <a:t>Number of layers: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element of each vector is called a “neuron” </a:t>
                </a:r>
              </a:p>
              <a:p>
                <a:pPr lvl="2"/>
                <a:r>
                  <a:rPr lang="en-US" dirty="0"/>
                  <a:t>Each product of the inner products is called a “synapse”</a:t>
                </a:r>
              </a:p>
              <a:p>
                <a:endParaRPr lang="en-US" b="1" dirty="0"/>
              </a:p>
              <a:p>
                <a:r>
                  <a:rPr lang="en-US" b="1" dirty="0"/>
                  <a:t>Maximum Likelihood </a:t>
                </a:r>
                <a:r>
                  <a:rPr lang="en-US" dirty="0"/>
                  <a:t>optimization via gradient descent (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Application of the chain rule of differentiation = back propagation</a:t>
                </a:r>
              </a:p>
              <a:p>
                <a:pPr lvl="1"/>
                <a:r>
                  <a:rPr lang="en-US" dirty="0"/>
                  <a:t>Predicting and gradient computations are matrix multiplications; today, they are sped up using GPUs (which parallelize matrix multiplication)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Regularization</a:t>
                </a:r>
                <a:r>
                  <a:rPr lang="en-US" dirty="0"/>
                  <a:t> for the Deep Learning algorithms are equivalent to prior assumptions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DC4E5C-4EF5-24A3-084D-122FC6B11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872976" cy="3563938"/>
              </a:xfrm>
              <a:blipFill>
                <a:blip r:embed="rId2"/>
                <a:stretch>
                  <a:fillRect t="-355" b="-63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6CF01715-F8A1-7CE2-FAA6-B95449C8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Deep Learning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AE3C63C5-21B8-FF30-86A2-DD1631EF872C}"/>
              </a:ext>
            </a:extLst>
          </p:cNvPr>
          <p:cNvSpPr/>
          <p:nvPr/>
        </p:nvSpPr>
        <p:spPr>
          <a:xfrm>
            <a:off x="7235827" y="2556396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8 h 272109"/>
              <a:gd name="connsiteX13" fmla="*/ 269172 w 271915"/>
              <a:gd name="connsiteY13" fmla="*/ 108732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8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3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6 h 272109"/>
              <a:gd name="connsiteX66" fmla="*/ 205247 w 271915"/>
              <a:gd name="connsiteY66" fmla="*/ 19214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2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4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89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89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4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2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3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8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2 h 272109"/>
              <a:gd name="connsiteX188" fmla="*/ 2489 w 271915"/>
              <a:gd name="connsiteY188" fmla="*/ 110828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2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6 h 272109"/>
              <a:gd name="connsiteX211" fmla="*/ 2105 w 271915"/>
              <a:gd name="connsiteY211" fmla="*/ 159714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3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7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7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7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8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6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6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8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7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7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7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3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2"/>
                </a:cubicBezTo>
                <a:cubicBezTo>
                  <a:pt x="270540" y="116447"/>
                  <a:pt x="270434" y="115743"/>
                  <a:pt x="270322" y="115039"/>
                </a:cubicBezTo>
                <a:cubicBezTo>
                  <a:pt x="270211" y="114335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8"/>
                </a:cubicBezTo>
                <a:cubicBezTo>
                  <a:pt x="269455" y="110129"/>
                  <a:pt x="269316" y="109430"/>
                  <a:pt x="269172" y="108732"/>
                </a:cubicBezTo>
                <a:cubicBezTo>
                  <a:pt x="269027" y="108035"/>
                  <a:pt x="268877" y="107338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7"/>
                  <a:pt x="267365" y="101109"/>
                  <a:pt x="267178" y="100421"/>
                </a:cubicBezTo>
                <a:cubicBezTo>
                  <a:pt x="266990" y="99734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8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8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3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1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2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4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0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599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6"/>
                </a:cubicBezTo>
                <a:cubicBezTo>
                  <a:pt x="206469" y="19944"/>
                  <a:pt x="205859" y="19577"/>
                  <a:pt x="205247" y="19214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0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8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2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1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4"/>
                  <a:pt x="157307" y="1943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1"/>
                  <a:pt x="151665" y="1168"/>
                  <a:pt x="150958" y="1089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3"/>
                  <a:pt x="142443" y="419"/>
                </a:cubicBezTo>
                <a:cubicBezTo>
                  <a:pt x="141732" y="385"/>
                  <a:pt x="141020" y="357"/>
                  <a:pt x="140309" y="335"/>
                </a:cubicBezTo>
                <a:cubicBezTo>
                  <a:pt x="139597" y="313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5"/>
                  <a:pt x="132479" y="313"/>
                  <a:pt x="131768" y="335"/>
                </a:cubicBezTo>
                <a:cubicBezTo>
                  <a:pt x="131056" y="357"/>
                  <a:pt x="130345" y="385"/>
                  <a:pt x="129634" y="419"/>
                </a:cubicBezTo>
                <a:cubicBezTo>
                  <a:pt x="128923" y="453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89"/>
                </a:cubicBezTo>
                <a:cubicBezTo>
                  <a:pt x="120412" y="1168"/>
                  <a:pt x="119705" y="1251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5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1"/>
                  <a:pt x="98107" y="5670"/>
                </a:cubicBezTo>
                <a:cubicBezTo>
                  <a:pt x="97424" y="5869"/>
                  <a:pt x="96742" y="6073"/>
                  <a:pt x="96061" y="6282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8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0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4"/>
                </a:cubicBezTo>
                <a:cubicBezTo>
                  <a:pt x="66218" y="19577"/>
                  <a:pt x="65607" y="19944"/>
                  <a:pt x="65001" y="20316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599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2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1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3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30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4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9"/>
                  <a:pt x="2489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5"/>
                  <a:pt x="1755" y="115039"/>
                </a:cubicBezTo>
                <a:cubicBezTo>
                  <a:pt x="1643" y="115743"/>
                  <a:pt x="1537" y="116447"/>
                  <a:pt x="1437" y="117152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4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2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6"/>
                </a:cubicBezTo>
                <a:cubicBezTo>
                  <a:pt x="1866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0"/>
                  <a:pt x="10157" y="187730"/>
                  <a:pt x="10430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0"/>
                  <a:pt x="12717" y="193607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7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2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6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7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6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2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0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2" y="271020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6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0"/>
                </a:cubicBezTo>
                <a:cubicBezTo>
                  <a:pt x="155900" y="270920"/>
                  <a:pt x="156604" y="270814"/>
                  <a:pt x="157307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6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3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2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1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3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6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0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3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7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6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2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4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7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7"/>
                  <a:pt x="259658" y="192960"/>
                  <a:pt x="259951" y="192311"/>
                </a:cubicBezTo>
                <a:cubicBezTo>
                  <a:pt x="260244" y="191662"/>
                  <a:pt x="260532" y="191010"/>
                  <a:pt x="260814" y="190357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0"/>
                  <a:pt x="262187" y="187070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39"/>
                  <a:pt x="264436" y="181067"/>
                  <a:pt x="264666" y="180393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7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4"/>
                </a:cubicBezTo>
                <a:cubicBezTo>
                  <a:pt x="270094" y="159013"/>
                  <a:pt x="270211" y="158310"/>
                  <a:pt x="270322" y="157606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2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4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3924B3A6-C7B4-94A2-DBFF-740D5E642DD4}"/>
              </a:ext>
            </a:extLst>
          </p:cNvPr>
          <p:cNvSpPr/>
          <p:nvPr/>
        </p:nvSpPr>
        <p:spPr>
          <a:xfrm>
            <a:off x="7235827" y="2148231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0 w 271915"/>
              <a:gd name="connsiteY1" fmla="*/ 134186 h 272109"/>
              <a:gd name="connsiteX2" fmla="*/ 271929 w 271915"/>
              <a:gd name="connsiteY2" fmla="*/ 132049 h 272109"/>
              <a:gd name="connsiteX3" fmla="*/ 271845 w 271915"/>
              <a:gd name="connsiteY3" fmla="*/ 129914 h 272109"/>
              <a:gd name="connsiteX4" fmla="*/ 271728 w 271915"/>
              <a:gd name="connsiteY4" fmla="*/ 127780 h 272109"/>
              <a:gd name="connsiteX5" fmla="*/ 271577 w 271915"/>
              <a:gd name="connsiteY5" fmla="*/ 125648 h 272109"/>
              <a:gd name="connsiteX6" fmla="*/ 271393 w 271915"/>
              <a:gd name="connsiteY6" fmla="*/ 123519 h 272109"/>
              <a:gd name="connsiteX7" fmla="*/ 271175 w 271915"/>
              <a:gd name="connsiteY7" fmla="*/ 121393 h 272109"/>
              <a:gd name="connsiteX8" fmla="*/ 270924 w 271915"/>
              <a:gd name="connsiteY8" fmla="*/ 119270 h 272109"/>
              <a:gd name="connsiteX9" fmla="*/ 270640 w 271915"/>
              <a:gd name="connsiteY9" fmla="*/ 117153 h 272109"/>
              <a:gd name="connsiteX10" fmla="*/ 270322 w 271915"/>
              <a:gd name="connsiteY10" fmla="*/ 115039 h 272109"/>
              <a:gd name="connsiteX11" fmla="*/ 269972 w 271915"/>
              <a:gd name="connsiteY11" fmla="*/ 112931 h 272109"/>
              <a:gd name="connsiteX12" fmla="*/ 269588 w 271915"/>
              <a:gd name="connsiteY12" fmla="*/ 110829 h 272109"/>
              <a:gd name="connsiteX13" fmla="*/ 269172 w 271915"/>
              <a:gd name="connsiteY13" fmla="*/ 108733 h 272109"/>
              <a:gd name="connsiteX14" fmla="*/ 268722 w 271915"/>
              <a:gd name="connsiteY14" fmla="*/ 106643 h 272109"/>
              <a:gd name="connsiteX15" fmla="*/ 268240 w 271915"/>
              <a:gd name="connsiteY15" fmla="*/ 104561 h 272109"/>
              <a:gd name="connsiteX16" fmla="*/ 267725 w 271915"/>
              <a:gd name="connsiteY16" fmla="*/ 102487 h 272109"/>
              <a:gd name="connsiteX17" fmla="*/ 267178 w 271915"/>
              <a:gd name="connsiteY17" fmla="*/ 100421 h 272109"/>
              <a:gd name="connsiteX18" fmla="*/ 266598 w 271915"/>
              <a:gd name="connsiteY18" fmla="*/ 98365 h 272109"/>
              <a:gd name="connsiteX19" fmla="*/ 265986 w 271915"/>
              <a:gd name="connsiteY19" fmla="*/ 96317 h 272109"/>
              <a:gd name="connsiteX20" fmla="*/ 265342 w 271915"/>
              <a:gd name="connsiteY20" fmla="*/ 94279 h 272109"/>
              <a:gd name="connsiteX21" fmla="*/ 264666 w 271915"/>
              <a:gd name="connsiteY21" fmla="*/ 92252 h 272109"/>
              <a:gd name="connsiteX22" fmla="*/ 263958 w 271915"/>
              <a:gd name="connsiteY22" fmla="*/ 90236 h 272109"/>
              <a:gd name="connsiteX23" fmla="*/ 263219 w 271915"/>
              <a:gd name="connsiteY23" fmla="*/ 88231 h 272109"/>
              <a:gd name="connsiteX24" fmla="*/ 262449 w 271915"/>
              <a:gd name="connsiteY24" fmla="*/ 86237 h 272109"/>
              <a:gd name="connsiteX25" fmla="*/ 261647 w 271915"/>
              <a:gd name="connsiteY25" fmla="*/ 84257 h 272109"/>
              <a:gd name="connsiteX26" fmla="*/ 260814 w 271915"/>
              <a:gd name="connsiteY26" fmla="*/ 82289 h 272109"/>
              <a:gd name="connsiteX27" fmla="*/ 259951 w 271915"/>
              <a:gd name="connsiteY27" fmla="*/ 80334 h 272109"/>
              <a:gd name="connsiteX28" fmla="*/ 259057 w 271915"/>
              <a:gd name="connsiteY28" fmla="*/ 78394 h 272109"/>
              <a:gd name="connsiteX29" fmla="*/ 258132 w 271915"/>
              <a:gd name="connsiteY29" fmla="*/ 76467 h 272109"/>
              <a:gd name="connsiteX30" fmla="*/ 257178 w 271915"/>
              <a:gd name="connsiteY30" fmla="*/ 74555 h 272109"/>
              <a:gd name="connsiteX31" fmla="*/ 256193 w 271915"/>
              <a:gd name="connsiteY31" fmla="*/ 72659 h 272109"/>
              <a:gd name="connsiteX32" fmla="*/ 255179 w 271915"/>
              <a:gd name="connsiteY32" fmla="*/ 70778 h 272109"/>
              <a:gd name="connsiteX33" fmla="*/ 254136 w 271915"/>
              <a:gd name="connsiteY33" fmla="*/ 68913 h 272109"/>
              <a:gd name="connsiteX34" fmla="*/ 253063 w 271915"/>
              <a:gd name="connsiteY34" fmla="*/ 67065 h 272109"/>
              <a:gd name="connsiteX35" fmla="*/ 251962 w 271915"/>
              <a:gd name="connsiteY35" fmla="*/ 65234 h 272109"/>
              <a:gd name="connsiteX36" fmla="*/ 250832 w 271915"/>
              <a:gd name="connsiteY36" fmla="*/ 63421 h 272109"/>
              <a:gd name="connsiteX37" fmla="*/ 249673 w 271915"/>
              <a:gd name="connsiteY37" fmla="*/ 61625 h 272109"/>
              <a:gd name="connsiteX38" fmla="*/ 248487 w 271915"/>
              <a:gd name="connsiteY38" fmla="*/ 59848 h 272109"/>
              <a:gd name="connsiteX39" fmla="*/ 247272 w 271915"/>
              <a:gd name="connsiteY39" fmla="*/ 58091 h 272109"/>
              <a:gd name="connsiteX40" fmla="*/ 246031 w 271915"/>
              <a:gd name="connsiteY40" fmla="*/ 56352 h 272109"/>
              <a:gd name="connsiteX41" fmla="*/ 244762 w 271915"/>
              <a:gd name="connsiteY41" fmla="*/ 54632 h 272109"/>
              <a:gd name="connsiteX42" fmla="*/ 243466 w 271915"/>
              <a:gd name="connsiteY42" fmla="*/ 52933 h 272109"/>
              <a:gd name="connsiteX43" fmla="*/ 242144 w 271915"/>
              <a:gd name="connsiteY43" fmla="*/ 51255 h 272109"/>
              <a:gd name="connsiteX44" fmla="*/ 240796 w 271915"/>
              <a:gd name="connsiteY44" fmla="*/ 49598 h 272109"/>
              <a:gd name="connsiteX45" fmla="*/ 239422 w 271915"/>
              <a:gd name="connsiteY45" fmla="*/ 47962 h 272109"/>
              <a:gd name="connsiteX46" fmla="*/ 238022 w 271915"/>
              <a:gd name="connsiteY46" fmla="*/ 46348 h 272109"/>
              <a:gd name="connsiteX47" fmla="*/ 236597 w 271915"/>
              <a:gd name="connsiteY47" fmla="*/ 44756 h 272109"/>
              <a:gd name="connsiteX48" fmla="*/ 235147 w 271915"/>
              <a:gd name="connsiteY48" fmla="*/ 43187 h 272109"/>
              <a:gd name="connsiteX49" fmla="*/ 233673 w 271915"/>
              <a:gd name="connsiteY49" fmla="*/ 41640 h 272109"/>
              <a:gd name="connsiteX50" fmla="*/ 232175 w 271915"/>
              <a:gd name="connsiteY50" fmla="*/ 40117 h 272109"/>
              <a:gd name="connsiteX51" fmla="*/ 230653 w 271915"/>
              <a:gd name="connsiteY51" fmla="*/ 38618 h 272109"/>
              <a:gd name="connsiteX52" fmla="*/ 229108 w 271915"/>
              <a:gd name="connsiteY52" fmla="*/ 37143 h 272109"/>
              <a:gd name="connsiteX53" fmla="*/ 227540 w 271915"/>
              <a:gd name="connsiteY53" fmla="*/ 35692 h 272109"/>
              <a:gd name="connsiteX54" fmla="*/ 225949 w 271915"/>
              <a:gd name="connsiteY54" fmla="*/ 34267 h 272109"/>
              <a:gd name="connsiteX55" fmla="*/ 224336 w 271915"/>
              <a:gd name="connsiteY55" fmla="*/ 32866 h 272109"/>
              <a:gd name="connsiteX56" fmla="*/ 222701 w 271915"/>
              <a:gd name="connsiteY56" fmla="*/ 31491 h 272109"/>
              <a:gd name="connsiteX57" fmla="*/ 221045 w 271915"/>
              <a:gd name="connsiteY57" fmla="*/ 30141 h 272109"/>
              <a:gd name="connsiteX58" fmla="*/ 219368 w 271915"/>
              <a:gd name="connsiteY58" fmla="*/ 28818 h 272109"/>
              <a:gd name="connsiteX59" fmla="*/ 217670 w 271915"/>
              <a:gd name="connsiteY59" fmla="*/ 27521 h 272109"/>
              <a:gd name="connsiteX60" fmla="*/ 215952 w 271915"/>
              <a:gd name="connsiteY60" fmla="*/ 26252 h 272109"/>
              <a:gd name="connsiteX61" fmla="*/ 214215 w 271915"/>
              <a:gd name="connsiteY61" fmla="*/ 25010 h 272109"/>
              <a:gd name="connsiteX62" fmla="*/ 212458 w 271915"/>
              <a:gd name="connsiteY62" fmla="*/ 23794 h 272109"/>
              <a:gd name="connsiteX63" fmla="*/ 210682 w 271915"/>
              <a:gd name="connsiteY63" fmla="*/ 22607 h 272109"/>
              <a:gd name="connsiteX64" fmla="*/ 208888 w 271915"/>
              <a:gd name="connsiteY64" fmla="*/ 21448 h 272109"/>
              <a:gd name="connsiteX65" fmla="*/ 207076 w 271915"/>
              <a:gd name="connsiteY65" fmla="*/ 20317 h 272109"/>
              <a:gd name="connsiteX66" fmla="*/ 205247 w 271915"/>
              <a:gd name="connsiteY66" fmla="*/ 19215 h 272109"/>
              <a:gd name="connsiteX67" fmla="*/ 203400 w 271915"/>
              <a:gd name="connsiteY67" fmla="*/ 18141 h 272109"/>
              <a:gd name="connsiteX68" fmla="*/ 201536 w 271915"/>
              <a:gd name="connsiteY68" fmla="*/ 17097 h 272109"/>
              <a:gd name="connsiteX69" fmla="*/ 199657 w 271915"/>
              <a:gd name="connsiteY69" fmla="*/ 16082 h 272109"/>
              <a:gd name="connsiteX70" fmla="*/ 197762 w 271915"/>
              <a:gd name="connsiteY70" fmla="*/ 15097 h 272109"/>
              <a:gd name="connsiteX71" fmla="*/ 195851 w 271915"/>
              <a:gd name="connsiteY71" fmla="*/ 14142 h 272109"/>
              <a:gd name="connsiteX72" fmla="*/ 193926 w 271915"/>
              <a:gd name="connsiteY72" fmla="*/ 13217 h 272109"/>
              <a:gd name="connsiteX73" fmla="*/ 191987 w 271915"/>
              <a:gd name="connsiteY73" fmla="*/ 12322 h 272109"/>
              <a:gd name="connsiteX74" fmla="*/ 190034 w 271915"/>
              <a:gd name="connsiteY74" fmla="*/ 11458 h 272109"/>
              <a:gd name="connsiteX75" fmla="*/ 188067 w 271915"/>
              <a:gd name="connsiteY75" fmla="*/ 10625 h 272109"/>
              <a:gd name="connsiteX76" fmla="*/ 186088 w 271915"/>
              <a:gd name="connsiteY76" fmla="*/ 9822 h 272109"/>
              <a:gd name="connsiteX77" fmla="*/ 184096 w 271915"/>
              <a:gd name="connsiteY77" fmla="*/ 9051 h 272109"/>
              <a:gd name="connsiteX78" fmla="*/ 182092 w 271915"/>
              <a:gd name="connsiteY78" fmla="*/ 8311 h 272109"/>
              <a:gd name="connsiteX79" fmla="*/ 180078 w 271915"/>
              <a:gd name="connsiteY79" fmla="*/ 7603 h 272109"/>
              <a:gd name="connsiteX80" fmla="*/ 178052 w 271915"/>
              <a:gd name="connsiteY80" fmla="*/ 6927 h 272109"/>
              <a:gd name="connsiteX81" fmla="*/ 176015 w 271915"/>
              <a:gd name="connsiteY81" fmla="*/ 6283 h 272109"/>
              <a:gd name="connsiteX82" fmla="*/ 173969 w 271915"/>
              <a:gd name="connsiteY82" fmla="*/ 5670 h 272109"/>
              <a:gd name="connsiteX83" fmla="*/ 171914 w 271915"/>
              <a:gd name="connsiteY83" fmla="*/ 5090 h 272109"/>
              <a:gd name="connsiteX84" fmla="*/ 169850 w 271915"/>
              <a:gd name="connsiteY84" fmla="*/ 4542 h 272109"/>
              <a:gd name="connsiteX85" fmla="*/ 167777 w 271915"/>
              <a:gd name="connsiteY85" fmla="*/ 4027 h 272109"/>
              <a:gd name="connsiteX86" fmla="*/ 165697 w 271915"/>
              <a:gd name="connsiteY86" fmla="*/ 3544 h 272109"/>
              <a:gd name="connsiteX87" fmla="*/ 163609 w 271915"/>
              <a:gd name="connsiteY87" fmla="*/ 3095 h 272109"/>
              <a:gd name="connsiteX88" fmla="*/ 161514 w 271915"/>
              <a:gd name="connsiteY88" fmla="*/ 2678 h 272109"/>
              <a:gd name="connsiteX89" fmla="*/ 159414 w 271915"/>
              <a:gd name="connsiteY89" fmla="*/ 2294 h 272109"/>
              <a:gd name="connsiteX90" fmla="*/ 157307 w 271915"/>
              <a:gd name="connsiteY90" fmla="*/ 1943 h 272109"/>
              <a:gd name="connsiteX91" fmla="*/ 155195 w 271915"/>
              <a:gd name="connsiteY91" fmla="*/ 1625 h 272109"/>
              <a:gd name="connsiteX92" fmla="*/ 153078 w 271915"/>
              <a:gd name="connsiteY92" fmla="*/ 1340 h 272109"/>
              <a:gd name="connsiteX93" fmla="*/ 150958 w 271915"/>
              <a:gd name="connsiteY93" fmla="*/ 1090 h 272109"/>
              <a:gd name="connsiteX94" fmla="*/ 148833 w 271915"/>
              <a:gd name="connsiteY94" fmla="*/ 871 h 272109"/>
              <a:gd name="connsiteX95" fmla="*/ 146706 w 271915"/>
              <a:gd name="connsiteY95" fmla="*/ 687 h 272109"/>
              <a:gd name="connsiteX96" fmla="*/ 144575 w 271915"/>
              <a:gd name="connsiteY96" fmla="*/ 536 h 272109"/>
              <a:gd name="connsiteX97" fmla="*/ 142443 w 271915"/>
              <a:gd name="connsiteY97" fmla="*/ 419 h 272109"/>
              <a:gd name="connsiteX98" fmla="*/ 140309 w 271915"/>
              <a:gd name="connsiteY98" fmla="*/ 335 h 272109"/>
              <a:gd name="connsiteX99" fmla="*/ 138174 w 271915"/>
              <a:gd name="connsiteY99" fmla="*/ 284 h 272109"/>
              <a:gd name="connsiteX100" fmla="*/ 136038 w 271915"/>
              <a:gd name="connsiteY100" fmla="*/ 268 h 272109"/>
              <a:gd name="connsiteX101" fmla="*/ 133903 w 271915"/>
              <a:gd name="connsiteY101" fmla="*/ 284 h 272109"/>
              <a:gd name="connsiteX102" fmla="*/ 131768 w 271915"/>
              <a:gd name="connsiteY102" fmla="*/ 335 h 272109"/>
              <a:gd name="connsiteX103" fmla="*/ 129634 w 271915"/>
              <a:gd name="connsiteY103" fmla="*/ 419 h 272109"/>
              <a:gd name="connsiteX104" fmla="*/ 127502 w 271915"/>
              <a:gd name="connsiteY104" fmla="*/ 536 h 272109"/>
              <a:gd name="connsiteX105" fmla="*/ 125371 w 271915"/>
              <a:gd name="connsiteY105" fmla="*/ 687 h 272109"/>
              <a:gd name="connsiteX106" fmla="*/ 123244 w 271915"/>
              <a:gd name="connsiteY106" fmla="*/ 871 h 272109"/>
              <a:gd name="connsiteX107" fmla="*/ 121119 w 271915"/>
              <a:gd name="connsiteY107" fmla="*/ 1090 h 272109"/>
              <a:gd name="connsiteX108" fmla="*/ 118998 w 271915"/>
              <a:gd name="connsiteY108" fmla="*/ 1340 h 272109"/>
              <a:gd name="connsiteX109" fmla="*/ 116882 w 271915"/>
              <a:gd name="connsiteY109" fmla="*/ 1625 h 272109"/>
              <a:gd name="connsiteX110" fmla="*/ 114770 w 271915"/>
              <a:gd name="connsiteY110" fmla="*/ 1943 h 272109"/>
              <a:gd name="connsiteX111" fmla="*/ 112663 w 271915"/>
              <a:gd name="connsiteY111" fmla="*/ 2294 h 272109"/>
              <a:gd name="connsiteX112" fmla="*/ 110562 w 271915"/>
              <a:gd name="connsiteY112" fmla="*/ 2678 h 272109"/>
              <a:gd name="connsiteX113" fmla="*/ 108468 w 271915"/>
              <a:gd name="connsiteY113" fmla="*/ 3095 h 272109"/>
              <a:gd name="connsiteX114" fmla="*/ 106380 w 271915"/>
              <a:gd name="connsiteY114" fmla="*/ 3544 h 272109"/>
              <a:gd name="connsiteX115" fmla="*/ 104300 w 271915"/>
              <a:gd name="connsiteY115" fmla="*/ 4027 h 272109"/>
              <a:gd name="connsiteX116" fmla="*/ 102227 w 271915"/>
              <a:gd name="connsiteY116" fmla="*/ 4542 h 272109"/>
              <a:gd name="connsiteX117" fmla="*/ 100163 w 271915"/>
              <a:gd name="connsiteY117" fmla="*/ 5090 h 272109"/>
              <a:gd name="connsiteX118" fmla="*/ 98107 w 271915"/>
              <a:gd name="connsiteY118" fmla="*/ 5670 h 272109"/>
              <a:gd name="connsiteX119" fmla="*/ 96061 w 271915"/>
              <a:gd name="connsiteY119" fmla="*/ 6283 h 272109"/>
              <a:gd name="connsiteX120" fmla="*/ 94025 w 271915"/>
              <a:gd name="connsiteY120" fmla="*/ 6927 h 272109"/>
              <a:gd name="connsiteX121" fmla="*/ 91999 w 271915"/>
              <a:gd name="connsiteY121" fmla="*/ 7603 h 272109"/>
              <a:gd name="connsiteX122" fmla="*/ 89984 w 271915"/>
              <a:gd name="connsiteY122" fmla="*/ 8311 h 272109"/>
              <a:gd name="connsiteX123" fmla="*/ 87981 w 271915"/>
              <a:gd name="connsiteY123" fmla="*/ 9051 h 272109"/>
              <a:gd name="connsiteX124" fmla="*/ 85989 w 271915"/>
              <a:gd name="connsiteY124" fmla="*/ 9822 h 272109"/>
              <a:gd name="connsiteX125" fmla="*/ 84010 w 271915"/>
              <a:gd name="connsiteY125" fmla="*/ 10625 h 272109"/>
              <a:gd name="connsiteX126" fmla="*/ 82043 w 271915"/>
              <a:gd name="connsiteY126" fmla="*/ 11458 h 272109"/>
              <a:gd name="connsiteX127" fmla="*/ 80090 w 271915"/>
              <a:gd name="connsiteY127" fmla="*/ 12322 h 272109"/>
              <a:gd name="connsiteX128" fmla="*/ 78151 w 271915"/>
              <a:gd name="connsiteY128" fmla="*/ 13217 h 272109"/>
              <a:gd name="connsiteX129" fmla="*/ 76225 w 271915"/>
              <a:gd name="connsiteY129" fmla="*/ 14142 h 272109"/>
              <a:gd name="connsiteX130" fmla="*/ 74315 w 271915"/>
              <a:gd name="connsiteY130" fmla="*/ 15097 h 272109"/>
              <a:gd name="connsiteX131" fmla="*/ 72420 w 271915"/>
              <a:gd name="connsiteY131" fmla="*/ 16082 h 272109"/>
              <a:gd name="connsiteX132" fmla="*/ 70540 w 271915"/>
              <a:gd name="connsiteY132" fmla="*/ 17097 h 272109"/>
              <a:gd name="connsiteX133" fmla="*/ 68677 w 271915"/>
              <a:gd name="connsiteY133" fmla="*/ 18141 h 272109"/>
              <a:gd name="connsiteX134" fmla="*/ 66830 w 271915"/>
              <a:gd name="connsiteY134" fmla="*/ 19215 h 272109"/>
              <a:gd name="connsiteX135" fmla="*/ 65001 w 271915"/>
              <a:gd name="connsiteY135" fmla="*/ 20317 h 272109"/>
              <a:gd name="connsiteX136" fmla="*/ 63189 w 271915"/>
              <a:gd name="connsiteY136" fmla="*/ 21448 h 272109"/>
              <a:gd name="connsiteX137" fmla="*/ 61394 w 271915"/>
              <a:gd name="connsiteY137" fmla="*/ 22607 h 272109"/>
              <a:gd name="connsiteX138" fmla="*/ 59619 w 271915"/>
              <a:gd name="connsiteY138" fmla="*/ 23794 h 272109"/>
              <a:gd name="connsiteX139" fmla="*/ 57862 w 271915"/>
              <a:gd name="connsiteY139" fmla="*/ 25010 h 272109"/>
              <a:gd name="connsiteX140" fmla="*/ 56124 w 271915"/>
              <a:gd name="connsiteY140" fmla="*/ 26252 h 272109"/>
              <a:gd name="connsiteX141" fmla="*/ 54406 w 271915"/>
              <a:gd name="connsiteY141" fmla="*/ 27521 h 272109"/>
              <a:gd name="connsiteX142" fmla="*/ 52709 w 271915"/>
              <a:gd name="connsiteY142" fmla="*/ 28818 h 272109"/>
              <a:gd name="connsiteX143" fmla="*/ 51032 w 271915"/>
              <a:gd name="connsiteY143" fmla="*/ 30141 h 272109"/>
              <a:gd name="connsiteX144" fmla="*/ 49375 w 271915"/>
              <a:gd name="connsiteY144" fmla="*/ 31491 h 272109"/>
              <a:gd name="connsiteX145" fmla="*/ 47741 w 271915"/>
              <a:gd name="connsiteY145" fmla="*/ 32866 h 272109"/>
              <a:gd name="connsiteX146" fmla="*/ 46128 w 271915"/>
              <a:gd name="connsiteY146" fmla="*/ 34267 h 272109"/>
              <a:gd name="connsiteX147" fmla="*/ 44537 w 271915"/>
              <a:gd name="connsiteY147" fmla="*/ 35692 h 272109"/>
              <a:gd name="connsiteX148" fmla="*/ 42969 w 271915"/>
              <a:gd name="connsiteY148" fmla="*/ 37143 h 272109"/>
              <a:gd name="connsiteX149" fmla="*/ 41423 w 271915"/>
              <a:gd name="connsiteY149" fmla="*/ 38618 h 272109"/>
              <a:gd name="connsiteX150" fmla="*/ 39902 w 271915"/>
              <a:gd name="connsiteY150" fmla="*/ 40117 h 272109"/>
              <a:gd name="connsiteX151" fmla="*/ 38404 w 271915"/>
              <a:gd name="connsiteY151" fmla="*/ 41640 h 272109"/>
              <a:gd name="connsiteX152" fmla="*/ 36929 w 271915"/>
              <a:gd name="connsiteY152" fmla="*/ 43187 h 272109"/>
              <a:gd name="connsiteX153" fmla="*/ 35480 w 271915"/>
              <a:gd name="connsiteY153" fmla="*/ 44756 h 272109"/>
              <a:gd name="connsiteX154" fmla="*/ 34055 w 271915"/>
              <a:gd name="connsiteY154" fmla="*/ 46348 h 272109"/>
              <a:gd name="connsiteX155" fmla="*/ 32655 w 271915"/>
              <a:gd name="connsiteY155" fmla="*/ 47962 h 272109"/>
              <a:gd name="connsiteX156" fmla="*/ 31281 w 271915"/>
              <a:gd name="connsiteY156" fmla="*/ 49598 h 272109"/>
              <a:gd name="connsiteX157" fmla="*/ 29933 w 271915"/>
              <a:gd name="connsiteY157" fmla="*/ 51255 h 272109"/>
              <a:gd name="connsiteX158" fmla="*/ 28611 w 271915"/>
              <a:gd name="connsiteY158" fmla="*/ 52933 h 272109"/>
              <a:gd name="connsiteX159" fmla="*/ 27315 w 271915"/>
              <a:gd name="connsiteY159" fmla="*/ 54632 h 272109"/>
              <a:gd name="connsiteX160" fmla="*/ 26046 w 271915"/>
              <a:gd name="connsiteY160" fmla="*/ 56352 h 272109"/>
              <a:gd name="connsiteX161" fmla="*/ 24805 w 271915"/>
              <a:gd name="connsiteY161" fmla="*/ 58091 h 272109"/>
              <a:gd name="connsiteX162" fmla="*/ 23590 w 271915"/>
              <a:gd name="connsiteY162" fmla="*/ 59848 h 272109"/>
              <a:gd name="connsiteX163" fmla="*/ 22404 w 271915"/>
              <a:gd name="connsiteY163" fmla="*/ 61625 h 272109"/>
              <a:gd name="connsiteX164" fmla="*/ 21245 w 271915"/>
              <a:gd name="connsiteY164" fmla="*/ 63421 h 272109"/>
              <a:gd name="connsiteX165" fmla="*/ 20115 w 271915"/>
              <a:gd name="connsiteY165" fmla="*/ 65234 h 272109"/>
              <a:gd name="connsiteX166" fmla="*/ 19013 w 271915"/>
              <a:gd name="connsiteY166" fmla="*/ 67065 h 272109"/>
              <a:gd name="connsiteX167" fmla="*/ 17941 w 271915"/>
              <a:gd name="connsiteY167" fmla="*/ 68913 h 272109"/>
              <a:gd name="connsiteX168" fmla="*/ 16898 w 271915"/>
              <a:gd name="connsiteY168" fmla="*/ 70778 h 272109"/>
              <a:gd name="connsiteX169" fmla="*/ 15883 w 271915"/>
              <a:gd name="connsiteY169" fmla="*/ 72659 h 272109"/>
              <a:gd name="connsiteX170" fmla="*/ 14899 w 271915"/>
              <a:gd name="connsiteY170" fmla="*/ 74555 h 272109"/>
              <a:gd name="connsiteX171" fmla="*/ 13944 w 271915"/>
              <a:gd name="connsiteY171" fmla="*/ 76467 h 272109"/>
              <a:gd name="connsiteX172" fmla="*/ 13020 w 271915"/>
              <a:gd name="connsiteY172" fmla="*/ 78394 h 272109"/>
              <a:gd name="connsiteX173" fmla="*/ 12126 w 271915"/>
              <a:gd name="connsiteY173" fmla="*/ 80334 h 272109"/>
              <a:gd name="connsiteX174" fmla="*/ 11262 w 271915"/>
              <a:gd name="connsiteY174" fmla="*/ 82289 h 272109"/>
              <a:gd name="connsiteX175" fmla="*/ 10430 w 271915"/>
              <a:gd name="connsiteY175" fmla="*/ 84257 h 272109"/>
              <a:gd name="connsiteX176" fmla="*/ 9628 w 271915"/>
              <a:gd name="connsiteY176" fmla="*/ 86237 h 272109"/>
              <a:gd name="connsiteX177" fmla="*/ 8857 w 271915"/>
              <a:gd name="connsiteY177" fmla="*/ 88231 h 272109"/>
              <a:gd name="connsiteX178" fmla="*/ 8118 w 271915"/>
              <a:gd name="connsiteY178" fmla="*/ 90236 h 272109"/>
              <a:gd name="connsiteX179" fmla="*/ 7411 w 271915"/>
              <a:gd name="connsiteY179" fmla="*/ 92252 h 272109"/>
              <a:gd name="connsiteX180" fmla="*/ 6735 w 271915"/>
              <a:gd name="connsiteY180" fmla="*/ 94279 h 272109"/>
              <a:gd name="connsiteX181" fmla="*/ 6090 w 271915"/>
              <a:gd name="connsiteY181" fmla="*/ 96317 h 272109"/>
              <a:gd name="connsiteX182" fmla="*/ 5479 w 271915"/>
              <a:gd name="connsiteY182" fmla="*/ 98365 h 272109"/>
              <a:gd name="connsiteX183" fmla="*/ 4899 w 271915"/>
              <a:gd name="connsiteY183" fmla="*/ 100421 h 272109"/>
              <a:gd name="connsiteX184" fmla="*/ 4352 w 271915"/>
              <a:gd name="connsiteY184" fmla="*/ 102487 h 272109"/>
              <a:gd name="connsiteX185" fmla="*/ 3837 w 271915"/>
              <a:gd name="connsiteY185" fmla="*/ 104561 h 272109"/>
              <a:gd name="connsiteX186" fmla="*/ 3355 w 271915"/>
              <a:gd name="connsiteY186" fmla="*/ 106643 h 272109"/>
              <a:gd name="connsiteX187" fmla="*/ 2905 w 271915"/>
              <a:gd name="connsiteY187" fmla="*/ 108733 h 272109"/>
              <a:gd name="connsiteX188" fmla="*/ 2489 w 271915"/>
              <a:gd name="connsiteY188" fmla="*/ 110829 h 272109"/>
              <a:gd name="connsiteX189" fmla="*/ 2105 w 271915"/>
              <a:gd name="connsiteY189" fmla="*/ 112931 h 272109"/>
              <a:gd name="connsiteX190" fmla="*/ 1755 w 271915"/>
              <a:gd name="connsiteY190" fmla="*/ 115039 h 272109"/>
              <a:gd name="connsiteX191" fmla="*/ 1437 w 271915"/>
              <a:gd name="connsiteY191" fmla="*/ 117153 h 272109"/>
              <a:gd name="connsiteX192" fmla="*/ 1152 w 271915"/>
              <a:gd name="connsiteY192" fmla="*/ 119270 h 272109"/>
              <a:gd name="connsiteX193" fmla="*/ 901 w 271915"/>
              <a:gd name="connsiteY193" fmla="*/ 121393 h 272109"/>
              <a:gd name="connsiteX194" fmla="*/ 684 w 271915"/>
              <a:gd name="connsiteY194" fmla="*/ 123519 h 272109"/>
              <a:gd name="connsiteX195" fmla="*/ 500 w 271915"/>
              <a:gd name="connsiteY195" fmla="*/ 125648 h 272109"/>
              <a:gd name="connsiteX196" fmla="*/ 349 w 271915"/>
              <a:gd name="connsiteY196" fmla="*/ 127780 h 272109"/>
              <a:gd name="connsiteX197" fmla="*/ 232 w 271915"/>
              <a:gd name="connsiteY197" fmla="*/ 129914 h 272109"/>
              <a:gd name="connsiteX198" fmla="*/ 147 w 271915"/>
              <a:gd name="connsiteY198" fmla="*/ 132049 h 272109"/>
              <a:gd name="connsiteX199" fmla="*/ 97 w 271915"/>
              <a:gd name="connsiteY199" fmla="*/ 134186 h 272109"/>
              <a:gd name="connsiteX200" fmla="*/ 80 w 271915"/>
              <a:gd name="connsiteY200" fmla="*/ 136323 h 272109"/>
              <a:gd name="connsiteX201" fmla="*/ 97 w 271915"/>
              <a:gd name="connsiteY201" fmla="*/ 138460 h 272109"/>
              <a:gd name="connsiteX202" fmla="*/ 147 w 271915"/>
              <a:gd name="connsiteY202" fmla="*/ 140596 h 272109"/>
              <a:gd name="connsiteX203" fmla="*/ 232 w 271915"/>
              <a:gd name="connsiteY203" fmla="*/ 142732 h 272109"/>
              <a:gd name="connsiteX204" fmla="*/ 349 w 271915"/>
              <a:gd name="connsiteY204" fmla="*/ 144866 h 272109"/>
              <a:gd name="connsiteX205" fmla="*/ 500 w 271915"/>
              <a:gd name="connsiteY205" fmla="*/ 146997 h 272109"/>
              <a:gd name="connsiteX206" fmla="*/ 684 w 271915"/>
              <a:gd name="connsiteY206" fmla="*/ 149127 h 272109"/>
              <a:gd name="connsiteX207" fmla="*/ 901 w 271915"/>
              <a:gd name="connsiteY207" fmla="*/ 151253 h 272109"/>
              <a:gd name="connsiteX208" fmla="*/ 1152 w 271915"/>
              <a:gd name="connsiteY208" fmla="*/ 153375 h 272109"/>
              <a:gd name="connsiteX209" fmla="*/ 1437 w 271915"/>
              <a:gd name="connsiteY209" fmla="*/ 155493 h 272109"/>
              <a:gd name="connsiteX210" fmla="*/ 1755 w 271915"/>
              <a:gd name="connsiteY210" fmla="*/ 157607 h 272109"/>
              <a:gd name="connsiteX211" fmla="*/ 2105 w 271915"/>
              <a:gd name="connsiteY211" fmla="*/ 159715 h 272109"/>
              <a:gd name="connsiteX212" fmla="*/ 2489 w 271915"/>
              <a:gd name="connsiteY212" fmla="*/ 161817 h 272109"/>
              <a:gd name="connsiteX213" fmla="*/ 2905 w 271915"/>
              <a:gd name="connsiteY213" fmla="*/ 163913 h 272109"/>
              <a:gd name="connsiteX214" fmla="*/ 3355 w 271915"/>
              <a:gd name="connsiteY214" fmla="*/ 166002 h 272109"/>
              <a:gd name="connsiteX215" fmla="*/ 3837 w 271915"/>
              <a:gd name="connsiteY215" fmla="*/ 168084 h 272109"/>
              <a:gd name="connsiteX216" fmla="*/ 4352 w 271915"/>
              <a:gd name="connsiteY216" fmla="*/ 170158 h 272109"/>
              <a:gd name="connsiteX217" fmla="*/ 4899 w 271915"/>
              <a:gd name="connsiteY217" fmla="*/ 172224 h 272109"/>
              <a:gd name="connsiteX218" fmla="*/ 5479 w 271915"/>
              <a:gd name="connsiteY218" fmla="*/ 174281 h 272109"/>
              <a:gd name="connsiteX219" fmla="*/ 6090 w 271915"/>
              <a:gd name="connsiteY219" fmla="*/ 176328 h 272109"/>
              <a:gd name="connsiteX220" fmla="*/ 6735 w 271915"/>
              <a:gd name="connsiteY220" fmla="*/ 178366 h 272109"/>
              <a:gd name="connsiteX221" fmla="*/ 7411 w 271915"/>
              <a:gd name="connsiteY221" fmla="*/ 180394 h 272109"/>
              <a:gd name="connsiteX222" fmla="*/ 8118 w 271915"/>
              <a:gd name="connsiteY222" fmla="*/ 182410 h 272109"/>
              <a:gd name="connsiteX223" fmla="*/ 8857 w 271915"/>
              <a:gd name="connsiteY223" fmla="*/ 184415 h 272109"/>
              <a:gd name="connsiteX224" fmla="*/ 9628 w 271915"/>
              <a:gd name="connsiteY224" fmla="*/ 186408 h 272109"/>
              <a:gd name="connsiteX225" fmla="*/ 10430 w 271915"/>
              <a:gd name="connsiteY225" fmla="*/ 188389 h 272109"/>
              <a:gd name="connsiteX226" fmla="*/ 11262 w 271915"/>
              <a:gd name="connsiteY226" fmla="*/ 190356 h 272109"/>
              <a:gd name="connsiteX227" fmla="*/ 12126 w 271915"/>
              <a:gd name="connsiteY227" fmla="*/ 192311 h 272109"/>
              <a:gd name="connsiteX228" fmla="*/ 13020 w 271915"/>
              <a:gd name="connsiteY228" fmla="*/ 194252 h 272109"/>
              <a:gd name="connsiteX229" fmla="*/ 13944 w 271915"/>
              <a:gd name="connsiteY229" fmla="*/ 196178 h 272109"/>
              <a:gd name="connsiteX230" fmla="*/ 14899 w 271915"/>
              <a:gd name="connsiteY230" fmla="*/ 198091 h 272109"/>
              <a:gd name="connsiteX231" fmla="*/ 15883 w 271915"/>
              <a:gd name="connsiteY231" fmla="*/ 199987 h 272109"/>
              <a:gd name="connsiteX232" fmla="*/ 16898 w 271915"/>
              <a:gd name="connsiteY232" fmla="*/ 201868 h 272109"/>
              <a:gd name="connsiteX233" fmla="*/ 17941 w 271915"/>
              <a:gd name="connsiteY233" fmla="*/ 203732 h 272109"/>
              <a:gd name="connsiteX234" fmla="*/ 19013 w 271915"/>
              <a:gd name="connsiteY234" fmla="*/ 205580 h 272109"/>
              <a:gd name="connsiteX235" fmla="*/ 20115 w 271915"/>
              <a:gd name="connsiteY235" fmla="*/ 207411 h 272109"/>
              <a:gd name="connsiteX236" fmla="*/ 21245 w 271915"/>
              <a:gd name="connsiteY236" fmla="*/ 209224 h 272109"/>
              <a:gd name="connsiteX237" fmla="*/ 22404 w 271915"/>
              <a:gd name="connsiteY237" fmla="*/ 211020 h 272109"/>
              <a:gd name="connsiteX238" fmla="*/ 23590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5 w 271915"/>
              <a:gd name="connsiteY241" fmla="*/ 218013 h 272109"/>
              <a:gd name="connsiteX242" fmla="*/ 28611 w 271915"/>
              <a:gd name="connsiteY242" fmla="*/ 219712 h 272109"/>
              <a:gd name="connsiteX243" fmla="*/ 29933 w 271915"/>
              <a:gd name="connsiteY243" fmla="*/ 221390 h 272109"/>
              <a:gd name="connsiteX244" fmla="*/ 31281 w 271915"/>
              <a:gd name="connsiteY244" fmla="*/ 223047 h 272109"/>
              <a:gd name="connsiteX245" fmla="*/ 32655 w 271915"/>
              <a:gd name="connsiteY245" fmla="*/ 224683 h 272109"/>
              <a:gd name="connsiteX246" fmla="*/ 34055 w 271915"/>
              <a:gd name="connsiteY246" fmla="*/ 226297 h 272109"/>
              <a:gd name="connsiteX247" fmla="*/ 35480 w 271915"/>
              <a:gd name="connsiteY247" fmla="*/ 227890 h 272109"/>
              <a:gd name="connsiteX248" fmla="*/ 36929 w 271915"/>
              <a:gd name="connsiteY248" fmla="*/ 229459 h 272109"/>
              <a:gd name="connsiteX249" fmla="*/ 38404 w 271915"/>
              <a:gd name="connsiteY249" fmla="*/ 231005 h 272109"/>
              <a:gd name="connsiteX250" fmla="*/ 39902 w 271915"/>
              <a:gd name="connsiteY250" fmla="*/ 232528 h 272109"/>
              <a:gd name="connsiteX251" fmla="*/ 41423 w 271915"/>
              <a:gd name="connsiteY251" fmla="*/ 234028 h 272109"/>
              <a:gd name="connsiteX252" fmla="*/ 42969 w 271915"/>
              <a:gd name="connsiteY252" fmla="*/ 235502 h 272109"/>
              <a:gd name="connsiteX253" fmla="*/ 44537 w 271915"/>
              <a:gd name="connsiteY253" fmla="*/ 236953 h 272109"/>
              <a:gd name="connsiteX254" fmla="*/ 46128 w 271915"/>
              <a:gd name="connsiteY254" fmla="*/ 238379 h 272109"/>
              <a:gd name="connsiteX255" fmla="*/ 47741 w 271915"/>
              <a:gd name="connsiteY255" fmla="*/ 239780 h 272109"/>
              <a:gd name="connsiteX256" fmla="*/ 49375 w 271915"/>
              <a:gd name="connsiteY256" fmla="*/ 241155 h 272109"/>
              <a:gd name="connsiteX257" fmla="*/ 51032 w 271915"/>
              <a:gd name="connsiteY257" fmla="*/ 242504 h 272109"/>
              <a:gd name="connsiteX258" fmla="*/ 52709 w 271915"/>
              <a:gd name="connsiteY258" fmla="*/ 243827 h 272109"/>
              <a:gd name="connsiteX259" fmla="*/ 54406 w 271915"/>
              <a:gd name="connsiteY259" fmla="*/ 245124 h 272109"/>
              <a:gd name="connsiteX260" fmla="*/ 56124 w 271915"/>
              <a:gd name="connsiteY260" fmla="*/ 246394 h 272109"/>
              <a:gd name="connsiteX261" fmla="*/ 57862 w 271915"/>
              <a:gd name="connsiteY261" fmla="*/ 247636 h 272109"/>
              <a:gd name="connsiteX262" fmla="*/ 59619 w 271915"/>
              <a:gd name="connsiteY262" fmla="*/ 248851 h 272109"/>
              <a:gd name="connsiteX263" fmla="*/ 61394 w 271915"/>
              <a:gd name="connsiteY263" fmla="*/ 250038 h 272109"/>
              <a:gd name="connsiteX264" fmla="*/ 63189 w 271915"/>
              <a:gd name="connsiteY264" fmla="*/ 251198 h 272109"/>
              <a:gd name="connsiteX265" fmla="*/ 65001 w 271915"/>
              <a:gd name="connsiteY265" fmla="*/ 252329 h 272109"/>
              <a:gd name="connsiteX266" fmla="*/ 66830 w 271915"/>
              <a:gd name="connsiteY266" fmla="*/ 253431 h 272109"/>
              <a:gd name="connsiteX267" fmla="*/ 68677 w 271915"/>
              <a:gd name="connsiteY267" fmla="*/ 254504 h 272109"/>
              <a:gd name="connsiteX268" fmla="*/ 70540 w 271915"/>
              <a:gd name="connsiteY268" fmla="*/ 255548 h 272109"/>
              <a:gd name="connsiteX269" fmla="*/ 72420 w 271915"/>
              <a:gd name="connsiteY269" fmla="*/ 256563 h 272109"/>
              <a:gd name="connsiteX270" fmla="*/ 74315 w 271915"/>
              <a:gd name="connsiteY270" fmla="*/ 257549 h 272109"/>
              <a:gd name="connsiteX271" fmla="*/ 76225 w 271915"/>
              <a:gd name="connsiteY271" fmla="*/ 258504 h 272109"/>
              <a:gd name="connsiteX272" fmla="*/ 78151 w 271915"/>
              <a:gd name="connsiteY272" fmla="*/ 259429 h 272109"/>
              <a:gd name="connsiteX273" fmla="*/ 80090 w 271915"/>
              <a:gd name="connsiteY273" fmla="*/ 260323 h 272109"/>
              <a:gd name="connsiteX274" fmla="*/ 82043 w 271915"/>
              <a:gd name="connsiteY274" fmla="*/ 261188 h 272109"/>
              <a:gd name="connsiteX275" fmla="*/ 84010 w 271915"/>
              <a:gd name="connsiteY275" fmla="*/ 262021 h 272109"/>
              <a:gd name="connsiteX276" fmla="*/ 85989 w 271915"/>
              <a:gd name="connsiteY276" fmla="*/ 262823 h 272109"/>
              <a:gd name="connsiteX277" fmla="*/ 87981 w 271915"/>
              <a:gd name="connsiteY277" fmla="*/ 263594 h 272109"/>
              <a:gd name="connsiteX278" fmla="*/ 89984 w 271915"/>
              <a:gd name="connsiteY278" fmla="*/ 264334 h 272109"/>
              <a:gd name="connsiteX279" fmla="*/ 91999 w 271915"/>
              <a:gd name="connsiteY279" fmla="*/ 265042 h 272109"/>
              <a:gd name="connsiteX280" fmla="*/ 94025 w 271915"/>
              <a:gd name="connsiteY280" fmla="*/ 265719 h 272109"/>
              <a:gd name="connsiteX281" fmla="*/ 96061 w 271915"/>
              <a:gd name="connsiteY281" fmla="*/ 266363 h 272109"/>
              <a:gd name="connsiteX282" fmla="*/ 98107 w 271915"/>
              <a:gd name="connsiteY282" fmla="*/ 266976 h 272109"/>
              <a:gd name="connsiteX283" fmla="*/ 100163 w 271915"/>
              <a:gd name="connsiteY283" fmla="*/ 267556 h 272109"/>
              <a:gd name="connsiteX284" fmla="*/ 102227 w 271915"/>
              <a:gd name="connsiteY284" fmla="*/ 268103 h 272109"/>
              <a:gd name="connsiteX285" fmla="*/ 104300 w 271915"/>
              <a:gd name="connsiteY285" fmla="*/ 268619 h 272109"/>
              <a:gd name="connsiteX286" fmla="*/ 106380 w 271915"/>
              <a:gd name="connsiteY286" fmla="*/ 269101 h 272109"/>
              <a:gd name="connsiteX287" fmla="*/ 108468 w 271915"/>
              <a:gd name="connsiteY287" fmla="*/ 269551 h 272109"/>
              <a:gd name="connsiteX288" fmla="*/ 110562 w 271915"/>
              <a:gd name="connsiteY288" fmla="*/ 269967 h 272109"/>
              <a:gd name="connsiteX289" fmla="*/ 112663 w 271915"/>
              <a:gd name="connsiteY289" fmla="*/ 270352 h 272109"/>
              <a:gd name="connsiteX290" fmla="*/ 114770 w 271915"/>
              <a:gd name="connsiteY290" fmla="*/ 270703 h 272109"/>
              <a:gd name="connsiteX291" fmla="*/ 116882 w 271915"/>
              <a:gd name="connsiteY291" fmla="*/ 271021 h 272109"/>
              <a:gd name="connsiteX292" fmla="*/ 118998 w 271915"/>
              <a:gd name="connsiteY292" fmla="*/ 271305 h 272109"/>
              <a:gd name="connsiteX293" fmla="*/ 121119 w 271915"/>
              <a:gd name="connsiteY293" fmla="*/ 271556 h 272109"/>
              <a:gd name="connsiteX294" fmla="*/ 123244 w 271915"/>
              <a:gd name="connsiteY294" fmla="*/ 271774 h 272109"/>
              <a:gd name="connsiteX295" fmla="*/ 125371 w 271915"/>
              <a:gd name="connsiteY295" fmla="*/ 271958 h 272109"/>
              <a:gd name="connsiteX296" fmla="*/ 127502 w 271915"/>
              <a:gd name="connsiteY296" fmla="*/ 272109 h 272109"/>
              <a:gd name="connsiteX297" fmla="*/ 129634 w 271915"/>
              <a:gd name="connsiteY297" fmla="*/ 272227 h 272109"/>
              <a:gd name="connsiteX298" fmla="*/ 131768 w 271915"/>
              <a:gd name="connsiteY298" fmla="*/ 272311 h 272109"/>
              <a:gd name="connsiteX299" fmla="*/ 133903 w 271915"/>
              <a:gd name="connsiteY299" fmla="*/ 272361 h 272109"/>
              <a:gd name="connsiteX300" fmla="*/ 136038 w 271915"/>
              <a:gd name="connsiteY300" fmla="*/ 272378 h 272109"/>
              <a:gd name="connsiteX301" fmla="*/ 138174 w 271915"/>
              <a:gd name="connsiteY301" fmla="*/ 272361 h 272109"/>
              <a:gd name="connsiteX302" fmla="*/ 140309 w 271915"/>
              <a:gd name="connsiteY302" fmla="*/ 272311 h 272109"/>
              <a:gd name="connsiteX303" fmla="*/ 142443 w 271915"/>
              <a:gd name="connsiteY303" fmla="*/ 272227 h 272109"/>
              <a:gd name="connsiteX304" fmla="*/ 144575 w 271915"/>
              <a:gd name="connsiteY304" fmla="*/ 272109 h 272109"/>
              <a:gd name="connsiteX305" fmla="*/ 146706 w 271915"/>
              <a:gd name="connsiteY305" fmla="*/ 271958 h 272109"/>
              <a:gd name="connsiteX306" fmla="*/ 148833 w 271915"/>
              <a:gd name="connsiteY306" fmla="*/ 271774 h 272109"/>
              <a:gd name="connsiteX307" fmla="*/ 150958 w 271915"/>
              <a:gd name="connsiteY307" fmla="*/ 271556 h 272109"/>
              <a:gd name="connsiteX308" fmla="*/ 153078 w 271915"/>
              <a:gd name="connsiteY308" fmla="*/ 271305 h 272109"/>
              <a:gd name="connsiteX309" fmla="*/ 155195 w 271915"/>
              <a:gd name="connsiteY309" fmla="*/ 271021 h 272109"/>
              <a:gd name="connsiteX310" fmla="*/ 157307 w 271915"/>
              <a:gd name="connsiteY310" fmla="*/ 270703 h 272109"/>
              <a:gd name="connsiteX311" fmla="*/ 159414 w 271915"/>
              <a:gd name="connsiteY311" fmla="*/ 270352 h 272109"/>
              <a:gd name="connsiteX312" fmla="*/ 161514 w 271915"/>
              <a:gd name="connsiteY312" fmla="*/ 269967 h 272109"/>
              <a:gd name="connsiteX313" fmla="*/ 163609 w 271915"/>
              <a:gd name="connsiteY313" fmla="*/ 269551 h 272109"/>
              <a:gd name="connsiteX314" fmla="*/ 165697 w 271915"/>
              <a:gd name="connsiteY314" fmla="*/ 269101 h 272109"/>
              <a:gd name="connsiteX315" fmla="*/ 167777 w 271915"/>
              <a:gd name="connsiteY315" fmla="*/ 268619 h 272109"/>
              <a:gd name="connsiteX316" fmla="*/ 169850 w 271915"/>
              <a:gd name="connsiteY316" fmla="*/ 268103 h 272109"/>
              <a:gd name="connsiteX317" fmla="*/ 171914 w 271915"/>
              <a:gd name="connsiteY317" fmla="*/ 267556 h 272109"/>
              <a:gd name="connsiteX318" fmla="*/ 173969 w 271915"/>
              <a:gd name="connsiteY318" fmla="*/ 266976 h 272109"/>
              <a:gd name="connsiteX319" fmla="*/ 176015 w 271915"/>
              <a:gd name="connsiteY319" fmla="*/ 266363 h 272109"/>
              <a:gd name="connsiteX320" fmla="*/ 178052 w 271915"/>
              <a:gd name="connsiteY320" fmla="*/ 265719 h 272109"/>
              <a:gd name="connsiteX321" fmla="*/ 180078 w 271915"/>
              <a:gd name="connsiteY321" fmla="*/ 265042 h 272109"/>
              <a:gd name="connsiteX322" fmla="*/ 182092 w 271915"/>
              <a:gd name="connsiteY322" fmla="*/ 264334 h 272109"/>
              <a:gd name="connsiteX323" fmla="*/ 184096 w 271915"/>
              <a:gd name="connsiteY323" fmla="*/ 263594 h 272109"/>
              <a:gd name="connsiteX324" fmla="*/ 186088 w 271915"/>
              <a:gd name="connsiteY324" fmla="*/ 262823 h 272109"/>
              <a:gd name="connsiteX325" fmla="*/ 188067 w 271915"/>
              <a:gd name="connsiteY325" fmla="*/ 262021 h 272109"/>
              <a:gd name="connsiteX326" fmla="*/ 190034 w 271915"/>
              <a:gd name="connsiteY326" fmla="*/ 261188 h 272109"/>
              <a:gd name="connsiteX327" fmla="*/ 191987 w 271915"/>
              <a:gd name="connsiteY327" fmla="*/ 260323 h 272109"/>
              <a:gd name="connsiteX328" fmla="*/ 193926 w 271915"/>
              <a:gd name="connsiteY328" fmla="*/ 259429 h 272109"/>
              <a:gd name="connsiteX329" fmla="*/ 195851 w 271915"/>
              <a:gd name="connsiteY329" fmla="*/ 258504 h 272109"/>
              <a:gd name="connsiteX330" fmla="*/ 197762 w 271915"/>
              <a:gd name="connsiteY330" fmla="*/ 257549 h 272109"/>
              <a:gd name="connsiteX331" fmla="*/ 199657 w 271915"/>
              <a:gd name="connsiteY331" fmla="*/ 256563 h 272109"/>
              <a:gd name="connsiteX332" fmla="*/ 201536 w 271915"/>
              <a:gd name="connsiteY332" fmla="*/ 255548 h 272109"/>
              <a:gd name="connsiteX333" fmla="*/ 203400 w 271915"/>
              <a:gd name="connsiteY333" fmla="*/ 254504 h 272109"/>
              <a:gd name="connsiteX334" fmla="*/ 205247 w 271915"/>
              <a:gd name="connsiteY334" fmla="*/ 253431 h 272109"/>
              <a:gd name="connsiteX335" fmla="*/ 207076 w 271915"/>
              <a:gd name="connsiteY335" fmla="*/ 252329 h 272109"/>
              <a:gd name="connsiteX336" fmla="*/ 208888 w 271915"/>
              <a:gd name="connsiteY336" fmla="*/ 251198 h 272109"/>
              <a:gd name="connsiteX337" fmla="*/ 210682 w 271915"/>
              <a:gd name="connsiteY337" fmla="*/ 250038 h 272109"/>
              <a:gd name="connsiteX338" fmla="*/ 212458 w 271915"/>
              <a:gd name="connsiteY338" fmla="*/ 248851 h 272109"/>
              <a:gd name="connsiteX339" fmla="*/ 214215 w 271915"/>
              <a:gd name="connsiteY339" fmla="*/ 247636 h 272109"/>
              <a:gd name="connsiteX340" fmla="*/ 215952 w 271915"/>
              <a:gd name="connsiteY340" fmla="*/ 246394 h 272109"/>
              <a:gd name="connsiteX341" fmla="*/ 217670 w 271915"/>
              <a:gd name="connsiteY341" fmla="*/ 245124 h 272109"/>
              <a:gd name="connsiteX342" fmla="*/ 219368 w 271915"/>
              <a:gd name="connsiteY342" fmla="*/ 243827 h 272109"/>
              <a:gd name="connsiteX343" fmla="*/ 221045 w 271915"/>
              <a:gd name="connsiteY343" fmla="*/ 242504 h 272109"/>
              <a:gd name="connsiteX344" fmla="*/ 222701 w 271915"/>
              <a:gd name="connsiteY344" fmla="*/ 241155 h 272109"/>
              <a:gd name="connsiteX345" fmla="*/ 224336 w 271915"/>
              <a:gd name="connsiteY345" fmla="*/ 239780 h 272109"/>
              <a:gd name="connsiteX346" fmla="*/ 225949 w 271915"/>
              <a:gd name="connsiteY346" fmla="*/ 238379 h 272109"/>
              <a:gd name="connsiteX347" fmla="*/ 227540 w 271915"/>
              <a:gd name="connsiteY347" fmla="*/ 236953 h 272109"/>
              <a:gd name="connsiteX348" fmla="*/ 229108 w 271915"/>
              <a:gd name="connsiteY348" fmla="*/ 235502 h 272109"/>
              <a:gd name="connsiteX349" fmla="*/ 230653 w 271915"/>
              <a:gd name="connsiteY349" fmla="*/ 234028 h 272109"/>
              <a:gd name="connsiteX350" fmla="*/ 232175 w 271915"/>
              <a:gd name="connsiteY350" fmla="*/ 232528 h 272109"/>
              <a:gd name="connsiteX351" fmla="*/ 233673 w 271915"/>
              <a:gd name="connsiteY351" fmla="*/ 231005 h 272109"/>
              <a:gd name="connsiteX352" fmla="*/ 235147 w 271915"/>
              <a:gd name="connsiteY352" fmla="*/ 229459 h 272109"/>
              <a:gd name="connsiteX353" fmla="*/ 236597 w 271915"/>
              <a:gd name="connsiteY353" fmla="*/ 227890 h 272109"/>
              <a:gd name="connsiteX354" fmla="*/ 238022 w 271915"/>
              <a:gd name="connsiteY354" fmla="*/ 226297 h 272109"/>
              <a:gd name="connsiteX355" fmla="*/ 239422 w 271915"/>
              <a:gd name="connsiteY355" fmla="*/ 224683 h 272109"/>
              <a:gd name="connsiteX356" fmla="*/ 240796 w 271915"/>
              <a:gd name="connsiteY356" fmla="*/ 223047 h 272109"/>
              <a:gd name="connsiteX357" fmla="*/ 242144 w 271915"/>
              <a:gd name="connsiteY357" fmla="*/ 221390 h 272109"/>
              <a:gd name="connsiteX358" fmla="*/ 243466 w 271915"/>
              <a:gd name="connsiteY358" fmla="*/ 219712 h 272109"/>
              <a:gd name="connsiteX359" fmla="*/ 244762 w 271915"/>
              <a:gd name="connsiteY359" fmla="*/ 218013 h 272109"/>
              <a:gd name="connsiteX360" fmla="*/ 246031 w 271915"/>
              <a:gd name="connsiteY360" fmla="*/ 216294 h 272109"/>
              <a:gd name="connsiteX361" fmla="*/ 247272 w 271915"/>
              <a:gd name="connsiteY361" fmla="*/ 214555 h 272109"/>
              <a:gd name="connsiteX362" fmla="*/ 248487 w 271915"/>
              <a:gd name="connsiteY362" fmla="*/ 212797 h 272109"/>
              <a:gd name="connsiteX363" fmla="*/ 249673 w 271915"/>
              <a:gd name="connsiteY363" fmla="*/ 211020 h 272109"/>
              <a:gd name="connsiteX364" fmla="*/ 250832 w 271915"/>
              <a:gd name="connsiteY364" fmla="*/ 209224 h 272109"/>
              <a:gd name="connsiteX365" fmla="*/ 251962 w 271915"/>
              <a:gd name="connsiteY365" fmla="*/ 207411 h 272109"/>
              <a:gd name="connsiteX366" fmla="*/ 253063 w 271915"/>
              <a:gd name="connsiteY366" fmla="*/ 205580 h 272109"/>
              <a:gd name="connsiteX367" fmla="*/ 254136 w 271915"/>
              <a:gd name="connsiteY367" fmla="*/ 203732 h 272109"/>
              <a:gd name="connsiteX368" fmla="*/ 255179 w 271915"/>
              <a:gd name="connsiteY368" fmla="*/ 201868 h 272109"/>
              <a:gd name="connsiteX369" fmla="*/ 256193 w 271915"/>
              <a:gd name="connsiteY369" fmla="*/ 199987 h 272109"/>
              <a:gd name="connsiteX370" fmla="*/ 257178 w 271915"/>
              <a:gd name="connsiteY370" fmla="*/ 198091 h 272109"/>
              <a:gd name="connsiteX371" fmla="*/ 258132 w 271915"/>
              <a:gd name="connsiteY371" fmla="*/ 196178 h 272109"/>
              <a:gd name="connsiteX372" fmla="*/ 259057 w 271915"/>
              <a:gd name="connsiteY372" fmla="*/ 194252 h 272109"/>
              <a:gd name="connsiteX373" fmla="*/ 259951 w 271915"/>
              <a:gd name="connsiteY373" fmla="*/ 192311 h 272109"/>
              <a:gd name="connsiteX374" fmla="*/ 260814 w 271915"/>
              <a:gd name="connsiteY374" fmla="*/ 190356 h 272109"/>
              <a:gd name="connsiteX375" fmla="*/ 261647 w 271915"/>
              <a:gd name="connsiteY375" fmla="*/ 188389 h 272109"/>
              <a:gd name="connsiteX376" fmla="*/ 262449 w 271915"/>
              <a:gd name="connsiteY376" fmla="*/ 186408 h 272109"/>
              <a:gd name="connsiteX377" fmla="*/ 263219 w 271915"/>
              <a:gd name="connsiteY377" fmla="*/ 184415 h 272109"/>
              <a:gd name="connsiteX378" fmla="*/ 263958 w 271915"/>
              <a:gd name="connsiteY378" fmla="*/ 182410 h 272109"/>
              <a:gd name="connsiteX379" fmla="*/ 264666 w 271915"/>
              <a:gd name="connsiteY379" fmla="*/ 180394 h 272109"/>
              <a:gd name="connsiteX380" fmla="*/ 265342 w 271915"/>
              <a:gd name="connsiteY380" fmla="*/ 178366 h 272109"/>
              <a:gd name="connsiteX381" fmla="*/ 265986 w 271915"/>
              <a:gd name="connsiteY381" fmla="*/ 176328 h 272109"/>
              <a:gd name="connsiteX382" fmla="*/ 266598 w 271915"/>
              <a:gd name="connsiteY382" fmla="*/ 174281 h 272109"/>
              <a:gd name="connsiteX383" fmla="*/ 267178 w 271915"/>
              <a:gd name="connsiteY383" fmla="*/ 172224 h 272109"/>
              <a:gd name="connsiteX384" fmla="*/ 267725 w 271915"/>
              <a:gd name="connsiteY384" fmla="*/ 170158 h 272109"/>
              <a:gd name="connsiteX385" fmla="*/ 268240 w 271915"/>
              <a:gd name="connsiteY385" fmla="*/ 168084 h 272109"/>
              <a:gd name="connsiteX386" fmla="*/ 268722 w 271915"/>
              <a:gd name="connsiteY386" fmla="*/ 166002 h 272109"/>
              <a:gd name="connsiteX387" fmla="*/ 269172 w 271915"/>
              <a:gd name="connsiteY387" fmla="*/ 163913 h 272109"/>
              <a:gd name="connsiteX388" fmla="*/ 269588 w 271915"/>
              <a:gd name="connsiteY388" fmla="*/ 161817 h 272109"/>
              <a:gd name="connsiteX389" fmla="*/ 269972 w 271915"/>
              <a:gd name="connsiteY389" fmla="*/ 159715 h 272109"/>
              <a:gd name="connsiteX390" fmla="*/ 270322 w 271915"/>
              <a:gd name="connsiteY390" fmla="*/ 157607 h 272109"/>
              <a:gd name="connsiteX391" fmla="*/ 270640 w 271915"/>
              <a:gd name="connsiteY391" fmla="*/ 155493 h 272109"/>
              <a:gd name="connsiteX392" fmla="*/ 270924 w 271915"/>
              <a:gd name="connsiteY392" fmla="*/ 153375 h 272109"/>
              <a:gd name="connsiteX393" fmla="*/ 271175 w 271915"/>
              <a:gd name="connsiteY393" fmla="*/ 151253 h 272109"/>
              <a:gd name="connsiteX394" fmla="*/ 271393 w 271915"/>
              <a:gd name="connsiteY394" fmla="*/ 149127 h 272109"/>
              <a:gd name="connsiteX395" fmla="*/ 271577 w 271915"/>
              <a:gd name="connsiteY395" fmla="*/ 146997 h 272109"/>
              <a:gd name="connsiteX396" fmla="*/ 271728 w 271915"/>
              <a:gd name="connsiteY396" fmla="*/ 144866 h 272109"/>
              <a:gd name="connsiteX397" fmla="*/ 271845 w 271915"/>
              <a:gd name="connsiteY397" fmla="*/ 142732 h 272109"/>
              <a:gd name="connsiteX398" fmla="*/ 271929 w 271915"/>
              <a:gd name="connsiteY398" fmla="*/ 140596 h 272109"/>
              <a:gd name="connsiteX399" fmla="*/ 271980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8"/>
                  <a:pt x="271980" y="134186"/>
                </a:cubicBezTo>
                <a:cubicBezTo>
                  <a:pt x="271969" y="133473"/>
                  <a:pt x="271951" y="132761"/>
                  <a:pt x="271929" y="132049"/>
                </a:cubicBezTo>
                <a:cubicBezTo>
                  <a:pt x="271907" y="131337"/>
                  <a:pt x="271879" y="130625"/>
                  <a:pt x="271845" y="129914"/>
                </a:cubicBezTo>
                <a:cubicBezTo>
                  <a:pt x="271812" y="129202"/>
                  <a:pt x="271773" y="128491"/>
                  <a:pt x="271728" y="127780"/>
                </a:cubicBezTo>
                <a:cubicBezTo>
                  <a:pt x="271683" y="127069"/>
                  <a:pt x="271633" y="126358"/>
                  <a:pt x="271577" y="125648"/>
                </a:cubicBezTo>
                <a:cubicBezTo>
                  <a:pt x="271521" y="124938"/>
                  <a:pt x="271460" y="124228"/>
                  <a:pt x="271393" y="123519"/>
                </a:cubicBezTo>
                <a:cubicBezTo>
                  <a:pt x="271326" y="122810"/>
                  <a:pt x="271253" y="122101"/>
                  <a:pt x="271175" y="121393"/>
                </a:cubicBezTo>
                <a:cubicBezTo>
                  <a:pt x="271097" y="120685"/>
                  <a:pt x="271013" y="119977"/>
                  <a:pt x="270924" y="119270"/>
                </a:cubicBezTo>
                <a:cubicBezTo>
                  <a:pt x="270835" y="118564"/>
                  <a:pt x="270740" y="117858"/>
                  <a:pt x="270640" y="117153"/>
                </a:cubicBezTo>
                <a:cubicBezTo>
                  <a:pt x="270540" y="116447"/>
                  <a:pt x="270434" y="115742"/>
                  <a:pt x="270322" y="115039"/>
                </a:cubicBezTo>
                <a:cubicBezTo>
                  <a:pt x="270211" y="114336"/>
                  <a:pt x="270094" y="113633"/>
                  <a:pt x="269972" y="112931"/>
                </a:cubicBezTo>
                <a:cubicBezTo>
                  <a:pt x="269849" y="112229"/>
                  <a:pt x="269721" y="111528"/>
                  <a:pt x="269588" y="110829"/>
                </a:cubicBezTo>
                <a:cubicBezTo>
                  <a:pt x="269455" y="110129"/>
                  <a:pt x="269316" y="109430"/>
                  <a:pt x="269172" y="108733"/>
                </a:cubicBezTo>
                <a:cubicBezTo>
                  <a:pt x="269027" y="108035"/>
                  <a:pt x="268877" y="107339"/>
                  <a:pt x="268722" y="106643"/>
                </a:cubicBezTo>
                <a:cubicBezTo>
                  <a:pt x="268567" y="105948"/>
                  <a:pt x="268406" y="105254"/>
                  <a:pt x="268240" y="104561"/>
                </a:cubicBezTo>
                <a:cubicBezTo>
                  <a:pt x="268074" y="103869"/>
                  <a:pt x="267902" y="103177"/>
                  <a:pt x="267725" y="102487"/>
                </a:cubicBezTo>
                <a:cubicBezTo>
                  <a:pt x="267548" y="101798"/>
                  <a:pt x="267365" y="101109"/>
                  <a:pt x="267178" y="100421"/>
                </a:cubicBezTo>
                <a:cubicBezTo>
                  <a:pt x="266990" y="99735"/>
                  <a:pt x="266797" y="99049"/>
                  <a:pt x="266598" y="98365"/>
                </a:cubicBezTo>
                <a:cubicBezTo>
                  <a:pt x="266399" y="97680"/>
                  <a:pt x="266195" y="96998"/>
                  <a:pt x="265986" y="96317"/>
                </a:cubicBezTo>
                <a:cubicBezTo>
                  <a:pt x="265777" y="95636"/>
                  <a:pt x="265562" y="94957"/>
                  <a:pt x="265342" y="94279"/>
                </a:cubicBezTo>
                <a:cubicBezTo>
                  <a:pt x="265122" y="93602"/>
                  <a:pt x="264897" y="92926"/>
                  <a:pt x="264666" y="92252"/>
                </a:cubicBezTo>
                <a:cubicBezTo>
                  <a:pt x="264436" y="91578"/>
                  <a:pt x="264200" y="90906"/>
                  <a:pt x="263958" y="90236"/>
                </a:cubicBezTo>
                <a:cubicBezTo>
                  <a:pt x="263718" y="89565"/>
                  <a:pt x="263471" y="88897"/>
                  <a:pt x="263219" y="88231"/>
                </a:cubicBezTo>
                <a:cubicBezTo>
                  <a:pt x="262968" y="87564"/>
                  <a:pt x="262711" y="86900"/>
                  <a:pt x="262449" y="86237"/>
                </a:cubicBezTo>
                <a:cubicBezTo>
                  <a:pt x="262187" y="85575"/>
                  <a:pt x="261919" y="84915"/>
                  <a:pt x="261647" y="84257"/>
                </a:cubicBezTo>
                <a:cubicBezTo>
                  <a:pt x="261375" y="83599"/>
                  <a:pt x="261097" y="82943"/>
                  <a:pt x="260814" y="82289"/>
                </a:cubicBezTo>
                <a:cubicBezTo>
                  <a:pt x="260532" y="81635"/>
                  <a:pt x="260244" y="80983"/>
                  <a:pt x="259951" y="80334"/>
                </a:cubicBezTo>
                <a:cubicBezTo>
                  <a:pt x="259658" y="79685"/>
                  <a:pt x="259360" y="79038"/>
                  <a:pt x="259057" y="78394"/>
                </a:cubicBezTo>
                <a:cubicBezTo>
                  <a:pt x="258754" y="77749"/>
                  <a:pt x="258445" y="77106"/>
                  <a:pt x="258132" y="76467"/>
                </a:cubicBezTo>
                <a:cubicBezTo>
                  <a:pt x="257819" y="75827"/>
                  <a:pt x="257501" y="75190"/>
                  <a:pt x="257178" y="74555"/>
                </a:cubicBezTo>
                <a:cubicBezTo>
                  <a:pt x="256855" y="73920"/>
                  <a:pt x="256526" y="73288"/>
                  <a:pt x="256193" y="72659"/>
                </a:cubicBezTo>
                <a:cubicBezTo>
                  <a:pt x="255860" y="72029"/>
                  <a:pt x="255522" y="71402"/>
                  <a:pt x="255179" y="70778"/>
                </a:cubicBezTo>
                <a:cubicBezTo>
                  <a:pt x="254836" y="70153"/>
                  <a:pt x="254489" y="69532"/>
                  <a:pt x="254136" y="68913"/>
                </a:cubicBezTo>
                <a:cubicBezTo>
                  <a:pt x="253783" y="68294"/>
                  <a:pt x="253425" y="67678"/>
                  <a:pt x="253063" y="67065"/>
                </a:cubicBezTo>
                <a:cubicBezTo>
                  <a:pt x="252701" y="66452"/>
                  <a:pt x="252334" y="65841"/>
                  <a:pt x="251962" y="65234"/>
                </a:cubicBezTo>
                <a:cubicBezTo>
                  <a:pt x="251589" y="64627"/>
                  <a:pt x="251213" y="64022"/>
                  <a:pt x="250832" y="63421"/>
                </a:cubicBezTo>
                <a:cubicBezTo>
                  <a:pt x="250450" y="62820"/>
                  <a:pt x="250064" y="62221"/>
                  <a:pt x="249673" y="61625"/>
                </a:cubicBezTo>
                <a:cubicBezTo>
                  <a:pt x="249282" y="61030"/>
                  <a:pt x="248887" y="60438"/>
                  <a:pt x="248487" y="59848"/>
                </a:cubicBezTo>
                <a:cubicBezTo>
                  <a:pt x="248087" y="59259"/>
                  <a:pt x="247682" y="58673"/>
                  <a:pt x="247272" y="58091"/>
                </a:cubicBezTo>
                <a:cubicBezTo>
                  <a:pt x="246863" y="57508"/>
                  <a:pt x="246449" y="56928"/>
                  <a:pt x="246031" y="56352"/>
                </a:cubicBezTo>
                <a:cubicBezTo>
                  <a:pt x="245612" y="55775"/>
                  <a:pt x="245189" y="55202"/>
                  <a:pt x="244762" y="54632"/>
                </a:cubicBezTo>
                <a:cubicBezTo>
                  <a:pt x="244334" y="54063"/>
                  <a:pt x="243902" y="53497"/>
                  <a:pt x="243466" y="52933"/>
                </a:cubicBezTo>
                <a:cubicBezTo>
                  <a:pt x="243030" y="52371"/>
                  <a:pt x="242589" y="51812"/>
                  <a:pt x="242144" y="51255"/>
                </a:cubicBezTo>
                <a:cubicBezTo>
                  <a:pt x="241699" y="50700"/>
                  <a:pt x="241249" y="50147"/>
                  <a:pt x="240796" y="49598"/>
                </a:cubicBezTo>
                <a:cubicBezTo>
                  <a:pt x="240342" y="49049"/>
                  <a:pt x="239884" y="48504"/>
                  <a:pt x="239422" y="47962"/>
                </a:cubicBezTo>
                <a:cubicBezTo>
                  <a:pt x="238959" y="47421"/>
                  <a:pt x="238493" y="46882"/>
                  <a:pt x="238022" y="46348"/>
                </a:cubicBezTo>
                <a:cubicBezTo>
                  <a:pt x="237551" y="45813"/>
                  <a:pt x="237076" y="45283"/>
                  <a:pt x="236597" y="44756"/>
                </a:cubicBezTo>
                <a:cubicBezTo>
                  <a:pt x="236118" y="44229"/>
                  <a:pt x="235635" y="43706"/>
                  <a:pt x="235147" y="43187"/>
                </a:cubicBezTo>
                <a:cubicBezTo>
                  <a:pt x="234660" y="42667"/>
                  <a:pt x="234169" y="42152"/>
                  <a:pt x="233673" y="41640"/>
                </a:cubicBezTo>
                <a:cubicBezTo>
                  <a:pt x="233178" y="41129"/>
                  <a:pt x="232678" y="40621"/>
                  <a:pt x="232175" y="40117"/>
                </a:cubicBezTo>
                <a:cubicBezTo>
                  <a:pt x="231672" y="39614"/>
                  <a:pt x="231164" y="39114"/>
                  <a:pt x="230653" y="38618"/>
                </a:cubicBezTo>
                <a:cubicBezTo>
                  <a:pt x="230142" y="38123"/>
                  <a:pt x="229627" y="37630"/>
                  <a:pt x="229108" y="37143"/>
                </a:cubicBezTo>
                <a:cubicBezTo>
                  <a:pt x="228589" y="36655"/>
                  <a:pt x="228067" y="36172"/>
                  <a:pt x="227540" y="35692"/>
                </a:cubicBezTo>
                <a:cubicBezTo>
                  <a:pt x="227013" y="35213"/>
                  <a:pt x="226483" y="34737"/>
                  <a:pt x="225949" y="34267"/>
                </a:cubicBezTo>
                <a:cubicBezTo>
                  <a:pt x="225415" y="33795"/>
                  <a:pt x="224877" y="33328"/>
                  <a:pt x="224336" y="32866"/>
                </a:cubicBezTo>
                <a:cubicBezTo>
                  <a:pt x="223795" y="32403"/>
                  <a:pt x="223250" y="31945"/>
                  <a:pt x="222701" y="31491"/>
                </a:cubicBezTo>
                <a:cubicBezTo>
                  <a:pt x="222153" y="31037"/>
                  <a:pt x="221600" y="30587"/>
                  <a:pt x="221045" y="30141"/>
                </a:cubicBezTo>
                <a:cubicBezTo>
                  <a:pt x="220490" y="29696"/>
                  <a:pt x="219930" y="29255"/>
                  <a:pt x="219368" y="28818"/>
                </a:cubicBezTo>
                <a:cubicBezTo>
                  <a:pt x="218805" y="28382"/>
                  <a:pt x="218239" y="27949"/>
                  <a:pt x="217670" y="27521"/>
                </a:cubicBezTo>
                <a:cubicBezTo>
                  <a:pt x="217101" y="27094"/>
                  <a:pt x="216528" y="26671"/>
                  <a:pt x="215952" y="26252"/>
                </a:cubicBezTo>
                <a:cubicBezTo>
                  <a:pt x="215377" y="25833"/>
                  <a:pt x="214797" y="25419"/>
                  <a:pt x="214215" y="25010"/>
                </a:cubicBezTo>
                <a:cubicBezTo>
                  <a:pt x="213632" y="24600"/>
                  <a:pt x="213047" y="24194"/>
                  <a:pt x="212458" y="23794"/>
                </a:cubicBezTo>
                <a:cubicBezTo>
                  <a:pt x="211869" y="23394"/>
                  <a:pt x="211277" y="22998"/>
                  <a:pt x="210682" y="22607"/>
                </a:cubicBezTo>
                <a:cubicBezTo>
                  <a:pt x="210087" y="22216"/>
                  <a:pt x="209489" y="21829"/>
                  <a:pt x="208888" y="21448"/>
                </a:cubicBezTo>
                <a:cubicBezTo>
                  <a:pt x="208287" y="21066"/>
                  <a:pt x="207683" y="20689"/>
                  <a:pt x="207076" y="20317"/>
                </a:cubicBezTo>
                <a:cubicBezTo>
                  <a:pt x="206469" y="19944"/>
                  <a:pt x="205859" y="19577"/>
                  <a:pt x="205247" y="19215"/>
                </a:cubicBezTo>
                <a:cubicBezTo>
                  <a:pt x="204634" y="18852"/>
                  <a:pt x="204018" y="18494"/>
                  <a:pt x="203400" y="18141"/>
                </a:cubicBezTo>
                <a:cubicBezTo>
                  <a:pt x="202782" y="17788"/>
                  <a:pt x="202161" y="17440"/>
                  <a:pt x="201536" y="17097"/>
                </a:cubicBezTo>
                <a:cubicBezTo>
                  <a:pt x="200913" y="16754"/>
                  <a:pt x="200286" y="16415"/>
                  <a:pt x="199657" y="16082"/>
                </a:cubicBezTo>
                <a:cubicBezTo>
                  <a:pt x="199028" y="15749"/>
                  <a:pt x="198396" y="15421"/>
                  <a:pt x="197762" y="15097"/>
                </a:cubicBezTo>
                <a:cubicBezTo>
                  <a:pt x="197128" y="14774"/>
                  <a:pt x="196491" y="14455"/>
                  <a:pt x="195851" y="14142"/>
                </a:cubicBezTo>
                <a:cubicBezTo>
                  <a:pt x="195212" y="13828"/>
                  <a:pt x="194570" y="13520"/>
                  <a:pt x="193926" y="13217"/>
                </a:cubicBezTo>
                <a:cubicBezTo>
                  <a:pt x="193282" y="12913"/>
                  <a:pt x="192636" y="12615"/>
                  <a:pt x="191987" y="12322"/>
                </a:cubicBezTo>
                <a:cubicBezTo>
                  <a:pt x="191338" y="12029"/>
                  <a:pt x="190687" y="11741"/>
                  <a:pt x="190034" y="11458"/>
                </a:cubicBezTo>
                <a:cubicBezTo>
                  <a:pt x="189380" y="11174"/>
                  <a:pt x="188725" y="10897"/>
                  <a:pt x="188067" y="10625"/>
                </a:cubicBezTo>
                <a:cubicBezTo>
                  <a:pt x="187410" y="10352"/>
                  <a:pt x="186750" y="10084"/>
                  <a:pt x="186088" y="9822"/>
                </a:cubicBezTo>
                <a:cubicBezTo>
                  <a:pt x="185426" y="9560"/>
                  <a:pt x="184762" y="9303"/>
                  <a:pt x="184096" y="9051"/>
                </a:cubicBezTo>
                <a:cubicBezTo>
                  <a:pt x="183430" y="8799"/>
                  <a:pt x="182762" y="8552"/>
                  <a:pt x="182092" y="8311"/>
                </a:cubicBezTo>
                <a:cubicBezTo>
                  <a:pt x="181423" y="8070"/>
                  <a:pt x="180751" y="7834"/>
                  <a:pt x="180078" y="7603"/>
                </a:cubicBezTo>
                <a:cubicBezTo>
                  <a:pt x="179404" y="7372"/>
                  <a:pt x="178729" y="7147"/>
                  <a:pt x="178052" y="6927"/>
                </a:cubicBezTo>
                <a:cubicBezTo>
                  <a:pt x="177375" y="6707"/>
                  <a:pt x="176696" y="6492"/>
                  <a:pt x="176015" y="6283"/>
                </a:cubicBezTo>
                <a:cubicBezTo>
                  <a:pt x="175335" y="6073"/>
                  <a:pt x="174653" y="5869"/>
                  <a:pt x="173969" y="5670"/>
                </a:cubicBezTo>
                <a:cubicBezTo>
                  <a:pt x="173286" y="5472"/>
                  <a:pt x="172601" y="5278"/>
                  <a:pt x="171914" y="5090"/>
                </a:cubicBezTo>
                <a:cubicBezTo>
                  <a:pt x="171227" y="4902"/>
                  <a:pt x="170539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4" y="2811"/>
                  <a:pt x="161514" y="2678"/>
                </a:cubicBezTo>
                <a:cubicBezTo>
                  <a:pt x="160815" y="2544"/>
                  <a:pt x="160115" y="2416"/>
                  <a:pt x="159414" y="2294"/>
                </a:cubicBezTo>
                <a:cubicBezTo>
                  <a:pt x="158712" y="2171"/>
                  <a:pt x="158010" y="2055"/>
                  <a:pt x="157307" y="1943"/>
                </a:cubicBezTo>
                <a:cubicBezTo>
                  <a:pt x="156604" y="1831"/>
                  <a:pt x="155900" y="1726"/>
                  <a:pt x="155195" y="1625"/>
                </a:cubicBezTo>
                <a:cubicBezTo>
                  <a:pt x="154490" y="1525"/>
                  <a:pt x="153785" y="1430"/>
                  <a:pt x="153078" y="1340"/>
                </a:cubicBezTo>
                <a:cubicBezTo>
                  <a:pt x="152372" y="1252"/>
                  <a:pt x="151665" y="1168"/>
                  <a:pt x="150958" y="1090"/>
                </a:cubicBezTo>
                <a:cubicBezTo>
                  <a:pt x="150250" y="1011"/>
                  <a:pt x="149542" y="938"/>
                  <a:pt x="148833" y="871"/>
                </a:cubicBezTo>
                <a:cubicBezTo>
                  <a:pt x="148124" y="804"/>
                  <a:pt x="147415" y="743"/>
                  <a:pt x="146706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2" y="386"/>
                  <a:pt x="141020" y="357"/>
                  <a:pt x="140309" y="335"/>
                </a:cubicBezTo>
                <a:cubicBezTo>
                  <a:pt x="139597" y="313"/>
                  <a:pt x="138886" y="296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84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2" y="743"/>
                  <a:pt x="123952" y="804"/>
                  <a:pt x="123244" y="871"/>
                </a:cubicBezTo>
                <a:cubicBezTo>
                  <a:pt x="122535" y="938"/>
                  <a:pt x="121827" y="1011"/>
                  <a:pt x="121119" y="1090"/>
                </a:cubicBezTo>
                <a:cubicBezTo>
                  <a:pt x="120412" y="1168"/>
                  <a:pt x="119705" y="1252"/>
                  <a:pt x="118998" y="1340"/>
                </a:cubicBezTo>
                <a:cubicBezTo>
                  <a:pt x="118292" y="1430"/>
                  <a:pt x="117587" y="1525"/>
                  <a:pt x="116882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5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8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3"/>
                  <a:pt x="102917" y="4365"/>
                  <a:pt x="102227" y="4542"/>
                </a:cubicBezTo>
                <a:cubicBezTo>
                  <a:pt x="101538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4" y="8552"/>
                  <a:pt x="88647" y="8799"/>
                  <a:pt x="87981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10" y="10625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9" y="12029"/>
                  <a:pt x="80090" y="12322"/>
                </a:cubicBezTo>
                <a:cubicBezTo>
                  <a:pt x="79441" y="12615"/>
                  <a:pt x="78794" y="12913"/>
                  <a:pt x="78151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1" y="15421"/>
                  <a:pt x="73049" y="15749"/>
                  <a:pt x="72420" y="16082"/>
                </a:cubicBezTo>
                <a:cubicBezTo>
                  <a:pt x="71791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8" y="19577"/>
                  <a:pt x="65607" y="19944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8" y="21829"/>
                  <a:pt x="61990" y="22216"/>
                  <a:pt x="61394" y="22607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5" y="24600"/>
                  <a:pt x="57862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1"/>
                </a:cubicBezTo>
                <a:cubicBezTo>
                  <a:pt x="53837" y="27949"/>
                  <a:pt x="53272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200" y="33328"/>
                  <a:pt x="46662" y="33795"/>
                  <a:pt x="46128" y="34267"/>
                </a:cubicBezTo>
                <a:cubicBezTo>
                  <a:pt x="45594" y="34737"/>
                  <a:pt x="45064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0"/>
                  <a:pt x="41935" y="38123"/>
                  <a:pt x="41423" y="38618"/>
                </a:cubicBezTo>
                <a:cubicBezTo>
                  <a:pt x="40913" y="39114"/>
                  <a:pt x="40405" y="39614"/>
                  <a:pt x="39902" y="40117"/>
                </a:cubicBezTo>
                <a:cubicBezTo>
                  <a:pt x="39398" y="40621"/>
                  <a:pt x="38899" y="41129"/>
                  <a:pt x="38404" y="41640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5" y="46348"/>
                </a:cubicBezTo>
                <a:cubicBezTo>
                  <a:pt x="33584" y="46882"/>
                  <a:pt x="33118" y="47421"/>
                  <a:pt x="32655" y="47962"/>
                </a:cubicBezTo>
                <a:cubicBezTo>
                  <a:pt x="32193" y="48504"/>
                  <a:pt x="31735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1" y="52933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2"/>
                </a:cubicBezTo>
                <a:cubicBezTo>
                  <a:pt x="25628" y="56928"/>
                  <a:pt x="25214" y="57508"/>
                  <a:pt x="24805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2"/>
                  <a:pt x="19013" y="67065"/>
                </a:cubicBezTo>
                <a:cubicBezTo>
                  <a:pt x="18652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8" y="70778"/>
                </a:cubicBezTo>
                <a:cubicBezTo>
                  <a:pt x="16555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4" y="76467"/>
                </a:cubicBezTo>
                <a:cubicBezTo>
                  <a:pt x="13631" y="77106"/>
                  <a:pt x="13323" y="77749"/>
                  <a:pt x="13020" y="78394"/>
                </a:cubicBezTo>
                <a:cubicBezTo>
                  <a:pt x="12717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9"/>
                </a:cubicBezTo>
                <a:cubicBezTo>
                  <a:pt x="10979" y="82943"/>
                  <a:pt x="10702" y="83599"/>
                  <a:pt x="10430" y="84257"/>
                </a:cubicBezTo>
                <a:cubicBezTo>
                  <a:pt x="10157" y="84915"/>
                  <a:pt x="9890" y="85575"/>
                  <a:pt x="9628" y="86237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7"/>
                </a:cubicBezTo>
                <a:cubicBezTo>
                  <a:pt x="5882" y="96998"/>
                  <a:pt x="5678" y="97680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8"/>
                  <a:pt x="4352" y="102487"/>
                </a:cubicBezTo>
                <a:cubicBezTo>
                  <a:pt x="4175" y="103177"/>
                  <a:pt x="4003" y="103869"/>
                  <a:pt x="3837" y="104561"/>
                </a:cubicBezTo>
                <a:cubicBezTo>
                  <a:pt x="3671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0"/>
                  <a:pt x="2622" y="110129"/>
                  <a:pt x="2489" y="110829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6" y="114336"/>
                  <a:pt x="1755" y="115039"/>
                </a:cubicBezTo>
                <a:cubicBezTo>
                  <a:pt x="1643" y="115742"/>
                  <a:pt x="1537" y="116447"/>
                  <a:pt x="1437" y="117153"/>
                </a:cubicBezTo>
                <a:cubicBezTo>
                  <a:pt x="1337" y="117858"/>
                  <a:pt x="1242" y="118564"/>
                  <a:pt x="1152" y="119270"/>
                </a:cubicBezTo>
                <a:cubicBezTo>
                  <a:pt x="1064" y="119977"/>
                  <a:pt x="980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500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2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2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500" y="146997"/>
                </a:cubicBezTo>
                <a:cubicBezTo>
                  <a:pt x="556" y="147708"/>
                  <a:pt x="617" y="148417"/>
                  <a:pt x="684" y="149127"/>
                </a:cubicBezTo>
                <a:cubicBezTo>
                  <a:pt x="751" y="149836"/>
                  <a:pt x="823" y="150545"/>
                  <a:pt x="901" y="151253"/>
                </a:cubicBezTo>
                <a:cubicBezTo>
                  <a:pt x="980" y="151961"/>
                  <a:pt x="1064" y="152668"/>
                  <a:pt x="1152" y="153375"/>
                </a:cubicBezTo>
                <a:cubicBezTo>
                  <a:pt x="1242" y="154081"/>
                  <a:pt x="1337" y="154788"/>
                  <a:pt x="1437" y="155493"/>
                </a:cubicBezTo>
                <a:cubicBezTo>
                  <a:pt x="1537" y="156198"/>
                  <a:pt x="1643" y="156903"/>
                  <a:pt x="1755" y="157607"/>
                </a:cubicBezTo>
                <a:cubicBezTo>
                  <a:pt x="1866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9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1" y="167391"/>
                  <a:pt x="3837" y="168084"/>
                </a:cubicBezTo>
                <a:cubicBezTo>
                  <a:pt x="4003" y="168777"/>
                  <a:pt x="4175" y="169468"/>
                  <a:pt x="4352" y="170158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8" y="174965"/>
                  <a:pt x="5882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1"/>
                  <a:pt x="9366" y="185745"/>
                  <a:pt x="9628" y="186408"/>
                </a:cubicBezTo>
                <a:cubicBezTo>
                  <a:pt x="9890" y="187071"/>
                  <a:pt x="10157" y="187731"/>
                  <a:pt x="10430" y="188389"/>
                </a:cubicBezTo>
                <a:cubicBezTo>
                  <a:pt x="10702" y="189047"/>
                  <a:pt x="10979" y="189703"/>
                  <a:pt x="11262" y="190356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7" y="193608"/>
                  <a:pt x="13020" y="194252"/>
                </a:cubicBezTo>
                <a:cubicBezTo>
                  <a:pt x="13323" y="194896"/>
                  <a:pt x="13631" y="195539"/>
                  <a:pt x="13944" y="196178"/>
                </a:cubicBezTo>
                <a:cubicBezTo>
                  <a:pt x="14258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5" y="201244"/>
                  <a:pt x="16898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2" y="204967"/>
                  <a:pt x="19013" y="205580"/>
                </a:cubicBezTo>
                <a:cubicBezTo>
                  <a:pt x="19376" y="206193"/>
                  <a:pt x="19743" y="206804"/>
                  <a:pt x="20115" y="207411"/>
                </a:cubicBezTo>
                <a:cubicBezTo>
                  <a:pt x="20487" y="208019"/>
                  <a:pt x="20864" y="208623"/>
                  <a:pt x="21245" y="209224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5" y="214555"/>
                </a:cubicBezTo>
                <a:cubicBezTo>
                  <a:pt x="25214" y="215138"/>
                  <a:pt x="25628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1" y="219712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5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5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4" y="231005"/>
                </a:cubicBezTo>
                <a:cubicBezTo>
                  <a:pt x="38899" y="231517"/>
                  <a:pt x="39398" y="232024"/>
                  <a:pt x="39902" y="232528"/>
                </a:cubicBezTo>
                <a:cubicBezTo>
                  <a:pt x="40405" y="233032"/>
                  <a:pt x="40913" y="233531"/>
                  <a:pt x="41423" y="234028"/>
                </a:cubicBezTo>
                <a:cubicBezTo>
                  <a:pt x="41935" y="234523"/>
                  <a:pt x="42450" y="235015"/>
                  <a:pt x="42969" y="235502"/>
                </a:cubicBezTo>
                <a:cubicBezTo>
                  <a:pt x="43488" y="235990"/>
                  <a:pt x="44010" y="236474"/>
                  <a:pt x="44537" y="236953"/>
                </a:cubicBezTo>
                <a:cubicBezTo>
                  <a:pt x="45064" y="237432"/>
                  <a:pt x="45594" y="237908"/>
                  <a:pt x="46128" y="238379"/>
                </a:cubicBezTo>
                <a:cubicBezTo>
                  <a:pt x="46662" y="238850"/>
                  <a:pt x="47200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7"/>
                </a:cubicBezTo>
                <a:cubicBezTo>
                  <a:pt x="53272" y="244264"/>
                  <a:pt x="53837" y="244696"/>
                  <a:pt x="54406" y="245124"/>
                </a:cubicBezTo>
                <a:cubicBezTo>
                  <a:pt x="54976" y="245551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2" y="247636"/>
                </a:cubicBezTo>
                <a:cubicBezTo>
                  <a:pt x="58445" y="248046"/>
                  <a:pt x="59030" y="248451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90" y="250429"/>
                  <a:pt x="62588" y="250816"/>
                  <a:pt x="63189" y="251198"/>
                </a:cubicBezTo>
                <a:cubicBezTo>
                  <a:pt x="63790" y="251580"/>
                  <a:pt x="64393" y="251956"/>
                  <a:pt x="65001" y="252329"/>
                </a:cubicBezTo>
                <a:cubicBezTo>
                  <a:pt x="65607" y="252701"/>
                  <a:pt x="66218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2"/>
                  <a:pt x="71791" y="256230"/>
                  <a:pt x="72420" y="256563"/>
                </a:cubicBezTo>
                <a:cubicBezTo>
                  <a:pt x="73049" y="256897"/>
                  <a:pt x="73681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5"/>
                  <a:pt x="78151" y="259429"/>
                </a:cubicBezTo>
                <a:cubicBezTo>
                  <a:pt x="78794" y="259733"/>
                  <a:pt x="79441" y="260031"/>
                  <a:pt x="80090" y="260323"/>
                </a:cubicBezTo>
                <a:cubicBezTo>
                  <a:pt x="80739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10" y="262021"/>
                </a:cubicBezTo>
                <a:cubicBezTo>
                  <a:pt x="84667" y="262294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1" y="263594"/>
                </a:cubicBezTo>
                <a:cubicBezTo>
                  <a:pt x="88647" y="263846"/>
                  <a:pt x="89314" y="264093"/>
                  <a:pt x="89984" y="264334"/>
                </a:cubicBezTo>
                <a:cubicBezTo>
                  <a:pt x="90654" y="264575"/>
                  <a:pt x="91326" y="264812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7"/>
                  <a:pt x="98107" y="266976"/>
                </a:cubicBezTo>
                <a:cubicBezTo>
                  <a:pt x="98791" y="267174"/>
                  <a:pt x="99476" y="267367"/>
                  <a:pt x="100163" y="267556"/>
                </a:cubicBezTo>
                <a:cubicBezTo>
                  <a:pt x="100849" y="267743"/>
                  <a:pt x="101538" y="267926"/>
                  <a:pt x="102227" y="268103"/>
                </a:cubicBezTo>
                <a:cubicBezTo>
                  <a:pt x="102917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8" y="269551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2" y="271021"/>
                </a:cubicBezTo>
                <a:cubicBezTo>
                  <a:pt x="117587" y="271121"/>
                  <a:pt x="118292" y="271215"/>
                  <a:pt x="118998" y="271305"/>
                </a:cubicBezTo>
                <a:cubicBezTo>
                  <a:pt x="119705" y="271394"/>
                  <a:pt x="120412" y="271478"/>
                  <a:pt x="121119" y="271556"/>
                </a:cubicBezTo>
                <a:cubicBezTo>
                  <a:pt x="121827" y="271634"/>
                  <a:pt x="122535" y="271707"/>
                  <a:pt x="123244" y="271774"/>
                </a:cubicBezTo>
                <a:cubicBezTo>
                  <a:pt x="123952" y="271841"/>
                  <a:pt x="124662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3" y="272361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9" y="272311"/>
                </a:cubicBezTo>
                <a:cubicBezTo>
                  <a:pt x="141020" y="272288"/>
                  <a:pt x="141732" y="272260"/>
                  <a:pt x="142443" y="272227"/>
                </a:cubicBezTo>
                <a:cubicBezTo>
                  <a:pt x="143154" y="272193"/>
                  <a:pt x="143865" y="272154"/>
                  <a:pt x="144575" y="272109"/>
                </a:cubicBezTo>
                <a:cubicBezTo>
                  <a:pt x="145286" y="272064"/>
                  <a:pt x="145996" y="272014"/>
                  <a:pt x="146706" y="271958"/>
                </a:cubicBezTo>
                <a:cubicBezTo>
                  <a:pt x="147415" y="271902"/>
                  <a:pt x="148124" y="271841"/>
                  <a:pt x="148833" y="271774"/>
                </a:cubicBezTo>
                <a:cubicBezTo>
                  <a:pt x="149542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5" y="271215"/>
                  <a:pt x="154490" y="271121"/>
                  <a:pt x="155195" y="271021"/>
                </a:cubicBezTo>
                <a:cubicBezTo>
                  <a:pt x="155900" y="270920"/>
                  <a:pt x="156604" y="270814"/>
                  <a:pt x="157307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5" y="270229"/>
                  <a:pt x="160815" y="270101"/>
                  <a:pt x="161514" y="269967"/>
                </a:cubicBezTo>
                <a:cubicBezTo>
                  <a:pt x="162214" y="269834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9" y="267926"/>
                  <a:pt x="171227" y="267743"/>
                  <a:pt x="171914" y="267556"/>
                </a:cubicBezTo>
                <a:cubicBezTo>
                  <a:pt x="172601" y="267367"/>
                  <a:pt x="173286" y="267174"/>
                  <a:pt x="173969" y="266976"/>
                </a:cubicBezTo>
                <a:cubicBezTo>
                  <a:pt x="174653" y="266777"/>
                  <a:pt x="175335" y="266572"/>
                  <a:pt x="176015" y="266363"/>
                </a:cubicBezTo>
                <a:cubicBezTo>
                  <a:pt x="176696" y="266154"/>
                  <a:pt x="177375" y="265939"/>
                  <a:pt x="178052" y="265719"/>
                </a:cubicBezTo>
                <a:cubicBezTo>
                  <a:pt x="178729" y="265498"/>
                  <a:pt x="179404" y="265273"/>
                  <a:pt x="180078" y="265042"/>
                </a:cubicBezTo>
                <a:cubicBezTo>
                  <a:pt x="180751" y="264812"/>
                  <a:pt x="181423" y="264575"/>
                  <a:pt x="182092" y="264334"/>
                </a:cubicBezTo>
                <a:cubicBezTo>
                  <a:pt x="182762" y="264093"/>
                  <a:pt x="183430" y="263846"/>
                  <a:pt x="184096" y="263594"/>
                </a:cubicBezTo>
                <a:cubicBezTo>
                  <a:pt x="184762" y="263343"/>
                  <a:pt x="185426" y="263085"/>
                  <a:pt x="186088" y="262823"/>
                </a:cubicBezTo>
                <a:cubicBezTo>
                  <a:pt x="186750" y="262561"/>
                  <a:pt x="187410" y="262294"/>
                  <a:pt x="188067" y="262021"/>
                </a:cubicBezTo>
                <a:cubicBezTo>
                  <a:pt x="188725" y="261749"/>
                  <a:pt x="189380" y="261471"/>
                  <a:pt x="190034" y="261188"/>
                </a:cubicBezTo>
                <a:cubicBezTo>
                  <a:pt x="190687" y="260905"/>
                  <a:pt x="191338" y="260617"/>
                  <a:pt x="191987" y="260323"/>
                </a:cubicBezTo>
                <a:cubicBezTo>
                  <a:pt x="192636" y="260031"/>
                  <a:pt x="193282" y="259733"/>
                  <a:pt x="193926" y="259429"/>
                </a:cubicBezTo>
                <a:cubicBezTo>
                  <a:pt x="194570" y="259125"/>
                  <a:pt x="195212" y="258817"/>
                  <a:pt x="195851" y="258504"/>
                </a:cubicBezTo>
                <a:cubicBezTo>
                  <a:pt x="196491" y="258191"/>
                  <a:pt x="197128" y="257872"/>
                  <a:pt x="197762" y="257549"/>
                </a:cubicBezTo>
                <a:cubicBezTo>
                  <a:pt x="198396" y="257225"/>
                  <a:pt x="199028" y="256897"/>
                  <a:pt x="199657" y="256563"/>
                </a:cubicBezTo>
                <a:cubicBezTo>
                  <a:pt x="200286" y="256230"/>
                  <a:pt x="200913" y="255892"/>
                  <a:pt x="201536" y="255548"/>
                </a:cubicBezTo>
                <a:cubicBezTo>
                  <a:pt x="202161" y="255205"/>
                  <a:pt x="202782" y="254857"/>
                  <a:pt x="203400" y="254504"/>
                </a:cubicBezTo>
                <a:cubicBezTo>
                  <a:pt x="204018" y="254151"/>
                  <a:pt x="204634" y="253794"/>
                  <a:pt x="205247" y="253431"/>
                </a:cubicBezTo>
                <a:cubicBezTo>
                  <a:pt x="205859" y="253068"/>
                  <a:pt x="206469" y="252701"/>
                  <a:pt x="207076" y="252329"/>
                </a:cubicBezTo>
                <a:cubicBezTo>
                  <a:pt x="207683" y="251956"/>
                  <a:pt x="208287" y="251580"/>
                  <a:pt x="208888" y="251198"/>
                </a:cubicBezTo>
                <a:cubicBezTo>
                  <a:pt x="209489" y="250816"/>
                  <a:pt x="210087" y="250429"/>
                  <a:pt x="210682" y="250038"/>
                </a:cubicBezTo>
                <a:cubicBezTo>
                  <a:pt x="211277" y="249647"/>
                  <a:pt x="211869" y="249251"/>
                  <a:pt x="212458" y="248851"/>
                </a:cubicBezTo>
                <a:cubicBezTo>
                  <a:pt x="213047" y="248451"/>
                  <a:pt x="213632" y="248046"/>
                  <a:pt x="214215" y="247636"/>
                </a:cubicBezTo>
                <a:cubicBezTo>
                  <a:pt x="214797" y="247227"/>
                  <a:pt x="215377" y="246812"/>
                  <a:pt x="215952" y="246394"/>
                </a:cubicBezTo>
                <a:cubicBezTo>
                  <a:pt x="216528" y="245975"/>
                  <a:pt x="217101" y="245551"/>
                  <a:pt x="217670" y="245124"/>
                </a:cubicBezTo>
                <a:cubicBezTo>
                  <a:pt x="218239" y="244696"/>
                  <a:pt x="218805" y="244264"/>
                  <a:pt x="219368" y="243827"/>
                </a:cubicBezTo>
                <a:cubicBezTo>
                  <a:pt x="219930" y="243391"/>
                  <a:pt x="220490" y="242949"/>
                  <a:pt x="221045" y="242504"/>
                </a:cubicBezTo>
                <a:cubicBezTo>
                  <a:pt x="221600" y="242059"/>
                  <a:pt x="222153" y="241609"/>
                  <a:pt x="222701" y="241155"/>
                </a:cubicBezTo>
                <a:cubicBezTo>
                  <a:pt x="223250" y="240701"/>
                  <a:pt x="223795" y="240242"/>
                  <a:pt x="224336" y="239780"/>
                </a:cubicBezTo>
                <a:cubicBezTo>
                  <a:pt x="224877" y="239317"/>
                  <a:pt x="225415" y="238850"/>
                  <a:pt x="225949" y="238379"/>
                </a:cubicBezTo>
                <a:cubicBezTo>
                  <a:pt x="226483" y="237908"/>
                  <a:pt x="227013" y="237432"/>
                  <a:pt x="227540" y="236953"/>
                </a:cubicBezTo>
                <a:cubicBezTo>
                  <a:pt x="228067" y="236474"/>
                  <a:pt x="228589" y="235990"/>
                  <a:pt x="229108" y="235502"/>
                </a:cubicBezTo>
                <a:cubicBezTo>
                  <a:pt x="229627" y="235015"/>
                  <a:pt x="230142" y="234523"/>
                  <a:pt x="230653" y="234028"/>
                </a:cubicBezTo>
                <a:cubicBezTo>
                  <a:pt x="231164" y="233531"/>
                  <a:pt x="231672" y="233032"/>
                  <a:pt x="232175" y="232528"/>
                </a:cubicBezTo>
                <a:cubicBezTo>
                  <a:pt x="232678" y="232024"/>
                  <a:pt x="233178" y="231517"/>
                  <a:pt x="233673" y="231005"/>
                </a:cubicBezTo>
                <a:cubicBezTo>
                  <a:pt x="234169" y="230493"/>
                  <a:pt x="234660" y="229978"/>
                  <a:pt x="235147" y="229459"/>
                </a:cubicBezTo>
                <a:cubicBezTo>
                  <a:pt x="235635" y="228939"/>
                  <a:pt x="236118" y="228416"/>
                  <a:pt x="236597" y="227890"/>
                </a:cubicBezTo>
                <a:cubicBezTo>
                  <a:pt x="237076" y="227363"/>
                  <a:pt x="237551" y="226832"/>
                  <a:pt x="238022" y="226297"/>
                </a:cubicBezTo>
                <a:cubicBezTo>
                  <a:pt x="238493" y="225763"/>
                  <a:pt x="238959" y="225225"/>
                  <a:pt x="239422" y="224683"/>
                </a:cubicBezTo>
                <a:cubicBezTo>
                  <a:pt x="239884" y="224142"/>
                  <a:pt x="240342" y="223596"/>
                  <a:pt x="240796" y="223047"/>
                </a:cubicBezTo>
                <a:cubicBezTo>
                  <a:pt x="241249" y="222499"/>
                  <a:pt x="241699" y="221946"/>
                  <a:pt x="242144" y="221390"/>
                </a:cubicBezTo>
                <a:cubicBezTo>
                  <a:pt x="242589" y="220834"/>
                  <a:pt x="243030" y="220274"/>
                  <a:pt x="243466" y="219712"/>
                </a:cubicBezTo>
                <a:cubicBezTo>
                  <a:pt x="243902" y="219149"/>
                  <a:pt x="244334" y="218582"/>
                  <a:pt x="244762" y="218013"/>
                </a:cubicBezTo>
                <a:cubicBezTo>
                  <a:pt x="245189" y="217443"/>
                  <a:pt x="245612" y="216870"/>
                  <a:pt x="246031" y="216294"/>
                </a:cubicBezTo>
                <a:cubicBezTo>
                  <a:pt x="246449" y="215718"/>
                  <a:pt x="246863" y="215138"/>
                  <a:pt x="247272" y="214555"/>
                </a:cubicBezTo>
                <a:cubicBezTo>
                  <a:pt x="247682" y="213972"/>
                  <a:pt x="248087" y="213386"/>
                  <a:pt x="248487" y="212797"/>
                </a:cubicBezTo>
                <a:cubicBezTo>
                  <a:pt x="248887" y="212208"/>
                  <a:pt x="249282" y="211615"/>
                  <a:pt x="249673" y="211020"/>
                </a:cubicBezTo>
                <a:cubicBezTo>
                  <a:pt x="250064" y="210425"/>
                  <a:pt x="250450" y="209826"/>
                  <a:pt x="250832" y="209224"/>
                </a:cubicBezTo>
                <a:cubicBezTo>
                  <a:pt x="251213" y="208623"/>
                  <a:pt x="251589" y="208019"/>
                  <a:pt x="251962" y="207411"/>
                </a:cubicBezTo>
                <a:cubicBezTo>
                  <a:pt x="252334" y="206804"/>
                  <a:pt x="252701" y="206193"/>
                  <a:pt x="253063" y="205580"/>
                </a:cubicBezTo>
                <a:cubicBezTo>
                  <a:pt x="253425" y="204967"/>
                  <a:pt x="253783" y="204351"/>
                  <a:pt x="254136" y="203732"/>
                </a:cubicBezTo>
                <a:cubicBezTo>
                  <a:pt x="254489" y="203114"/>
                  <a:pt x="254836" y="202492"/>
                  <a:pt x="255179" y="201868"/>
                </a:cubicBezTo>
                <a:cubicBezTo>
                  <a:pt x="255522" y="201244"/>
                  <a:pt x="255860" y="200616"/>
                  <a:pt x="256193" y="199987"/>
                </a:cubicBezTo>
                <a:cubicBezTo>
                  <a:pt x="256526" y="199357"/>
                  <a:pt x="256855" y="198725"/>
                  <a:pt x="257178" y="198091"/>
                </a:cubicBezTo>
                <a:cubicBezTo>
                  <a:pt x="257501" y="197456"/>
                  <a:pt x="257819" y="196818"/>
                  <a:pt x="258132" y="196178"/>
                </a:cubicBezTo>
                <a:cubicBezTo>
                  <a:pt x="258445" y="195539"/>
                  <a:pt x="258754" y="194896"/>
                  <a:pt x="259057" y="194252"/>
                </a:cubicBezTo>
                <a:cubicBezTo>
                  <a:pt x="259360" y="193608"/>
                  <a:pt x="259658" y="192961"/>
                  <a:pt x="259951" y="192311"/>
                </a:cubicBezTo>
                <a:cubicBezTo>
                  <a:pt x="260244" y="191662"/>
                  <a:pt x="260532" y="191010"/>
                  <a:pt x="260814" y="190356"/>
                </a:cubicBezTo>
                <a:cubicBezTo>
                  <a:pt x="261097" y="189703"/>
                  <a:pt x="261375" y="189047"/>
                  <a:pt x="261647" y="188389"/>
                </a:cubicBezTo>
                <a:cubicBezTo>
                  <a:pt x="261919" y="187731"/>
                  <a:pt x="262187" y="187071"/>
                  <a:pt x="262449" y="186408"/>
                </a:cubicBezTo>
                <a:cubicBezTo>
                  <a:pt x="262711" y="185745"/>
                  <a:pt x="262968" y="185081"/>
                  <a:pt x="263219" y="184415"/>
                </a:cubicBezTo>
                <a:cubicBezTo>
                  <a:pt x="263471" y="183748"/>
                  <a:pt x="263718" y="183080"/>
                  <a:pt x="263958" y="182410"/>
                </a:cubicBezTo>
                <a:cubicBezTo>
                  <a:pt x="264200" y="181740"/>
                  <a:pt x="264436" y="181067"/>
                  <a:pt x="264666" y="180394"/>
                </a:cubicBezTo>
                <a:cubicBezTo>
                  <a:pt x="264897" y="179719"/>
                  <a:pt x="265122" y="179043"/>
                  <a:pt x="265342" y="178366"/>
                </a:cubicBezTo>
                <a:cubicBezTo>
                  <a:pt x="265562" y="177688"/>
                  <a:pt x="265777" y="177009"/>
                  <a:pt x="265986" y="176328"/>
                </a:cubicBezTo>
                <a:cubicBezTo>
                  <a:pt x="266195" y="175647"/>
                  <a:pt x="266399" y="174965"/>
                  <a:pt x="266598" y="174281"/>
                </a:cubicBezTo>
                <a:cubicBezTo>
                  <a:pt x="266797" y="173597"/>
                  <a:pt x="266990" y="172911"/>
                  <a:pt x="267178" y="172224"/>
                </a:cubicBezTo>
                <a:cubicBezTo>
                  <a:pt x="267365" y="171537"/>
                  <a:pt x="267548" y="170848"/>
                  <a:pt x="267725" y="170158"/>
                </a:cubicBezTo>
                <a:cubicBezTo>
                  <a:pt x="267902" y="169468"/>
                  <a:pt x="268074" y="168777"/>
                  <a:pt x="268240" y="168084"/>
                </a:cubicBezTo>
                <a:cubicBezTo>
                  <a:pt x="268406" y="167391"/>
                  <a:pt x="268567" y="166698"/>
                  <a:pt x="268722" y="166002"/>
                </a:cubicBezTo>
                <a:cubicBezTo>
                  <a:pt x="268877" y="165307"/>
                  <a:pt x="269027" y="164610"/>
                  <a:pt x="269172" y="163913"/>
                </a:cubicBezTo>
                <a:cubicBezTo>
                  <a:pt x="269316" y="163215"/>
                  <a:pt x="269455" y="162517"/>
                  <a:pt x="269588" y="161817"/>
                </a:cubicBezTo>
                <a:cubicBezTo>
                  <a:pt x="269721" y="161117"/>
                  <a:pt x="269849" y="160416"/>
                  <a:pt x="269972" y="159715"/>
                </a:cubicBezTo>
                <a:cubicBezTo>
                  <a:pt x="270094" y="159013"/>
                  <a:pt x="270211" y="158310"/>
                  <a:pt x="270322" y="157607"/>
                </a:cubicBezTo>
                <a:cubicBezTo>
                  <a:pt x="270434" y="156903"/>
                  <a:pt x="270540" y="156198"/>
                  <a:pt x="270640" y="155493"/>
                </a:cubicBezTo>
                <a:cubicBezTo>
                  <a:pt x="270740" y="154788"/>
                  <a:pt x="270835" y="154081"/>
                  <a:pt x="270924" y="153375"/>
                </a:cubicBezTo>
                <a:cubicBezTo>
                  <a:pt x="271013" y="152668"/>
                  <a:pt x="271097" y="151961"/>
                  <a:pt x="271175" y="151253"/>
                </a:cubicBezTo>
                <a:cubicBezTo>
                  <a:pt x="271253" y="150545"/>
                  <a:pt x="271326" y="149836"/>
                  <a:pt x="271393" y="149127"/>
                </a:cubicBezTo>
                <a:cubicBezTo>
                  <a:pt x="271460" y="148417"/>
                  <a:pt x="271521" y="147708"/>
                  <a:pt x="271577" y="146997"/>
                </a:cubicBezTo>
                <a:cubicBezTo>
                  <a:pt x="271633" y="146287"/>
                  <a:pt x="271683" y="145577"/>
                  <a:pt x="271728" y="144866"/>
                </a:cubicBezTo>
                <a:cubicBezTo>
                  <a:pt x="271773" y="144155"/>
                  <a:pt x="271812" y="143443"/>
                  <a:pt x="271845" y="142732"/>
                </a:cubicBezTo>
                <a:cubicBezTo>
                  <a:pt x="271879" y="142020"/>
                  <a:pt x="271907" y="141308"/>
                  <a:pt x="271929" y="140596"/>
                </a:cubicBezTo>
                <a:cubicBezTo>
                  <a:pt x="271951" y="139884"/>
                  <a:pt x="271969" y="139172"/>
                  <a:pt x="271980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A7C0AC38-CD5A-61E7-FC1D-A080AA95E893}"/>
              </a:ext>
            </a:extLst>
          </p:cNvPr>
          <p:cNvSpPr/>
          <p:nvPr/>
        </p:nvSpPr>
        <p:spPr>
          <a:xfrm>
            <a:off x="7235827" y="1740069"/>
            <a:ext cx="271915" cy="272109"/>
          </a:xfrm>
          <a:custGeom>
            <a:avLst/>
            <a:gdLst>
              <a:gd name="connsiteX0" fmla="*/ 271996 w 271915"/>
              <a:gd name="connsiteY0" fmla="*/ 136320 h 272109"/>
              <a:gd name="connsiteX1" fmla="*/ 271980 w 271915"/>
              <a:gd name="connsiteY1" fmla="*/ 134182 h 272109"/>
              <a:gd name="connsiteX2" fmla="*/ 271929 w 271915"/>
              <a:gd name="connsiteY2" fmla="*/ 132045 h 272109"/>
              <a:gd name="connsiteX3" fmla="*/ 271845 w 271915"/>
              <a:gd name="connsiteY3" fmla="*/ 129913 h 272109"/>
              <a:gd name="connsiteX4" fmla="*/ 271728 w 271915"/>
              <a:gd name="connsiteY4" fmla="*/ 127776 h 272109"/>
              <a:gd name="connsiteX5" fmla="*/ 271577 w 271915"/>
              <a:gd name="connsiteY5" fmla="*/ 125644 h 272109"/>
              <a:gd name="connsiteX6" fmla="*/ 271393 w 271915"/>
              <a:gd name="connsiteY6" fmla="*/ 123518 h 272109"/>
              <a:gd name="connsiteX7" fmla="*/ 271175 w 271915"/>
              <a:gd name="connsiteY7" fmla="*/ 121392 h 272109"/>
              <a:gd name="connsiteX8" fmla="*/ 270924 w 271915"/>
              <a:gd name="connsiteY8" fmla="*/ 119266 h 272109"/>
              <a:gd name="connsiteX9" fmla="*/ 270640 w 271915"/>
              <a:gd name="connsiteY9" fmla="*/ 117152 h 272109"/>
              <a:gd name="connsiteX10" fmla="*/ 270322 w 271915"/>
              <a:gd name="connsiteY10" fmla="*/ 115038 h 272109"/>
              <a:gd name="connsiteX11" fmla="*/ 269972 w 271915"/>
              <a:gd name="connsiteY11" fmla="*/ 112929 h 272109"/>
              <a:gd name="connsiteX12" fmla="*/ 269588 w 271915"/>
              <a:gd name="connsiteY12" fmla="*/ 110826 h 272109"/>
              <a:gd name="connsiteX13" fmla="*/ 269172 w 271915"/>
              <a:gd name="connsiteY13" fmla="*/ 108729 h 272109"/>
              <a:gd name="connsiteX14" fmla="*/ 268722 w 271915"/>
              <a:gd name="connsiteY14" fmla="*/ 106638 h 272109"/>
              <a:gd name="connsiteX15" fmla="*/ 268240 w 271915"/>
              <a:gd name="connsiteY15" fmla="*/ 104558 h 272109"/>
              <a:gd name="connsiteX16" fmla="*/ 267725 w 271915"/>
              <a:gd name="connsiteY16" fmla="*/ 102484 h 272109"/>
              <a:gd name="connsiteX17" fmla="*/ 267178 w 271915"/>
              <a:gd name="connsiteY17" fmla="*/ 100416 h 272109"/>
              <a:gd name="connsiteX18" fmla="*/ 266598 w 271915"/>
              <a:gd name="connsiteY18" fmla="*/ 98360 h 272109"/>
              <a:gd name="connsiteX19" fmla="*/ 265986 w 271915"/>
              <a:gd name="connsiteY19" fmla="*/ 96315 h 272109"/>
              <a:gd name="connsiteX20" fmla="*/ 265342 w 271915"/>
              <a:gd name="connsiteY20" fmla="*/ 94275 h 272109"/>
              <a:gd name="connsiteX21" fmla="*/ 264666 w 271915"/>
              <a:gd name="connsiteY21" fmla="*/ 92248 h 272109"/>
              <a:gd name="connsiteX22" fmla="*/ 263958 w 271915"/>
              <a:gd name="connsiteY22" fmla="*/ 90232 h 272109"/>
              <a:gd name="connsiteX23" fmla="*/ 263219 w 271915"/>
              <a:gd name="connsiteY23" fmla="*/ 88227 h 272109"/>
              <a:gd name="connsiteX24" fmla="*/ 262449 w 271915"/>
              <a:gd name="connsiteY24" fmla="*/ 86234 h 272109"/>
              <a:gd name="connsiteX25" fmla="*/ 261647 w 271915"/>
              <a:gd name="connsiteY25" fmla="*/ 84252 h 272109"/>
              <a:gd name="connsiteX26" fmla="*/ 260814 w 271915"/>
              <a:gd name="connsiteY26" fmla="*/ 82288 h 272109"/>
              <a:gd name="connsiteX27" fmla="*/ 259951 w 271915"/>
              <a:gd name="connsiteY27" fmla="*/ 80330 h 272109"/>
              <a:gd name="connsiteX28" fmla="*/ 259057 w 271915"/>
              <a:gd name="connsiteY28" fmla="*/ 78389 h 272109"/>
              <a:gd name="connsiteX29" fmla="*/ 258132 w 271915"/>
              <a:gd name="connsiteY29" fmla="*/ 76465 h 272109"/>
              <a:gd name="connsiteX30" fmla="*/ 257178 w 271915"/>
              <a:gd name="connsiteY30" fmla="*/ 74553 h 272109"/>
              <a:gd name="connsiteX31" fmla="*/ 256193 w 271915"/>
              <a:gd name="connsiteY31" fmla="*/ 72658 h 272109"/>
              <a:gd name="connsiteX32" fmla="*/ 255179 w 271915"/>
              <a:gd name="connsiteY32" fmla="*/ 70775 h 272109"/>
              <a:gd name="connsiteX33" fmla="*/ 254136 w 271915"/>
              <a:gd name="connsiteY33" fmla="*/ 68909 h 272109"/>
              <a:gd name="connsiteX34" fmla="*/ 253063 w 271915"/>
              <a:gd name="connsiteY34" fmla="*/ 67060 h 272109"/>
              <a:gd name="connsiteX35" fmla="*/ 251962 w 271915"/>
              <a:gd name="connsiteY35" fmla="*/ 65229 h 272109"/>
              <a:gd name="connsiteX36" fmla="*/ 250832 w 271915"/>
              <a:gd name="connsiteY36" fmla="*/ 63421 h 272109"/>
              <a:gd name="connsiteX37" fmla="*/ 249673 w 271915"/>
              <a:gd name="connsiteY37" fmla="*/ 61624 h 272109"/>
              <a:gd name="connsiteX38" fmla="*/ 248487 w 271915"/>
              <a:gd name="connsiteY38" fmla="*/ 59845 h 272109"/>
              <a:gd name="connsiteX39" fmla="*/ 247272 w 271915"/>
              <a:gd name="connsiteY39" fmla="*/ 58089 h 272109"/>
              <a:gd name="connsiteX40" fmla="*/ 246031 w 271915"/>
              <a:gd name="connsiteY40" fmla="*/ 56350 h 272109"/>
              <a:gd name="connsiteX41" fmla="*/ 244762 w 271915"/>
              <a:gd name="connsiteY41" fmla="*/ 54628 h 272109"/>
              <a:gd name="connsiteX42" fmla="*/ 243466 w 271915"/>
              <a:gd name="connsiteY42" fmla="*/ 52930 h 272109"/>
              <a:gd name="connsiteX43" fmla="*/ 242144 w 271915"/>
              <a:gd name="connsiteY43" fmla="*/ 51255 h 272109"/>
              <a:gd name="connsiteX44" fmla="*/ 240796 w 271915"/>
              <a:gd name="connsiteY44" fmla="*/ 49597 h 272109"/>
              <a:gd name="connsiteX45" fmla="*/ 239422 w 271915"/>
              <a:gd name="connsiteY45" fmla="*/ 47962 h 272109"/>
              <a:gd name="connsiteX46" fmla="*/ 238022 w 271915"/>
              <a:gd name="connsiteY46" fmla="*/ 46344 h 272109"/>
              <a:gd name="connsiteX47" fmla="*/ 236597 w 271915"/>
              <a:gd name="connsiteY47" fmla="*/ 44756 h 272109"/>
              <a:gd name="connsiteX48" fmla="*/ 235147 w 271915"/>
              <a:gd name="connsiteY48" fmla="*/ 43184 h 272109"/>
              <a:gd name="connsiteX49" fmla="*/ 233673 w 271915"/>
              <a:gd name="connsiteY49" fmla="*/ 41636 h 272109"/>
              <a:gd name="connsiteX50" fmla="*/ 232175 w 271915"/>
              <a:gd name="connsiteY50" fmla="*/ 40117 h 272109"/>
              <a:gd name="connsiteX51" fmla="*/ 230653 w 271915"/>
              <a:gd name="connsiteY51" fmla="*/ 38615 h 272109"/>
              <a:gd name="connsiteX52" fmla="*/ 229108 w 271915"/>
              <a:gd name="connsiteY52" fmla="*/ 37142 h 272109"/>
              <a:gd name="connsiteX53" fmla="*/ 227540 w 271915"/>
              <a:gd name="connsiteY53" fmla="*/ 35692 h 272109"/>
              <a:gd name="connsiteX54" fmla="*/ 225949 w 271915"/>
              <a:gd name="connsiteY54" fmla="*/ 34265 h 272109"/>
              <a:gd name="connsiteX55" fmla="*/ 224336 w 271915"/>
              <a:gd name="connsiteY55" fmla="*/ 32861 h 272109"/>
              <a:gd name="connsiteX56" fmla="*/ 222701 w 271915"/>
              <a:gd name="connsiteY56" fmla="*/ 31486 h 272109"/>
              <a:gd name="connsiteX57" fmla="*/ 221045 w 271915"/>
              <a:gd name="connsiteY57" fmla="*/ 30140 h 272109"/>
              <a:gd name="connsiteX58" fmla="*/ 219368 w 271915"/>
              <a:gd name="connsiteY58" fmla="*/ 28817 h 272109"/>
              <a:gd name="connsiteX59" fmla="*/ 217670 w 271915"/>
              <a:gd name="connsiteY59" fmla="*/ 27517 h 272109"/>
              <a:gd name="connsiteX60" fmla="*/ 215952 w 271915"/>
              <a:gd name="connsiteY60" fmla="*/ 26246 h 272109"/>
              <a:gd name="connsiteX61" fmla="*/ 214215 w 271915"/>
              <a:gd name="connsiteY61" fmla="*/ 25004 h 272109"/>
              <a:gd name="connsiteX62" fmla="*/ 212458 w 271915"/>
              <a:gd name="connsiteY62" fmla="*/ 23791 h 272109"/>
              <a:gd name="connsiteX63" fmla="*/ 210682 w 271915"/>
              <a:gd name="connsiteY63" fmla="*/ 22607 h 272109"/>
              <a:gd name="connsiteX64" fmla="*/ 208888 w 271915"/>
              <a:gd name="connsiteY64" fmla="*/ 21446 h 272109"/>
              <a:gd name="connsiteX65" fmla="*/ 207076 w 271915"/>
              <a:gd name="connsiteY65" fmla="*/ 20314 h 272109"/>
              <a:gd name="connsiteX66" fmla="*/ 205247 w 271915"/>
              <a:gd name="connsiteY66" fmla="*/ 19210 h 272109"/>
              <a:gd name="connsiteX67" fmla="*/ 203400 w 271915"/>
              <a:gd name="connsiteY67" fmla="*/ 18136 h 272109"/>
              <a:gd name="connsiteX68" fmla="*/ 201536 w 271915"/>
              <a:gd name="connsiteY68" fmla="*/ 17096 h 272109"/>
              <a:gd name="connsiteX69" fmla="*/ 199657 w 271915"/>
              <a:gd name="connsiteY69" fmla="*/ 16079 h 272109"/>
              <a:gd name="connsiteX70" fmla="*/ 197762 w 271915"/>
              <a:gd name="connsiteY70" fmla="*/ 15091 h 272109"/>
              <a:gd name="connsiteX71" fmla="*/ 195851 w 271915"/>
              <a:gd name="connsiteY71" fmla="*/ 14138 h 272109"/>
              <a:gd name="connsiteX72" fmla="*/ 193926 w 271915"/>
              <a:gd name="connsiteY72" fmla="*/ 13214 h 272109"/>
              <a:gd name="connsiteX73" fmla="*/ 191987 w 271915"/>
              <a:gd name="connsiteY73" fmla="*/ 12318 h 272109"/>
              <a:gd name="connsiteX74" fmla="*/ 190034 w 271915"/>
              <a:gd name="connsiteY74" fmla="*/ 11458 h 272109"/>
              <a:gd name="connsiteX75" fmla="*/ 188067 w 271915"/>
              <a:gd name="connsiteY75" fmla="*/ 10620 h 272109"/>
              <a:gd name="connsiteX76" fmla="*/ 186088 w 271915"/>
              <a:gd name="connsiteY76" fmla="*/ 9817 h 272109"/>
              <a:gd name="connsiteX77" fmla="*/ 184096 w 271915"/>
              <a:gd name="connsiteY77" fmla="*/ 9049 h 272109"/>
              <a:gd name="connsiteX78" fmla="*/ 182092 w 271915"/>
              <a:gd name="connsiteY78" fmla="*/ 8309 h 272109"/>
              <a:gd name="connsiteX79" fmla="*/ 180078 w 271915"/>
              <a:gd name="connsiteY79" fmla="*/ 7599 h 272109"/>
              <a:gd name="connsiteX80" fmla="*/ 178052 w 271915"/>
              <a:gd name="connsiteY80" fmla="*/ 6923 h 272109"/>
              <a:gd name="connsiteX81" fmla="*/ 176015 w 271915"/>
              <a:gd name="connsiteY81" fmla="*/ 6281 h 272109"/>
              <a:gd name="connsiteX82" fmla="*/ 173969 w 271915"/>
              <a:gd name="connsiteY82" fmla="*/ 5669 h 272109"/>
              <a:gd name="connsiteX83" fmla="*/ 171914 w 271915"/>
              <a:gd name="connsiteY83" fmla="*/ 5086 h 272109"/>
              <a:gd name="connsiteX84" fmla="*/ 169850 w 271915"/>
              <a:gd name="connsiteY84" fmla="*/ 4537 h 272109"/>
              <a:gd name="connsiteX85" fmla="*/ 167777 w 271915"/>
              <a:gd name="connsiteY85" fmla="*/ 4023 h 272109"/>
              <a:gd name="connsiteX86" fmla="*/ 165697 w 271915"/>
              <a:gd name="connsiteY86" fmla="*/ 3543 h 272109"/>
              <a:gd name="connsiteX87" fmla="*/ 163609 w 271915"/>
              <a:gd name="connsiteY87" fmla="*/ 3093 h 272109"/>
              <a:gd name="connsiteX88" fmla="*/ 161514 w 271915"/>
              <a:gd name="connsiteY88" fmla="*/ 2677 h 272109"/>
              <a:gd name="connsiteX89" fmla="*/ 159414 w 271915"/>
              <a:gd name="connsiteY89" fmla="*/ 2290 h 272109"/>
              <a:gd name="connsiteX90" fmla="*/ 157307 w 271915"/>
              <a:gd name="connsiteY90" fmla="*/ 1937 h 272109"/>
              <a:gd name="connsiteX91" fmla="*/ 155195 w 271915"/>
              <a:gd name="connsiteY91" fmla="*/ 1619 h 272109"/>
              <a:gd name="connsiteX92" fmla="*/ 153078 w 271915"/>
              <a:gd name="connsiteY92" fmla="*/ 1336 h 272109"/>
              <a:gd name="connsiteX93" fmla="*/ 150958 w 271915"/>
              <a:gd name="connsiteY93" fmla="*/ 1088 h 272109"/>
              <a:gd name="connsiteX94" fmla="*/ 148833 w 271915"/>
              <a:gd name="connsiteY94" fmla="*/ 869 h 272109"/>
              <a:gd name="connsiteX95" fmla="*/ 146706 w 271915"/>
              <a:gd name="connsiteY95" fmla="*/ 684 h 272109"/>
              <a:gd name="connsiteX96" fmla="*/ 144575 w 271915"/>
              <a:gd name="connsiteY96" fmla="*/ 533 h 272109"/>
              <a:gd name="connsiteX97" fmla="*/ 142443 w 271915"/>
              <a:gd name="connsiteY97" fmla="*/ 418 h 272109"/>
              <a:gd name="connsiteX98" fmla="*/ 140309 w 271915"/>
              <a:gd name="connsiteY98" fmla="*/ 331 h 272109"/>
              <a:gd name="connsiteX99" fmla="*/ 138174 w 271915"/>
              <a:gd name="connsiteY99" fmla="*/ 279 h 272109"/>
              <a:gd name="connsiteX100" fmla="*/ 136038 w 271915"/>
              <a:gd name="connsiteY100" fmla="*/ 268 h 272109"/>
              <a:gd name="connsiteX101" fmla="*/ 133903 w 271915"/>
              <a:gd name="connsiteY101" fmla="*/ 279 h 272109"/>
              <a:gd name="connsiteX102" fmla="*/ 131768 w 271915"/>
              <a:gd name="connsiteY102" fmla="*/ 331 h 272109"/>
              <a:gd name="connsiteX103" fmla="*/ 129634 w 271915"/>
              <a:gd name="connsiteY103" fmla="*/ 418 h 272109"/>
              <a:gd name="connsiteX104" fmla="*/ 127502 w 271915"/>
              <a:gd name="connsiteY104" fmla="*/ 533 h 272109"/>
              <a:gd name="connsiteX105" fmla="*/ 125371 w 271915"/>
              <a:gd name="connsiteY105" fmla="*/ 684 h 272109"/>
              <a:gd name="connsiteX106" fmla="*/ 123244 w 271915"/>
              <a:gd name="connsiteY106" fmla="*/ 869 h 272109"/>
              <a:gd name="connsiteX107" fmla="*/ 121119 w 271915"/>
              <a:gd name="connsiteY107" fmla="*/ 1088 h 272109"/>
              <a:gd name="connsiteX108" fmla="*/ 118998 w 271915"/>
              <a:gd name="connsiteY108" fmla="*/ 1336 h 272109"/>
              <a:gd name="connsiteX109" fmla="*/ 116882 w 271915"/>
              <a:gd name="connsiteY109" fmla="*/ 1619 h 272109"/>
              <a:gd name="connsiteX110" fmla="*/ 114770 w 271915"/>
              <a:gd name="connsiteY110" fmla="*/ 1937 h 272109"/>
              <a:gd name="connsiteX111" fmla="*/ 112663 w 271915"/>
              <a:gd name="connsiteY111" fmla="*/ 2290 h 272109"/>
              <a:gd name="connsiteX112" fmla="*/ 110562 w 271915"/>
              <a:gd name="connsiteY112" fmla="*/ 2677 h 272109"/>
              <a:gd name="connsiteX113" fmla="*/ 108468 w 271915"/>
              <a:gd name="connsiteY113" fmla="*/ 3093 h 272109"/>
              <a:gd name="connsiteX114" fmla="*/ 106380 w 271915"/>
              <a:gd name="connsiteY114" fmla="*/ 3543 h 272109"/>
              <a:gd name="connsiteX115" fmla="*/ 104300 w 271915"/>
              <a:gd name="connsiteY115" fmla="*/ 4023 h 272109"/>
              <a:gd name="connsiteX116" fmla="*/ 102227 w 271915"/>
              <a:gd name="connsiteY116" fmla="*/ 4537 h 272109"/>
              <a:gd name="connsiteX117" fmla="*/ 100163 w 271915"/>
              <a:gd name="connsiteY117" fmla="*/ 5086 h 272109"/>
              <a:gd name="connsiteX118" fmla="*/ 98107 w 271915"/>
              <a:gd name="connsiteY118" fmla="*/ 5669 h 272109"/>
              <a:gd name="connsiteX119" fmla="*/ 96061 w 271915"/>
              <a:gd name="connsiteY119" fmla="*/ 6281 h 272109"/>
              <a:gd name="connsiteX120" fmla="*/ 94025 w 271915"/>
              <a:gd name="connsiteY120" fmla="*/ 6923 h 272109"/>
              <a:gd name="connsiteX121" fmla="*/ 91999 w 271915"/>
              <a:gd name="connsiteY121" fmla="*/ 7599 h 272109"/>
              <a:gd name="connsiteX122" fmla="*/ 89984 w 271915"/>
              <a:gd name="connsiteY122" fmla="*/ 8309 h 272109"/>
              <a:gd name="connsiteX123" fmla="*/ 87981 w 271915"/>
              <a:gd name="connsiteY123" fmla="*/ 9049 h 272109"/>
              <a:gd name="connsiteX124" fmla="*/ 85989 w 271915"/>
              <a:gd name="connsiteY124" fmla="*/ 9817 h 272109"/>
              <a:gd name="connsiteX125" fmla="*/ 84010 w 271915"/>
              <a:gd name="connsiteY125" fmla="*/ 10620 h 272109"/>
              <a:gd name="connsiteX126" fmla="*/ 82043 w 271915"/>
              <a:gd name="connsiteY126" fmla="*/ 11458 h 272109"/>
              <a:gd name="connsiteX127" fmla="*/ 80090 w 271915"/>
              <a:gd name="connsiteY127" fmla="*/ 12318 h 272109"/>
              <a:gd name="connsiteX128" fmla="*/ 78151 w 271915"/>
              <a:gd name="connsiteY128" fmla="*/ 13214 h 272109"/>
              <a:gd name="connsiteX129" fmla="*/ 76225 w 271915"/>
              <a:gd name="connsiteY129" fmla="*/ 14138 h 272109"/>
              <a:gd name="connsiteX130" fmla="*/ 74315 w 271915"/>
              <a:gd name="connsiteY130" fmla="*/ 15091 h 272109"/>
              <a:gd name="connsiteX131" fmla="*/ 72420 w 271915"/>
              <a:gd name="connsiteY131" fmla="*/ 16079 h 272109"/>
              <a:gd name="connsiteX132" fmla="*/ 70540 w 271915"/>
              <a:gd name="connsiteY132" fmla="*/ 17096 h 272109"/>
              <a:gd name="connsiteX133" fmla="*/ 68677 w 271915"/>
              <a:gd name="connsiteY133" fmla="*/ 18136 h 272109"/>
              <a:gd name="connsiteX134" fmla="*/ 66830 w 271915"/>
              <a:gd name="connsiteY134" fmla="*/ 19210 h 272109"/>
              <a:gd name="connsiteX135" fmla="*/ 65001 w 271915"/>
              <a:gd name="connsiteY135" fmla="*/ 20314 h 272109"/>
              <a:gd name="connsiteX136" fmla="*/ 63189 w 271915"/>
              <a:gd name="connsiteY136" fmla="*/ 21446 h 272109"/>
              <a:gd name="connsiteX137" fmla="*/ 61394 w 271915"/>
              <a:gd name="connsiteY137" fmla="*/ 22607 h 272109"/>
              <a:gd name="connsiteX138" fmla="*/ 59619 w 271915"/>
              <a:gd name="connsiteY138" fmla="*/ 23791 h 272109"/>
              <a:gd name="connsiteX139" fmla="*/ 57862 w 271915"/>
              <a:gd name="connsiteY139" fmla="*/ 25004 h 272109"/>
              <a:gd name="connsiteX140" fmla="*/ 56124 w 271915"/>
              <a:gd name="connsiteY140" fmla="*/ 26246 h 272109"/>
              <a:gd name="connsiteX141" fmla="*/ 54406 w 271915"/>
              <a:gd name="connsiteY141" fmla="*/ 27517 h 272109"/>
              <a:gd name="connsiteX142" fmla="*/ 52709 w 271915"/>
              <a:gd name="connsiteY142" fmla="*/ 28817 h 272109"/>
              <a:gd name="connsiteX143" fmla="*/ 51032 w 271915"/>
              <a:gd name="connsiteY143" fmla="*/ 30140 h 272109"/>
              <a:gd name="connsiteX144" fmla="*/ 49375 w 271915"/>
              <a:gd name="connsiteY144" fmla="*/ 31486 h 272109"/>
              <a:gd name="connsiteX145" fmla="*/ 47741 w 271915"/>
              <a:gd name="connsiteY145" fmla="*/ 32861 h 272109"/>
              <a:gd name="connsiteX146" fmla="*/ 46128 w 271915"/>
              <a:gd name="connsiteY146" fmla="*/ 34265 h 272109"/>
              <a:gd name="connsiteX147" fmla="*/ 44537 w 271915"/>
              <a:gd name="connsiteY147" fmla="*/ 35692 h 272109"/>
              <a:gd name="connsiteX148" fmla="*/ 42969 w 271915"/>
              <a:gd name="connsiteY148" fmla="*/ 37142 h 272109"/>
              <a:gd name="connsiteX149" fmla="*/ 41423 w 271915"/>
              <a:gd name="connsiteY149" fmla="*/ 38615 h 272109"/>
              <a:gd name="connsiteX150" fmla="*/ 39902 w 271915"/>
              <a:gd name="connsiteY150" fmla="*/ 40117 h 272109"/>
              <a:gd name="connsiteX151" fmla="*/ 38404 w 271915"/>
              <a:gd name="connsiteY151" fmla="*/ 41636 h 272109"/>
              <a:gd name="connsiteX152" fmla="*/ 36929 w 271915"/>
              <a:gd name="connsiteY152" fmla="*/ 43184 h 272109"/>
              <a:gd name="connsiteX153" fmla="*/ 35480 w 271915"/>
              <a:gd name="connsiteY153" fmla="*/ 44756 h 272109"/>
              <a:gd name="connsiteX154" fmla="*/ 34055 w 271915"/>
              <a:gd name="connsiteY154" fmla="*/ 46344 h 272109"/>
              <a:gd name="connsiteX155" fmla="*/ 32655 w 271915"/>
              <a:gd name="connsiteY155" fmla="*/ 47962 h 272109"/>
              <a:gd name="connsiteX156" fmla="*/ 31281 w 271915"/>
              <a:gd name="connsiteY156" fmla="*/ 49597 h 272109"/>
              <a:gd name="connsiteX157" fmla="*/ 29933 w 271915"/>
              <a:gd name="connsiteY157" fmla="*/ 51255 h 272109"/>
              <a:gd name="connsiteX158" fmla="*/ 28611 w 271915"/>
              <a:gd name="connsiteY158" fmla="*/ 52930 h 272109"/>
              <a:gd name="connsiteX159" fmla="*/ 27315 w 271915"/>
              <a:gd name="connsiteY159" fmla="*/ 54628 h 272109"/>
              <a:gd name="connsiteX160" fmla="*/ 26046 w 271915"/>
              <a:gd name="connsiteY160" fmla="*/ 56350 h 272109"/>
              <a:gd name="connsiteX161" fmla="*/ 24805 w 271915"/>
              <a:gd name="connsiteY161" fmla="*/ 58089 h 272109"/>
              <a:gd name="connsiteX162" fmla="*/ 23590 w 271915"/>
              <a:gd name="connsiteY162" fmla="*/ 59845 h 272109"/>
              <a:gd name="connsiteX163" fmla="*/ 22404 w 271915"/>
              <a:gd name="connsiteY163" fmla="*/ 61624 h 272109"/>
              <a:gd name="connsiteX164" fmla="*/ 21245 w 271915"/>
              <a:gd name="connsiteY164" fmla="*/ 63421 h 272109"/>
              <a:gd name="connsiteX165" fmla="*/ 20115 w 271915"/>
              <a:gd name="connsiteY165" fmla="*/ 65229 h 272109"/>
              <a:gd name="connsiteX166" fmla="*/ 19013 w 271915"/>
              <a:gd name="connsiteY166" fmla="*/ 67060 h 272109"/>
              <a:gd name="connsiteX167" fmla="*/ 17941 w 271915"/>
              <a:gd name="connsiteY167" fmla="*/ 68909 h 272109"/>
              <a:gd name="connsiteX168" fmla="*/ 16898 w 271915"/>
              <a:gd name="connsiteY168" fmla="*/ 70775 h 272109"/>
              <a:gd name="connsiteX169" fmla="*/ 15883 w 271915"/>
              <a:gd name="connsiteY169" fmla="*/ 72658 h 272109"/>
              <a:gd name="connsiteX170" fmla="*/ 14899 w 271915"/>
              <a:gd name="connsiteY170" fmla="*/ 74553 h 272109"/>
              <a:gd name="connsiteX171" fmla="*/ 13944 w 271915"/>
              <a:gd name="connsiteY171" fmla="*/ 76465 h 272109"/>
              <a:gd name="connsiteX172" fmla="*/ 13020 w 271915"/>
              <a:gd name="connsiteY172" fmla="*/ 78389 h 272109"/>
              <a:gd name="connsiteX173" fmla="*/ 12126 w 271915"/>
              <a:gd name="connsiteY173" fmla="*/ 80330 h 272109"/>
              <a:gd name="connsiteX174" fmla="*/ 11262 w 271915"/>
              <a:gd name="connsiteY174" fmla="*/ 82288 h 272109"/>
              <a:gd name="connsiteX175" fmla="*/ 10430 w 271915"/>
              <a:gd name="connsiteY175" fmla="*/ 84252 h 272109"/>
              <a:gd name="connsiteX176" fmla="*/ 9628 w 271915"/>
              <a:gd name="connsiteY176" fmla="*/ 86234 h 272109"/>
              <a:gd name="connsiteX177" fmla="*/ 8857 w 271915"/>
              <a:gd name="connsiteY177" fmla="*/ 88227 h 272109"/>
              <a:gd name="connsiteX178" fmla="*/ 8118 w 271915"/>
              <a:gd name="connsiteY178" fmla="*/ 90232 h 272109"/>
              <a:gd name="connsiteX179" fmla="*/ 7411 w 271915"/>
              <a:gd name="connsiteY179" fmla="*/ 92248 h 272109"/>
              <a:gd name="connsiteX180" fmla="*/ 6735 w 271915"/>
              <a:gd name="connsiteY180" fmla="*/ 94275 h 272109"/>
              <a:gd name="connsiteX181" fmla="*/ 6090 w 271915"/>
              <a:gd name="connsiteY181" fmla="*/ 96315 h 272109"/>
              <a:gd name="connsiteX182" fmla="*/ 5479 w 271915"/>
              <a:gd name="connsiteY182" fmla="*/ 98360 h 272109"/>
              <a:gd name="connsiteX183" fmla="*/ 4899 w 271915"/>
              <a:gd name="connsiteY183" fmla="*/ 100416 h 272109"/>
              <a:gd name="connsiteX184" fmla="*/ 4352 w 271915"/>
              <a:gd name="connsiteY184" fmla="*/ 102484 h 272109"/>
              <a:gd name="connsiteX185" fmla="*/ 3837 w 271915"/>
              <a:gd name="connsiteY185" fmla="*/ 104558 h 272109"/>
              <a:gd name="connsiteX186" fmla="*/ 3355 w 271915"/>
              <a:gd name="connsiteY186" fmla="*/ 106638 h 272109"/>
              <a:gd name="connsiteX187" fmla="*/ 2905 w 271915"/>
              <a:gd name="connsiteY187" fmla="*/ 108729 h 272109"/>
              <a:gd name="connsiteX188" fmla="*/ 2489 w 271915"/>
              <a:gd name="connsiteY188" fmla="*/ 110826 h 272109"/>
              <a:gd name="connsiteX189" fmla="*/ 2105 w 271915"/>
              <a:gd name="connsiteY189" fmla="*/ 112929 h 272109"/>
              <a:gd name="connsiteX190" fmla="*/ 1755 w 271915"/>
              <a:gd name="connsiteY190" fmla="*/ 115038 h 272109"/>
              <a:gd name="connsiteX191" fmla="*/ 1437 w 271915"/>
              <a:gd name="connsiteY191" fmla="*/ 117152 h 272109"/>
              <a:gd name="connsiteX192" fmla="*/ 1152 w 271915"/>
              <a:gd name="connsiteY192" fmla="*/ 119266 h 272109"/>
              <a:gd name="connsiteX193" fmla="*/ 901 w 271915"/>
              <a:gd name="connsiteY193" fmla="*/ 121392 h 272109"/>
              <a:gd name="connsiteX194" fmla="*/ 684 w 271915"/>
              <a:gd name="connsiteY194" fmla="*/ 123518 h 272109"/>
              <a:gd name="connsiteX195" fmla="*/ 500 w 271915"/>
              <a:gd name="connsiteY195" fmla="*/ 125644 h 272109"/>
              <a:gd name="connsiteX196" fmla="*/ 349 w 271915"/>
              <a:gd name="connsiteY196" fmla="*/ 127776 h 272109"/>
              <a:gd name="connsiteX197" fmla="*/ 232 w 271915"/>
              <a:gd name="connsiteY197" fmla="*/ 129913 h 272109"/>
              <a:gd name="connsiteX198" fmla="*/ 147 w 271915"/>
              <a:gd name="connsiteY198" fmla="*/ 132045 h 272109"/>
              <a:gd name="connsiteX199" fmla="*/ 97 w 271915"/>
              <a:gd name="connsiteY199" fmla="*/ 134182 h 272109"/>
              <a:gd name="connsiteX200" fmla="*/ 80 w 271915"/>
              <a:gd name="connsiteY200" fmla="*/ 136320 h 272109"/>
              <a:gd name="connsiteX201" fmla="*/ 97 w 271915"/>
              <a:gd name="connsiteY201" fmla="*/ 138457 h 272109"/>
              <a:gd name="connsiteX202" fmla="*/ 147 w 271915"/>
              <a:gd name="connsiteY202" fmla="*/ 140595 h 272109"/>
              <a:gd name="connsiteX203" fmla="*/ 232 w 271915"/>
              <a:gd name="connsiteY203" fmla="*/ 142726 h 272109"/>
              <a:gd name="connsiteX204" fmla="*/ 349 w 271915"/>
              <a:gd name="connsiteY204" fmla="*/ 144864 h 272109"/>
              <a:gd name="connsiteX205" fmla="*/ 500 w 271915"/>
              <a:gd name="connsiteY205" fmla="*/ 146995 h 272109"/>
              <a:gd name="connsiteX206" fmla="*/ 684 w 271915"/>
              <a:gd name="connsiteY206" fmla="*/ 149121 h 272109"/>
              <a:gd name="connsiteX207" fmla="*/ 901 w 271915"/>
              <a:gd name="connsiteY207" fmla="*/ 151247 h 272109"/>
              <a:gd name="connsiteX208" fmla="*/ 1152 w 271915"/>
              <a:gd name="connsiteY208" fmla="*/ 153373 h 272109"/>
              <a:gd name="connsiteX209" fmla="*/ 1437 w 271915"/>
              <a:gd name="connsiteY209" fmla="*/ 155488 h 272109"/>
              <a:gd name="connsiteX210" fmla="*/ 1755 w 271915"/>
              <a:gd name="connsiteY210" fmla="*/ 157602 h 272109"/>
              <a:gd name="connsiteX211" fmla="*/ 2105 w 271915"/>
              <a:gd name="connsiteY211" fmla="*/ 159711 h 272109"/>
              <a:gd name="connsiteX212" fmla="*/ 2489 w 271915"/>
              <a:gd name="connsiteY212" fmla="*/ 161813 h 272109"/>
              <a:gd name="connsiteX213" fmla="*/ 2905 w 271915"/>
              <a:gd name="connsiteY213" fmla="*/ 163910 h 272109"/>
              <a:gd name="connsiteX214" fmla="*/ 3355 w 271915"/>
              <a:gd name="connsiteY214" fmla="*/ 166001 h 272109"/>
              <a:gd name="connsiteX215" fmla="*/ 3837 w 271915"/>
              <a:gd name="connsiteY215" fmla="*/ 168081 h 272109"/>
              <a:gd name="connsiteX216" fmla="*/ 4352 w 271915"/>
              <a:gd name="connsiteY216" fmla="*/ 170155 h 272109"/>
              <a:gd name="connsiteX217" fmla="*/ 4899 w 271915"/>
              <a:gd name="connsiteY217" fmla="*/ 172223 h 272109"/>
              <a:gd name="connsiteX218" fmla="*/ 5479 w 271915"/>
              <a:gd name="connsiteY218" fmla="*/ 174280 h 272109"/>
              <a:gd name="connsiteX219" fmla="*/ 6090 w 271915"/>
              <a:gd name="connsiteY219" fmla="*/ 176325 h 272109"/>
              <a:gd name="connsiteX220" fmla="*/ 6735 w 271915"/>
              <a:gd name="connsiteY220" fmla="*/ 178364 h 272109"/>
              <a:gd name="connsiteX221" fmla="*/ 7411 w 271915"/>
              <a:gd name="connsiteY221" fmla="*/ 180392 h 272109"/>
              <a:gd name="connsiteX222" fmla="*/ 8118 w 271915"/>
              <a:gd name="connsiteY222" fmla="*/ 182408 h 272109"/>
              <a:gd name="connsiteX223" fmla="*/ 8857 w 271915"/>
              <a:gd name="connsiteY223" fmla="*/ 184413 h 272109"/>
              <a:gd name="connsiteX224" fmla="*/ 9628 w 271915"/>
              <a:gd name="connsiteY224" fmla="*/ 186406 h 272109"/>
              <a:gd name="connsiteX225" fmla="*/ 10430 w 271915"/>
              <a:gd name="connsiteY225" fmla="*/ 188387 h 272109"/>
              <a:gd name="connsiteX226" fmla="*/ 11262 w 271915"/>
              <a:gd name="connsiteY226" fmla="*/ 190351 h 272109"/>
              <a:gd name="connsiteX227" fmla="*/ 12126 w 271915"/>
              <a:gd name="connsiteY227" fmla="*/ 192310 h 272109"/>
              <a:gd name="connsiteX228" fmla="*/ 13020 w 271915"/>
              <a:gd name="connsiteY228" fmla="*/ 194251 h 272109"/>
              <a:gd name="connsiteX229" fmla="*/ 13944 w 271915"/>
              <a:gd name="connsiteY229" fmla="*/ 196174 h 272109"/>
              <a:gd name="connsiteX230" fmla="*/ 14899 w 271915"/>
              <a:gd name="connsiteY230" fmla="*/ 198086 h 272109"/>
              <a:gd name="connsiteX231" fmla="*/ 15883 w 271915"/>
              <a:gd name="connsiteY231" fmla="*/ 199981 h 272109"/>
              <a:gd name="connsiteX232" fmla="*/ 16898 w 271915"/>
              <a:gd name="connsiteY232" fmla="*/ 201865 h 272109"/>
              <a:gd name="connsiteX233" fmla="*/ 17941 w 271915"/>
              <a:gd name="connsiteY233" fmla="*/ 203731 h 272109"/>
              <a:gd name="connsiteX234" fmla="*/ 19013 w 271915"/>
              <a:gd name="connsiteY234" fmla="*/ 205579 h 272109"/>
              <a:gd name="connsiteX235" fmla="*/ 20115 w 271915"/>
              <a:gd name="connsiteY235" fmla="*/ 207410 h 272109"/>
              <a:gd name="connsiteX236" fmla="*/ 21245 w 271915"/>
              <a:gd name="connsiteY236" fmla="*/ 209224 h 272109"/>
              <a:gd name="connsiteX237" fmla="*/ 22404 w 271915"/>
              <a:gd name="connsiteY237" fmla="*/ 211015 h 272109"/>
              <a:gd name="connsiteX238" fmla="*/ 23590 w 271915"/>
              <a:gd name="connsiteY238" fmla="*/ 212795 h 272109"/>
              <a:gd name="connsiteX239" fmla="*/ 24805 w 271915"/>
              <a:gd name="connsiteY239" fmla="*/ 214551 h 272109"/>
              <a:gd name="connsiteX240" fmla="*/ 26046 w 271915"/>
              <a:gd name="connsiteY240" fmla="*/ 216290 h 272109"/>
              <a:gd name="connsiteX241" fmla="*/ 27315 w 271915"/>
              <a:gd name="connsiteY241" fmla="*/ 218011 h 272109"/>
              <a:gd name="connsiteX242" fmla="*/ 28611 w 271915"/>
              <a:gd name="connsiteY242" fmla="*/ 219709 h 272109"/>
              <a:gd name="connsiteX243" fmla="*/ 29933 w 271915"/>
              <a:gd name="connsiteY243" fmla="*/ 221385 h 272109"/>
              <a:gd name="connsiteX244" fmla="*/ 31281 w 271915"/>
              <a:gd name="connsiteY244" fmla="*/ 223043 h 272109"/>
              <a:gd name="connsiteX245" fmla="*/ 32655 w 271915"/>
              <a:gd name="connsiteY245" fmla="*/ 224683 h 272109"/>
              <a:gd name="connsiteX246" fmla="*/ 34055 w 271915"/>
              <a:gd name="connsiteY246" fmla="*/ 226295 h 272109"/>
              <a:gd name="connsiteX247" fmla="*/ 35480 w 271915"/>
              <a:gd name="connsiteY247" fmla="*/ 227884 h 272109"/>
              <a:gd name="connsiteX248" fmla="*/ 36929 w 271915"/>
              <a:gd name="connsiteY248" fmla="*/ 229455 h 272109"/>
              <a:gd name="connsiteX249" fmla="*/ 38404 w 271915"/>
              <a:gd name="connsiteY249" fmla="*/ 231003 h 272109"/>
              <a:gd name="connsiteX250" fmla="*/ 39902 w 271915"/>
              <a:gd name="connsiteY250" fmla="*/ 232523 h 272109"/>
              <a:gd name="connsiteX251" fmla="*/ 41423 w 271915"/>
              <a:gd name="connsiteY251" fmla="*/ 234025 h 272109"/>
              <a:gd name="connsiteX252" fmla="*/ 42969 w 271915"/>
              <a:gd name="connsiteY252" fmla="*/ 235498 h 272109"/>
              <a:gd name="connsiteX253" fmla="*/ 44537 w 271915"/>
              <a:gd name="connsiteY253" fmla="*/ 236948 h 272109"/>
              <a:gd name="connsiteX254" fmla="*/ 46128 w 271915"/>
              <a:gd name="connsiteY254" fmla="*/ 238375 h 272109"/>
              <a:gd name="connsiteX255" fmla="*/ 47741 w 271915"/>
              <a:gd name="connsiteY255" fmla="*/ 239778 h 272109"/>
              <a:gd name="connsiteX256" fmla="*/ 49375 w 271915"/>
              <a:gd name="connsiteY256" fmla="*/ 241153 h 272109"/>
              <a:gd name="connsiteX257" fmla="*/ 51032 w 271915"/>
              <a:gd name="connsiteY257" fmla="*/ 242499 h 272109"/>
              <a:gd name="connsiteX258" fmla="*/ 52709 w 271915"/>
              <a:gd name="connsiteY258" fmla="*/ 243822 h 272109"/>
              <a:gd name="connsiteX259" fmla="*/ 54406 w 271915"/>
              <a:gd name="connsiteY259" fmla="*/ 245122 h 272109"/>
              <a:gd name="connsiteX260" fmla="*/ 56124 w 271915"/>
              <a:gd name="connsiteY260" fmla="*/ 246393 h 272109"/>
              <a:gd name="connsiteX261" fmla="*/ 57862 w 271915"/>
              <a:gd name="connsiteY261" fmla="*/ 247635 h 272109"/>
              <a:gd name="connsiteX262" fmla="*/ 59619 w 271915"/>
              <a:gd name="connsiteY262" fmla="*/ 248848 h 272109"/>
              <a:gd name="connsiteX263" fmla="*/ 61394 w 271915"/>
              <a:gd name="connsiteY263" fmla="*/ 250038 h 272109"/>
              <a:gd name="connsiteX264" fmla="*/ 63189 w 271915"/>
              <a:gd name="connsiteY264" fmla="*/ 251194 h 272109"/>
              <a:gd name="connsiteX265" fmla="*/ 65001 w 271915"/>
              <a:gd name="connsiteY265" fmla="*/ 252326 h 272109"/>
              <a:gd name="connsiteX266" fmla="*/ 66830 w 271915"/>
              <a:gd name="connsiteY266" fmla="*/ 253429 h 272109"/>
              <a:gd name="connsiteX267" fmla="*/ 68677 w 271915"/>
              <a:gd name="connsiteY267" fmla="*/ 254504 h 272109"/>
              <a:gd name="connsiteX268" fmla="*/ 70540 w 271915"/>
              <a:gd name="connsiteY268" fmla="*/ 255544 h 272109"/>
              <a:gd name="connsiteX269" fmla="*/ 72420 w 271915"/>
              <a:gd name="connsiteY269" fmla="*/ 256560 h 272109"/>
              <a:gd name="connsiteX270" fmla="*/ 74315 w 271915"/>
              <a:gd name="connsiteY270" fmla="*/ 257548 h 272109"/>
              <a:gd name="connsiteX271" fmla="*/ 76225 w 271915"/>
              <a:gd name="connsiteY271" fmla="*/ 258501 h 272109"/>
              <a:gd name="connsiteX272" fmla="*/ 78151 w 271915"/>
              <a:gd name="connsiteY272" fmla="*/ 259426 h 272109"/>
              <a:gd name="connsiteX273" fmla="*/ 80090 w 271915"/>
              <a:gd name="connsiteY273" fmla="*/ 260321 h 272109"/>
              <a:gd name="connsiteX274" fmla="*/ 82043 w 271915"/>
              <a:gd name="connsiteY274" fmla="*/ 261188 h 272109"/>
              <a:gd name="connsiteX275" fmla="*/ 84010 w 271915"/>
              <a:gd name="connsiteY275" fmla="*/ 262020 h 272109"/>
              <a:gd name="connsiteX276" fmla="*/ 85989 w 271915"/>
              <a:gd name="connsiteY276" fmla="*/ 262823 h 272109"/>
              <a:gd name="connsiteX277" fmla="*/ 87981 w 271915"/>
              <a:gd name="connsiteY277" fmla="*/ 263591 h 272109"/>
              <a:gd name="connsiteX278" fmla="*/ 89984 w 271915"/>
              <a:gd name="connsiteY278" fmla="*/ 264330 h 272109"/>
              <a:gd name="connsiteX279" fmla="*/ 91999 w 271915"/>
              <a:gd name="connsiteY279" fmla="*/ 265041 h 272109"/>
              <a:gd name="connsiteX280" fmla="*/ 94025 w 271915"/>
              <a:gd name="connsiteY280" fmla="*/ 265717 h 272109"/>
              <a:gd name="connsiteX281" fmla="*/ 96061 w 271915"/>
              <a:gd name="connsiteY281" fmla="*/ 266358 h 272109"/>
              <a:gd name="connsiteX282" fmla="*/ 98107 w 271915"/>
              <a:gd name="connsiteY282" fmla="*/ 266970 h 272109"/>
              <a:gd name="connsiteX283" fmla="*/ 100163 w 271915"/>
              <a:gd name="connsiteY283" fmla="*/ 267554 h 272109"/>
              <a:gd name="connsiteX284" fmla="*/ 102227 w 271915"/>
              <a:gd name="connsiteY284" fmla="*/ 268103 h 272109"/>
              <a:gd name="connsiteX285" fmla="*/ 104300 w 271915"/>
              <a:gd name="connsiteY285" fmla="*/ 268617 h 272109"/>
              <a:gd name="connsiteX286" fmla="*/ 106380 w 271915"/>
              <a:gd name="connsiteY286" fmla="*/ 269096 h 272109"/>
              <a:gd name="connsiteX287" fmla="*/ 108468 w 271915"/>
              <a:gd name="connsiteY287" fmla="*/ 269547 h 272109"/>
              <a:gd name="connsiteX288" fmla="*/ 110562 w 271915"/>
              <a:gd name="connsiteY288" fmla="*/ 269963 h 272109"/>
              <a:gd name="connsiteX289" fmla="*/ 112663 w 271915"/>
              <a:gd name="connsiteY289" fmla="*/ 270350 h 272109"/>
              <a:gd name="connsiteX290" fmla="*/ 114770 w 271915"/>
              <a:gd name="connsiteY290" fmla="*/ 270702 h 272109"/>
              <a:gd name="connsiteX291" fmla="*/ 116882 w 271915"/>
              <a:gd name="connsiteY291" fmla="*/ 271020 h 272109"/>
              <a:gd name="connsiteX292" fmla="*/ 118998 w 271915"/>
              <a:gd name="connsiteY292" fmla="*/ 271303 h 272109"/>
              <a:gd name="connsiteX293" fmla="*/ 121119 w 271915"/>
              <a:gd name="connsiteY293" fmla="*/ 271551 h 272109"/>
              <a:gd name="connsiteX294" fmla="*/ 123244 w 271915"/>
              <a:gd name="connsiteY294" fmla="*/ 271771 h 272109"/>
              <a:gd name="connsiteX295" fmla="*/ 125371 w 271915"/>
              <a:gd name="connsiteY295" fmla="*/ 271956 h 272109"/>
              <a:gd name="connsiteX296" fmla="*/ 127502 w 271915"/>
              <a:gd name="connsiteY296" fmla="*/ 272106 h 272109"/>
              <a:gd name="connsiteX297" fmla="*/ 129634 w 271915"/>
              <a:gd name="connsiteY297" fmla="*/ 272222 h 272109"/>
              <a:gd name="connsiteX298" fmla="*/ 131768 w 271915"/>
              <a:gd name="connsiteY298" fmla="*/ 272308 h 272109"/>
              <a:gd name="connsiteX299" fmla="*/ 133903 w 271915"/>
              <a:gd name="connsiteY299" fmla="*/ 272360 h 272109"/>
              <a:gd name="connsiteX300" fmla="*/ 136038 w 271915"/>
              <a:gd name="connsiteY300" fmla="*/ 272378 h 272109"/>
              <a:gd name="connsiteX301" fmla="*/ 138174 w 271915"/>
              <a:gd name="connsiteY301" fmla="*/ 272360 h 272109"/>
              <a:gd name="connsiteX302" fmla="*/ 140309 w 271915"/>
              <a:gd name="connsiteY302" fmla="*/ 272308 h 272109"/>
              <a:gd name="connsiteX303" fmla="*/ 142443 w 271915"/>
              <a:gd name="connsiteY303" fmla="*/ 272222 h 272109"/>
              <a:gd name="connsiteX304" fmla="*/ 144575 w 271915"/>
              <a:gd name="connsiteY304" fmla="*/ 272106 h 272109"/>
              <a:gd name="connsiteX305" fmla="*/ 146706 w 271915"/>
              <a:gd name="connsiteY305" fmla="*/ 271956 h 272109"/>
              <a:gd name="connsiteX306" fmla="*/ 148833 w 271915"/>
              <a:gd name="connsiteY306" fmla="*/ 271771 h 272109"/>
              <a:gd name="connsiteX307" fmla="*/ 150958 w 271915"/>
              <a:gd name="connsiteY307" fmla="*/ 271551 h 272109"/>
              <a:gd name="connsiteX308" fmla="*/ 153078 w 271915"/>
              <a:gd name="connsiteY308" fmla="*/ 271303 h 272109"/>
              <a:gd name="connsiteX309" fmla="*/ 155195 w 271915"/>
              <a:gd name="connsiteY309" fmla="*/ 271020 h 272109"/>
              <a:gd name="connsiteX310" fmla="*/ 157307 w 271915"/>
              <a:gd name="connsiteY310" fmla="*/ 270702 h 272109"/>
              <a:gd name="connsiteX311" fmla="*/ 159414 w 271915"/>
              <a:gd name="connsiteY311" fmla="*/ 270350 h 272109"/>
              <a:gd name="connsiteX312" fmla="*/ 161514 w 271915"/>
              <a:gd name="connsiteY312" fmla="*/ 269963 h 272109"/>
              <a:gd name="connsiteX313" fmla="*/ 163609 w 271915"/>
              <a:gd name="connsiteY313" fmla="*/ 269547 h 272109"/>
              <a:gd name="connsiteX314" fmla="*/ 165697 w 271915"/>
              <a:gd name="connsiteY314" fmla="*/ 269096 h 272109"/>
              <a:gd name="connsiteX315" fmla="*/ 167777 w 271915"/>
              <a:gd name="connsiteY315" fmla="*/ 268617 h 272109"/>
              <a:gd name="connsiteX316" fmla="*/ 169850 w 271915"/>
              <a:gd name="connsiteY316" fmla="*/ 268103 h 272109"/>
              <a:gd name="connsiteX317" fmla="*/ 171914 w 271915"/>
              <a:gd name="connsiteY317" fmla="*/ 267554 h 272109"/>
              <a:gd name="connsiteX318" fmla="*/ 173969 w 271915"/>
              <a:gd name="connsiteY318" fmla="*/ 266970 h 272109"/>
              <a:gd name="connsiteX319" fmla="*/ 176015 w 271915"/>
              <a:gd name="connsiteY319" fmla="*/ 266358 h 272109"/>
              <a:gd name="connsiteX320" fmla="*/ 178052 w 271915"/>
              <a:gd name="connsiteY320" fmla="*/ 265717 h 272109"/>
              <a:gd name="connsiteX321" fmla="*/ 180078 w 271915"/>
              <a:gd name="connsiteY321" fmla="*/ 265041 h 272109"/>
              <a:gd name="connsiteX322" fmla="*/ 182092 w 271915"/>
              <a:gd name="connsiteY322" fmla="*/ 264330 h 272109"/>
              <a:gd name="connsiteX323" fmla="*/ 184096 w 271915"/>
              <a:gd name="connsiteY323" fmla="*/ 263591 h 272109"/>
              <a:gd name="connsiteX324" fmla="*/ 186088 w 271915"/>
              <a:gd name="connsiteY324" fmla="*/ 262823 h 272109"/>
              <a:gd name="connsiteX325" fmla="*/ 188067 w 271915"/>
              <a:gd name="connsiteY325" fmla="*/ 262020 h 272109"/>
              <a:gd name="connsiteX326" fmla="*/ 190034 w 271915"/>
              <a:gd name="connsiteY326" fmla="*/ 261188 h 272109"/>
              <a:gd name="connsiteX327" fmla="*/ 191987 w 271915"/>
              <a:gd name="connsiteY327" fmla="*/ 260321 h 272109"/>
              <a:gd name="connsiteX328" fmla="*/ 193926 w 271915"/>
              <a:gd name="connsiteY328" fmla="*/ 259426 h 272109"/>
              <a:gd name="connsiteX329" fmla="*/ 195851 w 271915"/>
              <a:gd name="connsiteY329" fmla="*/ 258501 h 272109"/>
              <a:gd name="connsiteX330" fmla="*/ 197762 w 271915"/>
              <a:gd name="connsiteY330" fmla="*/ 257548 h 272109"/>
              <a:gd name="connsiteX331" fmla="*/ 199657 w 271915"/>
              <a:gd name="connsiteY331" fmla="*/ 256560 h 272109"/>
              <a:gd name="connsiteX332" fmla="*/ 201536 w 271915"/>
              <a:gd name="connsiteY332" fmla="*/ 255544 h 272109"/>
              <a:gd name="connsiteX333" fmla="*/ 203400 w 271915"/>
              <a:gd name="connsiteY333" fmla="*/ 254504 h 272109"/>
              <a:gd name="connsiteX334" fmla="*/ 205247 w 271915"/>
              <a:gd name="connsiteY334" fmla="*/ 253429 h 272109"/>
              <a:gd name="connsiteX335" fmla="*/ 207076 w 271915"/>
              <a:gd name="connsiteY335" fmla="*/ 252326 h 272109"/>
              <a:gd name="connsiteX336" fmla="*/ 208888 w 271915"/>
              <a:gd name="connsiteY336" fmla="*/ 251194 h 272109"/>
              <a:gd name="connsiteX337" fmla="*/ 210682 w 271915"/>
              <a:gd name="connsiteY337" fmla="*/ 250038 h 272109"/>
              <a:gd name="connsiteX338" fmla="*/ 212458 w 271915"/>
              <a:gd name="connsiteY338" fmla="*/ 248848 h 272109"/>
              <a:gd name="connsiteX339" fmla="*/ 214215 w 271915"/>
              <a:gd name="connsiteY339" fmla="*/ 247635 h 272109"/>
              <a:gd name="connsiteX340" fmla="*/ 215952 w 271915"/>
              <a:gd name="connsiteY340" fmla="*/ 246393 h 272109"/>
              <a:gd name="connsiteX341" fmla="*/ 217670 w 271915"/>
              <a:gd name="connsiteY341" fmla="*/ 245122 h 272109"/>
              <a:gd name="connsiteX342" fmla="*/ 219368 w 271915"/>
              <a:gd name="connsiteY342" fmla="*/ 243822 h 272109"/>
              <a:gd name="connsiteX343" fmla="*/ 221045 w 271915"/>
              <a:gd name="connsiteY343" fmla="*/ 242499 h 272109"/>
              <a:gd name="connsiteX344" fmla="*/ 222701 w 271915"/>
              <a:gd name="connsiteY344" fmla="*/ 241153 h 272109"/>
              <a:gd name="connsiteX345" fmla="*/ 224336 w 271915"/>
              <a:gd name="connsiteY345" fmla="*/ 239778 h 272109"/>
              <a:gd name="connsiteX346" fmla="*/ 225949 w 271915"/>
              <a:gd name="connsiteY346" fmla="*/ 238375 h 272109"/>
              <a:gd name="connsiteX347" fmla="*/ 227540 w 271915"/>
              <a:gd name="connsiteY347" fmla="*/ 236948 h 272109"/>
              <a:gd name="connsiteX348" fmla="*/ 229108 w 271915"/>
              <a:gd name="connsiteY348" fmla="*/ 235498 h 272109"/>
              <a:gd name="connsiteX349" fmla="*/ 230653 w 271915"/>
              <a:gd name="connsiteY349" fmla="*/ 234025 h 272109"/>
              <a:gd name="connsiteX350" fmla="*/ 232175 w 271915"/>
              <a:gd name="connsiteY350" fmla="*/ 232523 h 272109"/>
              <a:gd name="connsiteX351" fmla="*/ 233673 w 271915"/>
              <a:gd name="connsiteY351" fmla="*/ 231003 h 272109"/>
              <a:gd name="connsiteX352" fmla="*/ 235147 w 271915"/>
              <a:gd name="connsiteY352" fmla="*/ 229455 h 272109"/>
              <a:gd name="connsiteX353" fmla="*/ 236597 w 271915"/>
              <a:gd name="connsiteY353" fmla="*/ 227884 h 272109"/>
              <a:gd name="connsiteX354" fmla="*/ 238022 w 271915"/>
              <a:gd name="connsiteY354" fmla="*/ 226295 h 272109"/>
              <a:gd name="connsiteX355" fmla="*/ 239422 w 271915"/>
              <a:gd name="connsiteY355" fmla="*/ 224683 h 272109"/>
              <a:gd name="connsiteX356" fmla="*/ 240796 w 271915"/>
              <a:gd name="connsiteY356" fmla="*/ 223043 h 272109"/>
              <a:gd name="connsiteX357" fmla="*/ 242144 w 271915"/>
              <a:gd name="connsiteY357" fmla="*/ 221385 h 272109"/>
              <a:gd name="connsiteX358" fmla="*/ 243466 w 271915"/>
              <a:gd name="connsiteY358" fmla="*/ 219709 h 272109"/>
              <a:gd name="connsiteX359" fmla="*/ 244762 w 271915"/>
              <a:gd name="connsiteY359" fmla="*/ 218011 h 272109"/>
              <a:gd name="connsiteX360" fmla="*/ 246031 w 271915"/>
              <a:gd name="connsiteY360" fmla="*/ 216290 h 272109"/>
              <a:gd name="connsiteX361" fmla="*/ 247272 w 271915"/>
              <a:gd name="connsiteY361" fmla="*/ 214551 h 272109"/>
              <a:gd name="connsiteX362" fmla="*/ 248487 w 271915"/>
              <a:gd name="connsiteY362" fmla="*/ 212795 h 272109"/>
              <a:gd name="connsiteX363" fmla="*/ 249673 w 271915"/>
              <a:gd name="connsiteY363" fmla="*/ 211015 h 272109"/>
              <a:gd name="connsiteX364" fmla="*/ 250832 w 271915"/>
              <a:gd name="connsiteY364" fmla="*/ 209224 h 272109"/>
              <a:gd name="connsiteX365" fmla="*/ 251962 w 271915"/>
              <a:gd name="connsiteY365" fmla="*/ 207410 h 272109"/>
              <a:gd name="connsiteX366" fmla="*/ 253063 w 271915"/>
              <a:gd name="connsiteY366" fmla="*/ 205579 h 272109"/>
              <a:gd name="connsiteX367" fmla="*/ 254136 w 271915"/>
              <a:gd name="connsiteY367" fmla="*/ 203731 h 272109"/>
              <a:gd name="connsiteX368" fmla="*/ 255179 w 271915"/>
              <a:gd name="connsiteY368" fmla="*/ 201865 h 272109"/>
              <a:gd name="connsiteX369" fmla="*/ 256193 w 271915"/>
              <a:gd name="connsiteY369" fmla="*/ 199981 h 272109"/>
              <a:gd name="connsiteX370" fmla="*/ 257178 w 271915"/>
              <a:gd name="connsiteY370" fmla="*/ 198086 h 272109"/>
              <a:gd name="connsiteX371" fmla="*/ 258132 w 271915"/>
              <a:gd name="connsiteY371" fmla="*/ 196174 h 272109"/>
              <a:gd name="connsiteX372" fmla="*/ 259057 w 271915"/>
              <a:gd name="connsiteY372" fmla="*/ 194251 h 272109"/>
              <a:gd name="connsiteX373" fmla="*/ 259951 w 271915"/>
              <a:gd name="connsiteY373" fmla="*/ 192310 h 272109"/>
              <a:gd name="connsiteX374" fmla="*/ 260814 w 271915"/>
              <a:gd name="connsiteY374" fmla="*/ 190351 h 272109"/>
              <a:gd name="connsiteX375" fmla="*/ 261647 w 271915"/>
              <a:gd name="connsiteY375" fmla="*/ 188387 h 272109"/>
              <a:gd name="connsiteX376" fmla="*/ 262449 w 271915"/>
              <a:gd name="connsiteY376" fmla="*/ 186406 h 272109"/>
              <a:gd name="connsiteX377" fmla="*/ 263219 w 271915"/>
              <a:gd name="connsiteY377" fmla="*/ 184413 h 272109"/>
              <a:gd name="connsiteX378" fmla="*/ 263958 w 271915"/>
              <a:gd name="connsiteY378" fmla="*/ 182408 h 272109"/>
              <a:gd name="connsiteX379" fmla="*/ 264666 w 271915"/>
              <a:gd name="connsiteY379" fmla="*/ 180392 h 272109"/>
              <a:gd name="connsiteX380" fmla="*/ 265342 w 271915"/>
              <a:gd name="connsiteY380" fmla="*/ 178364 h 272109"/>
              <a:gd name="connsiteX381" fmla="*/ 265986 w 271915"/>
              <a:gd name="connsiteY381" fmla="*/ 176325 h 272109"/>
              <a:gd name="connsiteX382" fmla="*/ 266598 w 271915"/>
              <a:gd name="connsiteY382" fmla="*/ 174280 h 272109"/>
              <a:gd name="connsiteX383" fmla="*/ 267178 w 271915"/>
              <a:gd name="connsiteY383" fmla="*/ 172223 h 272109"/>
              <a:gd name="connsiteX384" fmla="*/ 267725 w 271915"/>
              <a:gd name="connsiteY384" fmla="*/ 170155 h 272109"/>
              <a:gd name="connsiteX385" fmla="*/ 268240 w 271915"/>
              <a:gd name="connsiteY385" fmla="*/ 168081 h 272109"/>
              <a:gd name="connsiteX386" fmla="*/ 268722 w 271915"/>
              <a:gd name="connsiteY386" fmla="*/ 166001 h 272109"/>
              <a:gd name="connsiteX387" fmla="*/ 269172 w 271915"/>
              <a:gd name="connsiteY387" fmla="*/ 163910 h 272109"/>
              <a:gd name="connsiteX388" fmla="*/ 269588 w 271915"/>
              <a:gd name="connsiteY388" fmla="*/ 161813 h 272109"/>
              <a:gd name="connsiteX389" fmla="*/ 269972 w 271915"/>
              <a:gd name="connsiteY389" fmla="*/ 159711 h 272109"/>
              <a:gd name="connsiteX390" fmla="*/ 270322 w 271915"/>
              <a:gd name="connsiteY390" fmla="*/ 157602 h 272109"/>
              <a:gd name="connsiteX391" fmla="*/ 270640 w 271915"/>
              <a:gd name="connsiteY391" fmla="*/ 155488 h 272109"/>
              <a:gd name="connsiteX392" fmla="*/ 270924 w 271915"/>
              <a:gd name="connsiteY392" fmla="*/ 153373 h 272109"/>
              <a:gd name="connsiteX393" fmla="*/ 271175 w 271915"/>
              <a:gd name="connsiteY393" fmla="*/ 151247 h 272109"/>
              <a:gd name="connsiteX394" fmla="*/ 271393 w 271915"/>
              <a:gd name="connsiteY394" fmla="*/ 149121 h 272109"/>
              <a:gd name="connsiteX395" fmla="*/ 271577 w 271915"/>
              <a:gd name="connsiteY395" fmla="*/ 146995 h 272109"/>
              <a:gd name="connsiteX396" fmla="*/ 271728 w 271915"/>
              <a:gd name="connsiteY396" fmla="*/ 144864 h 272109"/>
              <a:gd name="connsiteX397" fmla="*/ 271845 w 271915"/>
              <a:gd name="connsiteY397" fmla="*/ 142726 h 272109"/>
              <a:gd name="connsiteX398" fmla="*/ 271929 w 271915"/>
              <a:gd name="connsiteY398" fmla="*/ 140595 h 272109"/>
              <a:gd name="connsiteX399" fmla="*/ 271980 w 271915"/>
              <a:gd name="connsiteY399" fmla="*/ 138457 h 272109"/>
              <a:gd name="connsiteX400" fmla="*/ 271996 w 271915"/>
              <a:gd name="connsiteY400" fmla="*/ 136320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0"/>
                </a:moveTo>
                <a:cubicBezTo>
                  <a:pt x="271996" y="135609"/>
                  <a:pt x="271991" y="134893"/>
                  <a:pt x="271980" y="134182"/>
                </a:cubicBezTo>
                <a:cubicBezTo>
                  <a:pt x="271969" y="133472"/>
                  <a:pt x="271951" y="132761"/>
                  <a:pt x="271929" y="132045"/>
                </a:cubicBezTo>
                <a:cubicBezTo>
                  <a:pt x="271907" y="131334"/>
                  <a:pt x="271879" y="130624"/>
                  <a:pt x="271845" y="129913"/>
                </a:cubicBezTo>
                <a:cubicBezTo>
                  <a:pt x="271812" y="129197"/>
                  <a:pt x="271773" y="128486"/>
                  <a:pt x="271728" y="127776"/>
                </a:cubicBezTo>
                <a:cubicBezTo>
                  <a:pt x="271683" y="127065"/>
                  <a:pt x="271633" y="126355"/>
                  <a:pt x="271577" y="125644"/>
                </a:cubicBezTo>
                <a:cubicBezTo>
                  <a:pt x="271521" y="124933"/>
                  <a:pt x="271460" y="124223"/>
                  <a:pt x="271393" y="123518"/>
                </a:cubicBezTo>
                <a:cubicBezTo>
                  <a:pt x="271326" y="122808"/>
                  <a:pt x="271253" y="122097"/>
                  <a:pt x="271175" y="121392"/>
                </a:cubicBezTo>
                <a:cubicBezTo>
                  <a:pt x="271097" y="120682"/>
                  <a:pt x="271013" y="119977"/>
                  <a:pt x="270924" y="119266"/>
                </a:cubicBezTo>
                <a:cubicBezTo>
                  <a:pt x="270835" y="118562"/>
                  <a:pt x="270740" y="117857"/>
                  <a:pt x="270640" y="117152"/>
                </a:cubicBezTo>
                <a:cubicBezTo>
                  <a:pt x="270540" y="116447"/>
                  <a:pt x="270434" y="115742"/>
                  <a:pt x="270322" y="115038"/>
                </a:cubicBezTo>
                <a:cubicBezTo>
                  <a:pt x="270211" y="114333"/>
                  <a:pt x="270094" y="113628"/>
                  <a:pt x="269972" y="112929"/>
                </a:cubicBezTo>
                <a:cubicBezTo>
                  <a:pt x="269849" y="112224"/>
                  <a:pt x="269721" y="111525"/>
                  <a:pt x="269588" y="110826"/>
                </a:cubicBezTo>
                <a:cubicBezTo>
                  <a:pt x="269455" y="110127"/>
                  <a:pt x="269316" y="109428"/>
                  <a:pt x="269172" y="108729"/>
                </a:cubicBezTo>
                <a:cubicBezTo>
                  <a:pt x="269027" y="108030"/>
                  <a:pt x="268877" y="107337"/>
                  <a:pt x="268722" y="106638"/>
                </a:cubicBezTo>
                <a:cubicBezTo>
                  <a:pt x="268567" y="105945"/>
                  <a:pt x="268406" y="105252"/>
                  <a:pt x="268240" y="104558"/>
                </a:cubicBezTo>
                <a:cubicBezTo>
                  <a:pt x="268074" y="103865"/>
                  <a:pt x="267902" y="103172"/>
                  <a:pt x="267725" y="102484"/>
                </a:cubicBezTo>
                <a:cubicBezTo>
                  <a:pt x="267548" y="101797"/>
                  <a:pt x="267365" y="101104"/>
                  <a:pt x="267178" y="100416"/>
                </a:cubicBezTo>
                <a:cubicBezTo>
                  <a:pt x="266990" y="99729"/>
                  <a:pt x="266797" y="99047"/>
                  <a:pt x="266598" y="98360"/>
                </a:cubicBezTo>
                <a:cubicBezTo>
                  <a:pt x="266399" y="97678"/>
                  <a:pt x="266195" y="96996"/>
                  <a:pt x="265986" y="96315"/>
                </a:cubicBezTo>
                <a:cubicBezTo>
                  <a:pt x="265777" y="95633"/>
                  <a:pt x="265562" y="94957"/>
                  <a:pt x="265342" y="94275"/>
                </a:cubicBezTo>
                <a:cubicBezTo>
                  <a:pt x="265122" y="93600"/>
                  <a:pt x="264897" y="92924"/>
                  <a:pt x="264666" y="92248"/>
                </a:cubicBezTo>
                <a:cubicBezTo>
                  <a:pt x="264436" y="91578"/>
                  <a:pt x="264200" y="90902"/>
                  <a:pt x="263958" y="90232"/>
                </a:cubicBezTo>
                <a:cubicBezTo>
                  <a:pt x="263718" y="89561"/>
                  <a:pt x="263471" y="88897"/>
                  <a:pt x="263219" y="88227"/>
                </a:cubicBezTo>
                <a:cubicBezTo>
                  <a:pt x="262968" y="87563"/>
                  <a:pt x="262711" y="86898"/>
                  <a:pt x="262449" y="86234"/>
                </a:cubicBezTo>
                <a:cubicBezTo>
                  <a:pt x="262187" y="85570"/>
                  <a:pt x="261919" y="84911"/>
                  <a:pt x="261647" y="84252"/>
                </a:cubicBezTo>
                <a:cubicBezTo>
                  <a:pt x="261375" y="83594"/>
                  <a:pt x="261097" y="82941"/>
                  <a:pt x="260814" y="82288"/>
                </a:cubicBezTo>
                <a:cubicBezTo>
                  <a:pt x="260532" y="81630"/>
                  <a:pt x="260244" y="80983"/>
                  <a:pt x="259951" y="80330"/>
                </a:cubicBezTo>
                <a:cubicBezTo>
                  <a:pt x="259658" y="79683"/>
                  <a:pt x="259360" y="79036"/>
                  <a:pt x="259057" y="78389"/>
                </a:cubicBezTo>
                <a:cubicBezTo>
                  <a:pt x="258754" y="77748"/>
                  <a:pt x="258445" y="77106"/>
                  <a:pt x="258132" y="76465"/>
                </a:cubicBezTo>
                <a:cubicBezTo>
                  <a:pt x="257819" y="75824"/>
                  <a:pt x="257501" y="75188"/>
                  <a:pt x="257178" y="74553"/>
                </a:cubicBezTo>
                <a:cubicBezTo>
                  <a:pt x="256855" y="73918"/>
                  <a:pt x="256526" y="73288"/>
                  <a:pt x="256193" y="72658"/>
                </a:cubicBezTo>
                <a:cubicBezTo>
                  <a:pt x="255860" y="72028"/>
                  <a:pt x="255522" y="71399"/>
                  <a:pt x="255179" y="70775"/>
                </a:cubicBezTo>
                <a:cubicBezTo>
                  <a:pt x="254836" y="70151"/>
                  <a:pt x="254489" y="69527"/>
                  <a:pt x="254136" y="68909"/>
                </a:cubicBezTo>
                <a:cubicBezTo>
                  <a:pt x="253783" y="68291"/>
                  <a:pt x="253425" y="67673"/>
                  <a:pt x="253063" y="67060"/>
                </a:cubicBezTo>
                <a:cubicBezTo>
                  <a:pt x="252701" y="66448"/>
                  <a:pt x="252334" y="65841"/>
                  <a:pt x="251962" y="65229"/>
                </a:cubicBezTo>
                <a:cubicBezTo>
                  <a:pt x="251589" y="64622"/>
                  <a:pt x="251213" y="64022"/>
                  <a:pt x="250832" y="63421"/>
                </a:cubicBezTo>
                <a:cubicBezTo>
                  <a:pt x="250450" y="62814"/>
                  <a:pt x="250064" y="62219"/>
                  <a:pt x="249673" y="61624"/>
                </a:cubicBezTo>
                <a:cubicBezTo>
                  <a:pt x="249282" y="61029"/>
                  <a:pt x="248887" y="60434"/>
                  <a:pt x="248487" y="59845"/>
                </a:cubicBezTo>
                <a:cubicBezTo>
                  <a:pt x="248087" y="59256"/>
                  <a:pt x="247682" y="58672"/>
                  <a:pt x="247272" y="58089"/>
                </a:cubicBezTo>
                <a:cubicBezTo>
                  <a:pt x="246863" y="57505"/>
                  <a:pt x="246449" y="56928"/>
                  <a:pt x="246031" y="56350"/>
                </a:cubicBezTo>
                <a:cubicBezTo>
                  <a:pt x="245612" y="55772"/>
                  <a:pt x="245189" y="55200"/>
                  <a:pt x="244762" y="54628"/>
                </a:cubicBezTo>
                <a:cubicBezTo>
                  <a:pt x="244334" y="54062"/>
                  <a:pt x="243902" y="53496"/>
                  <a:pt x="243466" y="52930"/>
                </a:cubicBezTo>
                <a:cubicBezTo>
                  <a:pt x="243030" y="52370"/>
                  <a:pt x="242589" y="51809"/>
                  <a:pt x="242144" y="51255"/>
                </a:cubicBezTo>
                <a:cubicBezTo>
                  <a:pt x="241699" y="50694"/>
                  <a:pt x="241249" y="50146"/>
                  <a:pt x="240796" y="49597"/>
                </a:cubicBezTo>
                <a:cubicBezTo>
                  <a:pt x="240342" y="49048"/>
                  <a:pt x="239884" y="48499"/>
                  <a:pt x="239422" y="47962"/>
                </a:cubicBezTo>
                <a:cubicBezTo>
                  <a:pt x="238959" y="47419"/>
                  <a:pt x="238493" y="46882"/>
                  <a:pt x="238022" y="46344"/>
                </a:cubicBezTo>
                <a:cubicBezTo>
                  <a:pt x="237551" y="45813"/>
                  <a:pt x="237076" y="45281"/>
                  <a:pt x="236597" y="44756"/>
                </a:cubicBezTo>
                <a:cubicBezTo>
                  <a:pt x="236118" y="44224"/>
                  <a:pt x="235635" y="43704"/>
                  <a:pt x="235147" y="43184"/>
                </a:cubicBezTo>
                <a:cubicBezTo>
                  <a:pt x="234660" y="42664"/>
                  <a:pt x="234169" y="42150"/>
                  <a:pt x="233673" y="41636"/>
                </a:cubicBezTo>
                <a:cubicBezTo>
                  <a:pt x="233178" y="41128"/>
                  <a:pt x="232678" y="40619"/>
                  <a:pt x="232175" y="40117"/>
                </a:cubicBezTo>
                <a:cubicBezTo>
                  <a:pt x="231672" y="39608"/>
                  <a:pt x="231164" y="39112"/>
                  <a:pt x="230653" y="38615"/>
                </a:cubicBezTo>
                <a:cubicBezTo>
                  <a:pt x="230142" y="38118"/>
                  <a:pt x="229627" y="37627"/>
                  <a:pt x="229108" y="37142"/>
                </a:cubicBezTo>
                <a:cubicBezTo>
                  <a:pt x="228589" y="36651"/>
                  <a:pt x="228067" y="36171"/>
                  <a:pt x="227540" y="35692"/>
                </a:cubicBezTo>
                <a:cubicBezTo>
                  <a:pt x="227013" y="35212"/>
                  <a:pt x="226483" y="34733"/>
                  <a:pt x="225949" y="34265"/>
                </a:cubicBezTo>
                <a:cubicBezTo>
                  <a:pt x="225415" y="33791"/>
                  <a:pt x="224877" y="33323"/>
                  <a:pt x="224336" y="32861"/>
                </a:cubicBezTo>
                <a:cubicBezTo>
                  <a:pt x="223795" y="32399"/>
                  <a:pt x="223250" y="31943"/>
                  <a:pt x="222701" y="31486"/>
                </a:cubicBezTo>
                <a:cubicBezTo>
                  <a:pt x="222153" y="31036"/>
                  <a:pt x="221600" y="30585"/>
                  <a:pt x="221045" y="30140"/>
                </a:cubicBezTo>
                <a:cubicBezTo>
                  <a:pt x="220490" y="29695"/>
                  <a:pt x="219930" y="29250"/>
                  <a:pt x="219368" y="28817"/>
                </a:cubicBezTo>
                <a:cubicBezTo>
                  <a:pt x="218805" y="28378"/>
                  <a:pt x="218239" y="27945"/>
                  <a:pt x="217670" y="27517"/>
                </a:cubicBezTo>
                <a:cubicBezTo>
                  <a:pt x="217101" y="27090"/>
                  <a:pt x="216528" y="26668"/>
                  <a:pt x="215952" y="26246"/>
                </a:cubicBezTo>
                <a:cubicBezTo>
                  <a:pt x="215377" y="25831"/>
                  <a:pt x="214797" y="25415"/>
                  <a:pt x="214215" y="25004"/>
                </a:cubicBezTo>
                <a:cubicBezTo>
                  <a:pt x="213632" y="24594"/>
                  <a:pt x="213047" y="24190"/>
                  <a:pt x="212458" y="23791"/>
                </a:cubicBezTo>
                <a:cubicBezTo>
                  <a:pt x="211869" y="23393"/>
                  <a:pt x="211277" y="22994"/>
                  <a:pt x="210682" y="22607"/>
                </a:cubicBezTo>
                <a:cubicBezTo>
                  <a:pt x="210087" y="22214"/>
                  <a:pt x="209489" y="21827"/>
                  <a:pt x="208888" y="21446"/>
                </a:cubicBezTo>
                <a:cubicBezTo>
                  <a:pt x="208287" y="21065"/>
                  <a:pt x="207683" y="20689"/>
                  <a:pt x="207076" y="20314"/>
                </a:cubicBezTo>
                <a:cubicBezTo>
                  <a:pt x="206469" y="19944"/>
                  <a:pt x="205859" y="19574"/>
                  <a:pt x="205247" y="19210"/>
                </a:cubicBezTo>
                <a:cubicBezTo>
                  <a:pt x="204634" y="18846"/>
                  <a:pt x="204018" y="18494"/>
                  <a:pt x="203400" y="18136"/>
                </a:cubicBezTo>
                <a:cubicBezTo>
                  <a:pt x="202782" y="17783"/>
                  <a:pt x="202161" y="17437"/>
                  <a:pt x="201536" y="17096"/>
                </a:cubicBezTo>
                <a:cubicBezTo>
                  <a:pt x="200913" y="16749"/>
                  <a:pt x="200286" y="16414"/>
                  <a:pt x="199657" y="16079"/>
                </a:cubicBezTo>
                <a:cubicBezTo>
                  <a:pt x="199028" y="15744"/>
                  <a:pt x="198396" y="15415"/>
                  <a:pt x="197762" y="15091"/>
                </a:cubicBezTo>
                <a:cubicBezTo>
                  <a:pt x="197128" y="14774"/>
                  <a:pt x="196491" y="14450"/>
                  <a:pt x="195851" y="14138"/>
                </a:cubicBezTo>
                <a:cubicBezTo>
                  <a:pt x="195212" y="13826"/>
                  <a:pt x="194570" y="13520"/>
                  <a:pt x="193926" y="13214"/>
                </a:cubicBezTo>
                <a:cubicBezTo>
                  <a:pt x="193282" y="12908"/>
                  <a:pt x="192636" y="12613"/>
                  <a:pt x="191987" y="12318"/>
                </a:cubicBezTo>
                <a:cubicBezTo>
                  <a:pt x="191338" y="12024"/>
                  <a:pt x="190687" y="11741"/>
                  <a:pt x="190034" y="11458"/>
                </a:cubicBezTo>
                <a:cubicBezTo>
                  <a:pt x="189380" y="11174"/>
                  <a:pt x="188725" y="10891"/>
                  <a:pt x="188067" y="10620"/>
                </a:cubicBezTo>
                <a:cubicBezTo>
                  <a:pt x="187410" y="10348"/>
                  <a:pt x="186750" y="10083"/>
                  <a:pt x="186088" y="9817"/>
                </a:cubicBezTo>
                <a:cubicBezTo>
                  <a:pt x="185426" y="9557"/>
                  <a:pt x="184762" y="9303"/>
                  <a:pt x="184096" y="9049"/>
                </a:cubicBezTo>
                <a:cubicBezTo>
                  <a:pt x="183430" y="8794"/>
                  <a:pt x="182762" y="8552"/>
                  <a:pt x="182092" y="8309"/>
                </a:cubicBezTo>
                <a:cubicBezTo>
                  <a:pt x="181423" y="8067"/>
                  <a:pt x="180751" y="7830"/>
                  <a:pt x="180078" y="7599"/>
                </a:cubicBezTo>
                <a:cubicBezTo>
                  <a:pt x="179404" y="7368"/>
                  <a:pt x="178729" y="7142"/>
                  <a:pt x="178052" y="6923"/>
                </a:cubicBezTo>
                <a:cubicBezTo>
                  <a:pt x="177375" y="6703"/>
                  <a:pt x="176696" y="6489"/>
                  <a:pt x="176015" y="6281"/>
                </a:cubicBezTo>
                <a:cubicBezTo>
                  <a:pt x="175335" y="6068"/>
                  <a:pt x="174653" y="5865"/>
                  <a:pt x="173969" y="5669"/>
                </a:cubicBezTo>
                <a:cubicBezTo>
                  <a:pt x="173286" y="5467"/>
                  <a:pt x="172601" y="5276"/>
                  <a:pt x="171914" y="5086"/>
                </a:cubicBezTo>
                <a:cubicBezTo>
                  <a:pt x="171227" y="4901"/>
                  <a:pt x="170539" y="4716"/>
                  <a:pt x="169850" y="4537"/>
                </a:cubicBezTo>
                <a:cubicBezTo>
                  <a:pt x="169160" y="4364"/>
                  <a:pt x="168469" y="4190"/>
                  <a:pt x="167777" y="4023"/>
                </a:cubicBezTo>
                <a:cubicBezTo>
                  <a:pt x="167085" y="3855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4" y="2810"/>
                  <a:pt x="161514" y="2677"/>
                </a:cubicBezTo>
                <a:cubicBezTo>
                  <a:pt x="160815" y="2544"/>
                  <a:pt x="160115" y="2411"/>
                  <a:pt x="159414" y="2290"/>
                </a:cubicBezTo>
                <a:cubicBezTo>
                  <a:pt x="158712" y="2168"/>
                  <a:pt x="158010" y="2053"/>
                  <a:pt x="157307" y="1937"/>
                </a:cubicBezTo>
                <a:cubicBezTo>
                  <a:pt x="156604" y="1827"/>
                  <a:pt x="155900" y="1723"/>
                  <a:pt x="155195" y="1619"/>
                </a:cubicBezTo>
                <a:cubicBezTo>
                  <a:pt x="154490" y="1521"/>
                  <a:pt x="153785" y="1429"/>
                  <a:pt x="153078" y="1336"/>
                </a:cubicBezTo>
                <a:cubicBezTo>
                  <a:pt x="152372" y="1250"/>
                  <a:pt x="151665" y="1163"/>
                  <a:pt x="150958" y="1088"/>
                </a:cubicBezTo>
                <a:cubicBezTo>
                  <a:pt x="150250" y="1007"/>
                  <a:pt x="149542" y="938"/>
                  <a:pt x="148833" y="869"/>
                </a:cubicBezTo>
                <a:cubicBezTo>
                  <a:pt x="148124" y="799"/>
                  <a:pt x="147415" y="741"/>
                  <a:pt x="146706" y="684"/>
                </a:cubicBezTo>
                <a:cubicBezTo>
                  <a:pt x="145996" y="626"/>
                  <a:pt x="145286" y="580"/>
                  <a:pt x="144575" y="533"/>
                </a:cubicBezTo>
                <a:cubicBezTo>
                  <a:pt x="143865" y="487"/>
                  <a:pt x="143154" y="447"/>
                  <a:pt x="142443" y="418"/>
                </a:cubicBezTo>
                <a:cubicBezTo>
                  <a:pt x="141732" y="383"/>
                  <a:pt x="141020" y="354"/>
                  <a:pt x="140309" y="331"/>
                </a:cubicBezTo>
                <a:cubicBezTo>
                  <a:pt x="139597" y="308"/>
                  <a:pt x="138886" y="291"/>
                  <a:pt x="138174" y="279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6" y="268"/>
                  <a:pt x="134615" y="273"/>
                  <a:pt x="133903" y="279"/>
                </a:cubicBezTo>
                <a:cubicBezTo>
                  <a:pt x="133191" y="291"/>
                  <a:pt x="132479" y="308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47"/>
                  <a:pt x="128212" y="487"/>
                  <a:pt x="127502" y="533"/>
                </a:cubicBezTo>
                <a:cubicBezTo>
                  <a:pt x="126791" y="580"/>
                  <a:pt x="126081" y="626"/>
                  <a:pt x="125371" y="684"/>
                </a:cubicBezTo>
                <a:cubicBezTo>
                  <a:pt x="124662" y="741"/>
                  <a:pt x="123952" y="799"/>
                  <a:pt x="123244" y="869"/>
                </a:cubicBezTo>
                <a:cubicBezTo>
                  <a:pt x="122535" y="938"/>
                  <a:pt x="121827" y="1007"/>
                  <a:pt x="121119" y="1088"/>
                </a:cubicBezTo>
                <a:cubicBezTo>
                  <a:pt x="120412" y="1163"/>
                  <a:pt x="119705" y="1250"/>
                  <a:pt x="118998" y="1336"/>
                </a:cubicBezTo>
                <a:cubicBezTo>
                  <a:pt x="118292" y="1429"/>
                  <a:pt x="117587" y="1521"/>
                  <a:pt x="116882" y="1619"/>
                </a:cubicBezTo>
                <a:cubicBezTo>
                  <a:pt x="116177" y="1723"/>
                  <a:pt x="115473" y="1827"/>
                  <a:pt x="114770" y="1937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1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8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55"/>
                  <a:pt x="104300" y="4023"/>
                </a:cubicBezTo>
                <a:cubicBezTo>
                  <a:pt x="103607" y="4190"/>
                  <a:pt x="102917" y="4364"/>
                  <a:pt x="102227" y="4537"/>
                </a:cubicBezTo>
                <a:cubicBezTo>
                  <a:pt x="101538" y="4716"/>
                  <a:pt x="100849" y="4901"/>
                  <a:pt x="100163" y="5086"/>
                </a:cubicBezTo>
                <a:cubicBezTo>
                  <a:pt x="99476" y="5276"/>
                  <a:pt x="98791" y="5467"/>
                  <a:pt x="98107" y="5669"/>
                </a:cubicBezTo>
                <a:cubicBezTo>
                  <a:pt x="97424" y="5865"/>
                  <a:pt x="96742" y="6068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2"/>
                  <a:pt x="92673" y="7368"/>
                  <a:pt x="91999" y="7599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4" y="8552"/>
                  <a:pt x="88647" y="8794"/>
                  <a:pt x="87981" y="9049"/>
                </a:cubicBezTo>
                <a:cubicBezTo>
                  <a:pt x="87315" y="9303"/>
                  <a:pt x="86651" y="9557"/>
                  <a:pt x="85989" y="9817"/>
                </a:cubicBezTo>
                <a:cubicBezTo>
                  <a:pt x="85327" y="10083"/>
                  <a:pt x="84667" y="10348"/>
                  <a:pt x="84010" y="10620"/>
                </a:cubicBezTo>
                <a:cubicBezTo>
                  <a:pt x="83352" y="10891"/>
                  <a:pt x="82696" y="11174"/>
                  <a:pt x="82043" y="11458"/>
                </a:cubicBezTo>
                <a:cubicBezTo>
                  <a:pt x="81390" y="11741"/>
                  <a:pt x="80739" y="12024"/>
                  <a:pt x="80090" y="12318"/>
                </a:cubicBezTo>
                <a:cubicBezTo>
                  <a:pt x="79441" y="12613"/>
                  <a:pt x="78794" y="12908"/>
                  <a:pt x="78151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0"/>
                  <a:pt x="74949" y="14774"/>
                  <a:pt x="74315" y="15091"/>
                </a:cubicBezTo>
                <a:cubicBezTo>
                  <a:pt x="73681" y="15415"/>
                  <a:pt x="73049" y="15744"/>
                  <a:pt x="72420" y="16079"/>
                </a:cubicBezTo>
                <a:cubicBezTo>
                  <a:pt x="71791" y="16414"/>
                  <a:pt x="71164" y="16749"/>
                  <a:pt x="70540" y="17096"/>
                </a:cubicBezTo>
                <a:cubicBezTo>
                  <a:pt x="69916" y="17437"/>
                  <a:pt x="69295" y="17783"/>
                  <a:pt x="68677" y="18136"/>
                </a:cubicBezTo>
                <a:cubicBezTo>
                  <a:pt x="68059" y="18494"/>
                  <a:pt x="67443" y="18846"/>
                  <a:pt x="66830" y="19210"/>
                </a:cubicBezTo>
                <a:cubicBezTo>
                  <a:pt x="66218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8" y="21827"/>
                  <a:pt x="61990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0"/>
                  <a:pt x="58445" y="24594"/>
                  <a:pt x="57862" y="25004"/>
                </a:cubicBezTo>
                <a:cubicBezTo>
                  <a:pt x="57280" y="25415"/>
                  <a:pt x="56700" y="25831"/>
                  <a:pt x="56124" y="26246"/>
                </a:cubicBezTo>
                <a:cubicBezTo>
                  <a:pt x="55548" y="26668"/>
                  <a:pt x="54976" y="27090"/>
                  <a:pt x="54406" y="27517"/>
                </a:cubicBezTo>
                <a:cubicBezTo>
                  <a:pt x="53837" y="27945"/>
                  <a:pt x="53272" y="28378"/>
                  <a:pt x="52709" y="28817"/>
                </a:cubicBezTo>
                <a:cubicBezTo>
                  <a:pt x="52146" y="29250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86"/>
                </a:cubicBezTo>
                <a:cubicBezTo>
                  <a:pt x="48827" y="31943"/>
                  <a:pt x="48282" y="32399"/>
                  <a:pt x="47741" y="32861"/>
                </a:cubicBezTo>
                <a:cubicBezTo>
                  <a:pt x="47200" y="33323"/>
                  <a:pt x="46662" y="33791"/>
                  <a:pt x="46128" y="34265"/>
                </a:cubicBezTo>
                <a:cubicBezTo>
                  <a:pt x="45594" y="34733"/>
                  <a:pt x="45064" y="35212"/>
                  <a:pt x="44537" y="35692"/>
                </a:cubicBezTo>
                <a:cubicBezTo>
                  <a:pt x="44010" y="36171"/>
                  <a:pt x="43488" y="36651"/>
                  <a:pt x="42969" y="37142"/>
                </a:cubicBezTo>
                <a:cubicBezTo>
                  <a:pt x="42450" y="37627"/>
                  <a:pt x="41935" y="38118"/>
                  <a:pt x="41423" y="38615"/>
                </a:cubicBezTo>
                <a:cubicBezTo>
                  <a:pt x="40913" y="39112"/>
                  <a:pt x="40405" y="39608"/>
                  <a:pt x="39902" y="40117"/>
                </a:cubicBezTo>
                <a:cubicBezTo>
                  <a:pt x="39398" y="40619"/>
                  <a:pt x="38899" y="41128"/>
                  <a:pt x="38404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24"/>
                  <a:pt x="35480" y="44756"/>
                </a:cubicBezTo>
                <a:cubicBezTo>
                  <a:pt x="35001" y="45281"/>
                  <a:pt x="34526" y="45813"/>
                  <a:pt x="34055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499"/>
                  <a:pt x="31735" y="49048"/>
                  <a:pt x="31281" y="49597"/>
                </a:cubicBezTo>
                <a:cubicBezTo>
                  <a:pt x="30827" y="50146"/>
                  <a:pt x="30378" y="50694"/>
                  <a:pt x="29933" y="51255"/>
                </a:cubicBezTo>
                <a:cubicBezTo>
                  <a:pt x="29488" y="51809"/>
                  <a:pt x="29047" y="52370"/>
                  <a:pt x="28611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8" y="56928"/>
                  <a:pt x="25214" y="57505"/>
                  <a:pt x="24805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14"/>
                  <a:pt x="21245" y="63421"/>
                </a:cubicBezTo>
                <a:cubicBezTo>
                  <a:pt x="20864" y="64022"/>
                  <a:pt x="20487" y="64622"/>
                  <a:pt x="20115" y="65229"/>
                </a:cubicBezTo>
                <a:cubicBezTo>
                  <a:pt x="19743" y="65841"/>
                  <a:pt x="19376" y="66448"/>
                  <a:pt x="19013" y="67060"/>
                </a:cubicBezTo>
                <a:cubicBezTo>
                  <a:pt x="18652" y="67673"/>
                  <a:pt x="18294" y="68291"/>
                  <a:pt x="17941" y="68909"/>
                </a:cubicBezTo>
                <a:cubicBezTo>
                  <a:pt x="17588" y="69527"/>
                  <a:pt x="17241" y="70151"/>
                  <a:pt x="16898" y="70775"/>
                </a:cubicBezTo>
                <a:cubicBezTo>
                  <a:pt x="16555" y="71399"/>
                  <a:pt x="16217" y="72028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4" y="76465"/>
                </a:cubicBezTo>
                <a:cubicBezTo>
                  <a:pt x="13631" y="77106"/>
                  <a:pt x="13323" y="77748"/>
                  <a:pt x="13020" y="78389"/>
                </a:cubicBezTo>
                <a:cubicBezTo>
                  <a:pt x="12717" y="79036"/>
                  <a:pt x="12419" y="79683"/>
                  <a:pt x="12126" y="80330"/>
                </a:cubicBezTo>
                <a:cubicBezTo>
                  <a:pt x="11833" y="80983"/>
                  <a:pt x="11545" y="81630"/>
                  <a:pt x="11262" y="82288"/>
                </a:cubicBezTo>
                <a:cubicBezTo>
                  <a:pt x="10979" y="82941"/>
                  <a:pt x="10702" y="83594"/>
                  <a:pt x="10430" y="84252"/>
                </a:cubicBezTo>
                <a:cubicBezTo>
                  <a:pt x="10157" y="84911"/>
                  <a:pt x="9890" y="85570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2"/>
                  <a:pt x="7641" y="91578"/>
                  <a:pt x="7411" y="92248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2" y="96996"/>
                  <a:pt x="5678" y="97678"/>
                  <a:pt x="5479" y="98360"/>
                </a:cubicBezTo>
                <a:cubicBezTo>
                  <a:pt x="5280" y="99047"/>
                  <a:pt x="5087" y="99729"/>
                  <a:pt x="4899" y="100416"/>
                </a:cubicBezTo>
                <a:cubicBezTo>
                  <a:pt x="4711" y="101104"/>
                  <a:pt x="4529" y="101797"/>
                  <a:pt x="4352" y="102484"/>
                </a:cubicBezTo>
                <a:cubicBezTo>
                  <a:pt x="4175" y="103172"/>
                  <a:pt x="4003" y="103865"/>
                  <a:pt x="3837" y="104558"/>
                </a:cubicBezTo>
                <a:cubicBezTo>
                  <a:pt x="3671" y="105252"/>
                  <a:pt x="3510" y="105945"/>
                  <a:pt x="3355" y="106638"/>
                </a:cubicBezTo>
                <a:cubicBezTo>
                  <a:pt x="3199" y="107337"/>
                  <a:pt x="3049" y="108030"/>
                  <a:pt x="2905" y="108729"/>
                </a:cubicBezTo>
                <a:cubicBezTo>
                  <a:pt x="2761" y="109428"/>
                  <a:pt x="2622" y="110127"/>
                  <a:pt x="2489" y="110826"/>
                </a:cubicBezTo>
                <a:cubicBezTo>
                  <a:pt x="2355" y="111525"/>
                  <a:pt x="2227" y="112224"/>
                  <a:pt x="2105" y="112929"/>
                </a:cubicBezTo>
                <a:cubicBezTo>
                  <a:pt x="1983" y="113628"/>
                  <a:pt x="1866" y="114333"/>
                  <a:pt x="1755" y="115038"/>
                </a:cubicBezTo>
                <a:cubicBezTo>
                  <a:pt x="1643" y="115742"/>
                  <a:pt x="1537" y="116447"/>
                  <a:pt x="1437" y="117152"/>
                </a:cubicBezTo>
                <a:cubicBezTo>
                  <a:pt x="1337" y="117857"/>
                  <a:pt x="1242" y="118562"/>
                  <a:pt x="1152" y="119266"/>
                </a:cubicBezTo>
                <a:cubicBezTo>
                  <a:pt x="1064" y="119977"/>
                  <a:pt x="980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3"/>
                  <a:pt x="556" y="124933"/>
                  <a:pt x="500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86"/>
                  <a:pt x="265" y="129197"/>
                  <a:pt x="232" y="129913"/>
                </a:cubicBezTo>
                <a:cubicBezTo>
                  <a:pt x="198" y="130624"/>
                  <a:pt x="170" y="131334"/>
                  <a:pt x="147" y="132045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3"/>
                  <a:pt x="80" y="135609"/>
                  <a:pt x="80" y="136320"/>
                </a:cubicBezTo>
                <a:cubicBezTo>
                  <a:pt x="80" y="137030"/>
                  <a:pt x="86" y="137747"/>
                  <a:pt x="97" y="138457"/>
                </a:cubicBezTo>
                <a:cubicBezTo>
                  <a:pt x="108" y="139168"/>
                  <a:pt x="125" y="139884"/>
                  <a:pt x="147" y="140595"/>
                </a:cubicBezTo>
                <a:cubicBezTo>
                  <a:pt x="170" y="141305"/>
                  <a:pt x="198" y="142016"/>
                  <a:pt x="232" y="142726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500" y="146995"/>
                </a:cubicBezTo>
                <a:cubicBezTo>
                  <a:pt x="556" y="147706"/>
                  <a:pt x="617" y="148417"/>
                  <a:pt x="684" y="149121"/>
                </a:cubicBezTo>
                <a:cubicBezTo>
                  <a:pt x="751" y="149832"/>
                  <a:pt x="823" y="150543"/>
                  <a:pt x="901" y="151247"/>
                </a:cubicBezTo>
                <a:cubicBezTo>
                  <a:pt x="980" y="151958"/>
                  <a:pt x="1064" y="152663"/>
                  <a:pt x="1152" y="153373"/>
                </a:cubicBezTo>
                <a:cubicBezTo>
                  <a:pt x="1242" y="154078"/>
                  <a:pt x="1337" y="154783"/>
                  <a:pt x="1437" y="155488"/>
                </a:cubicBezTo>
                <a:cubicBezTo>
                  <a:pt x="1537" y="156198"/>
                  <a:pt x="1643" y="156903"/>
                  <a:pt x="1755" y="157602"/>
                </a:cubicBezTo>
                <a:cubicBezTo>
                  <a:pt x="1866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9" y="161813"/>
                </a:cubicBezTo>
                <a:cubicBezTo>
                  <a:pt x="2622" y="162512"/>
                  <a:pt x="2761" y="163211"/>
                  <a:pt x="2905" y="163910"/>
                </a:cubicBezTo>
                <a:cubicBezTo>
                  <a:pt x="3049" y="164609"/>
                  <a:pt x="3199" y="165302"/>
                  <a:pt x="3355" y="166001"/>
                </a:cubicBezTo>
                <a:cubicBezTo>
                  <a:pt x="3510" y="166695"/>
                  <a:pt x="3671" y="167388"/>
                  <a:pt x="3837" y="168081"/>
                </a:cubicBezTo>
                <a:cubicBezTo>
                  <a:pt x="4003" y="168774"/>
                  <a:pt x="4175" y="169468"/>
                  <a:pt x="4352" y="170155"/>
                </a:cubicBezTo>
                <a:cubicBezTo>
                  <a:pt x="4529" y="170843"/>
                  <a:pt x="4711" y="171536"/>
                  <a:pt x="4899" y="172223"/>
                </a:cubicBezTo>
                <a:cubicBezTo>
                  <a:pt x="5087" y="172911"/>
                  <a:pt x="5280" y="173592"/>
                  <a:pt x="5479" y="174280"/>
                </a:cubicBezTo>
                <a:cubicBezTo>
                  <a:pt x="5678" y="174962"/>
                  <a:pt x="5882" y="175643"/>
                  <a:pt x="6090" y="176325"/>
                </a:cubicBezTo>
                <a:cubicBezTo>
                  <a:pt x="6300" y="177007"/>
                  <a:pt x="6515" y="177688"/>
                  <a:pt x="6735" y="178364"/>
                </a:cubicBezTo>
                <a:cubicBezTo>
                  <a:pt x="6955" y="179040"/>
                  <a:pt x="7180" y="179716"/>
                  <a:pt x="7411" y="180392"/>
                </a:cubicBezTo>
                <a:cubicBezTo>
                  <a:pt x="7641" y="181062"/>
                  <a:pt x="7877" y="181738"/>
                  <a:pt x="8118" y="182408"/>
                </a:cubicBezTo>
                <a:cubicBezTo>
                  <a:pt x="8359" y="183078"/>
                  <a:pt x="8606" y="183748"/>
                  <a:pt x="8857" y="184413"/>
                </a:cubicBezTo>
                <a:cubicBezTo>
                  <a:pt x="9109" y="185077"/>
                  <a:pt x="9366" y="185741"/>
                  <a:pt x="9628" y="186406"/>
                </a:cubicBezTo>
                <a:cubicBezTo>
                  <a:pt x="9890" y="187070"/>
                  <a:pt x="10157" y="187728"/>
                  <a:pt x="10430" y="188387"/>
                </a:cubicBezTo>
                <a:cubicBezTo>
                  <a:pt x="10702" y="189046"/>
                  <a:pt x="10979" y="189698"/>
                  <a:pt x="11262" y="190351"/>
                </a:cubicBezTo>
                <a:cubicBezTo>
                  <a:pt x="11545" y="191010"/>
                  <a:pt x="11833" y="191657"/>
                  <a:pt x="12126" y="192310"/>
                </a:cubicBezTo>
                <a:cubicBezTo>
                  <a:pt x="12419" y="192957"/>
                  <a:pt x="12717" y="193604"/>
                  <a:pt x="13020" y="194251"/>
                </a:cubicBezTo>
                <a:cubicBezTo>
                  <a:pt x="13323" y="194892"/>
                  <a:pt x="13631" y="195539"/>
                  <a:pt x="13944" y="196174"/>
                </a:cubicBezTo>
                <a:cubicBezTo>
                  <a:pt x="14258" y="196816"/>
                  <a:pt x="14576" y="197451"/>
                  <a:pt x="14899" y="198086"/>
                </a:cubicBezTo>
                <a:cubicBezTo>
                  <a:pt x="15222" y="198722"/>
                  <a:pt x="15550" y="199352"/>
                  <a:pt x="15883" y="199981"/>
                </a:cubicBezTo>
                <a:cubicBezTo>
                  <a:pt x="16217" y="200611"/>
                  <a:pt x="16555" y="201241"/>
                  <a:pt x="16898" y="201865"/>
                </a:cubicBezTo>
                <a:cubicBezTo>
                  <a:pt x="17241" y="202489"/>
                  <a:pt x="17588" y="203112"/>
                  <a:pt x="17941" y="203731"/>
                </a:cubicBezTo>
                <a:cubicBezTo>
                  <a:pt x="18294" y="204349"/>
                  <a:pt x="18652" y="204967"/>
                  <a:pt x="19013" y="205579"/>
                </a:cubicBezTo>
                <a:cubicBezTo>
                  <a:pt x="19376" y="206191"/>
                  <a:pt x="19743" y="206804"/>
                  <a:pt x="20115" y="207410"/>
                </a:cubicBezTo>
                <a:cubicBezTo>
                  <a:pt x="20487" y="208017"/>
                  <a:pt x="20864" y="208618"/>
                  <a:pt x="21245" y="209224"/>
                </a:cubicBezTo>
                <a:cubicBezTo>
                  <a:pt x="21627" y="209825"/>
                  <a:pt x="22013" y="210420"/>
                  <a:pt x="22404" y="211015"/>
                </a:cubicBezTo>
                <a:cubicBezTo>
                  <a:pt x="22795" y="211610"/>
                  <a:pt x="23190" y="212205"/>
                  <a:pt x="23590" y="212795"/>
                </a:cubicBezTo>
                <a:cubicBezTo>
                  <a:pt x="23990" y="213384"/>
                  <a:pt x="24395" y="213967"/>
                  <a:pt x="24805" y="214551"/>
                </a:cubicBezTo>
                <a:cubicBezTo>
                  <a:pt x="25214" y="215134"/>
                  <a:pt x="25628" y="215712"/>
                  <a:pt x="26046" y="216290"/>
                </a:cubicBezTo>
                <a:cubicBezTo>
                  <a:pt x="26464" y="216867"/>
                  <a:pt x="26888" y="217439"/>
                  <a:pt x="27315" y="218011"/>
                </a:cubicBezTo>
                <a:cubicBezTo>
                  <a:pt x="27742" y="218577"/>
                  <a:pt x="28174" y="219143"/>
                  <a:pt x="28611" y="219709"/>
                </a:cubicBezTo>
                <a:cubicBezTo>
                  <a:pt x="29047" y="220270"/>
                  <a:pt x="29488" y="220830"/>
                  <a:pt x="29933" y="221385"/>
                </a:cubicBezTo>
                <a:cubicBezTo>
                  <a:pt x="30378" y="221945"/>
                  <a:pt x="30827" y="222494"/>
                  <a:pt x="31281" y="223043"/>
                </a:cubicBezTo>
                <a:cubicBezTo>
                  <a:pt x="31735" y="223592"/>
                  <a:pt x="32193" y="224140"/>
                  <a:pt x="32655" y="224683"/>
                </a:cubicBezTo>
                <a:cubicBezTo>
                  <a:pt x="33118" y="225221"/>
                  <a:pt x="33584" y="225758"/>
                  <a:pt x="34055" y="226295"/>
                </a:cubicBezTo>
                <a:cubicBezTo>
                  <a:pt x="34526" y="226827"/>
                  <a:pt x="35001" y="227358"/>
                  <a:pt x="35480" y="227884"/>
                </a:cubicBezTo>
                <a:cubicBezTo>
                  <a:pt x="35959" y="228415"/>
                  <a:pt x="36442" y="228935"/>
                  <a:pt x="36929" y="229455"/>
                </a:cubicBezTo>
                <a:cubicBezTo>
                  <a:pt x="37417" y="229975"/>
                  <a:pt x="37908" y="230489"/>
                  <a:pt x="38404" y="231003"/>
                </a:cubicBezTo>
                <a:cubicBezTo>
                  <a:pt x="38899" y="231512"/>
                  <a:pt x="39398" y="232020"/>
                  <a:pt x="39902" y="232523"/>
                </a:cubicBezTo>
                <a:cubicBezTo>
                  <a:pt x="40405" y="233031"/>
                  <a:pt x="40913" y="233528"/>
                  <a:pt x="41423" y="234025"/>
                </a:cubicBezTo>
                <a:cubicBezTo>
                  <a:pt x="41935" y="234522"/>
                  <a:pt x="42450" y="235013"/>
                  <a:pt x="42969" y="235498"/>
                </a:cubicBezTo>
                <a:cubicBezTo>
                  <a:pt x="43488" y="235989"/>
                  <a:pt x="44010" y="236468"/>
                  <a:pt x="44537" y="236948"/>
                </a:cubicBezTo>
                <a:cubicBezTo>
                  <a:pt x="45064" y="237427"/>
                  <a:pt x="45594" y="237907"/>
                  <a:pt x="46128" y="238375"/>
                </a:cubicBezTo>
                <a:cubicBezTo>
                  <a:pt x="46662" y="238848"/>
                  <a:pt x="47200" y="239316"/>
                  <a:pt x="47741" y="239778"/>
                </a:cubicBezTo>
                <a:cubicBezTo>
                  <a:pt x="48282" y="240241"/>
                  <a:pt x="48827" y="240697"/>
                  <a:pt x="49375" y="241153"/>
                </a:cubicBezTo>
                <a:cubicBezTo>
                  <a:pt x="49924" y="241604"/>
                  <a:pt x="50476" y="242055"/>
                  <a:pt x="51032" y="242499"/>
                </a:cubicBezTo>
                <a:cubicBezTo>
                  <a:pt x="51587" y="242944"/>
                  <a:pt x="52146" y="243389"/>
                  <a:pt x="52709" y="243822"/>
                </a:cubicBezTo>
                <a:cubicBezTo>
                  <a:pt x="53272" y="244261"/>
                  <a:pt x="53837" y="244695"/>
                  <a:pt x="54406" y="245122"/>
                </a:cubicBezTo>
                <a:cubicBezTo>
                  <a:pt x="54976" y="245550"/>
                  <a:pt x="55548" y="245971"/>
                  <a:pt x="56124" y="246393"/>
                </a:cubicBezTo>
                <a:cubicBezTo>
                  <a:pt x="56700" y="246809"/>
                  <a:pt x="57280" y="247225"/>
                  <a:pt x="57862" y="247635"/>
                </a:cubicBezTo>
                <a:cubicBezTo>
                  <a:pt x="58445" y="248045"/>
                  <a:pt x="59030" y="248450"/>
                  <a:pt x="59619" y="248848"/>
                </a:cubicBezTo>
                <a:cubicBezTo>
                  <a:pt x="60208" y="249247"/>
                  <a:pt x="60799" y="249645"/>
                  <a:pt x="61394" y="250038"/>
                </a:cubicBezTo>
                <a:cubicBezTo>
                  <a:pt x="61990" y="250425"/>
                  <a:pt x="62588" y="250812"/>
                  <a:pt x="63189" y="251194"/>
                </a:cubicBezTo>
                <a:cubicBezTo>
                  <a:pt x="63790" y="251575"/>
                  <a:pt x="64393" y="251956"/>
                  <a:pt x="65001" y="252326"/>
                </a:cubicBezTo>
                <a:cubicBezTo>
                  <a:pt x="65607" y="252696"/>
                  <a:pt x="66218" y="253065"/>
                  <a:pt x="66830" y="253429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3"/>
                  <a:pt x="70540" y="255544"/>
                </a:cubicBezTo>
                <a:cubicBezTo>
                  <a:pt x="71164" y="255890"/>
                  <a:pt x="71791" y="256225"/>
                  <a:pt x="72420" y="256560"/>
                </a:cubicBezTo>
                <a:cubicBezTo>
                  <a:pt x="73049" y="256895"/>
                  <a:pt x="73681" y="257225"/>
                  <a:pt x="74315" y="257548"/>
                </a:cubicBezTo>
                <a:cubicBezTo>
                  <a:pt x="74949" y="257872"/>
                  <a:pt x="75586" y="258190"/>
                  <a:pt x="76225" y="258501"/>
                </a:cubicBezTo>
                <a:cubicBezTo>
                  <a:pt x="76864" y="258813"/>
                  <a:pt x="77506" y="259125"/>
                  <a:pt x="78151" y="259426"/>
                </a:cubicBezTo>
                <a:cubicBezTo>
                  <a:pt x="78794" y="259732"/>
                  <a:pt x="79441" y="260027"/>
                  <a:pt x="80090" y="260321"/>
                </a:cubicBezTo>
                <a:cubicBezTo>
                  <a:pt x="80739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10" y="262020"/>
                </a:cubicBezTo>
                <a:cubicBezTo>
                  <a:pt x="84667" y="262291"/>
                  <a:pt x="85327" y="262557"/>
                  <a:pt x="85989" y="262823"/>
                </a:cubicBezTo>
                <a:cubicBezTo>
                  <a:pt x="86651" y="263083"/>
                  <a:pt x="87315" y="263343"/>
                  <a:pt x="87981" y="263591"/>
                </a:cubicBezTo>
                <a:cubicBezTo>
                  <a:pt x="88647" y="263845"/>
                  <a:pt x="89314" y="264088"/>
                  <a:pt x="89984" y="264330"/>
                </a:cubicBezTo>
                <a:cubicBezTo>
                  <a:pt x="90654" y="264573"/>
                  <a:pt x="91326" y="264810"/>
                  <a:pt x="91999" y="265041"/>
                </a:cubicBezTo>
                <a:cubicBezTo>
                  <a:pt x="92673" y="265272"/>
                  <a:pt x="93348" y="265497"/>
                  <a:pt x="94025" y="265717"/>
                </a:cubicBezTo>
                <a:cubicBezTo>
                  <a:pt x="94702" y="265936"/>
                  <a:pt x="95381" y="266150"/>
                  <a:pt x="96061" y="266358"/>
                </a:cubicBezTo>
                <a:cubicBezTo>
                  <a:pt x="96742" y="266572"/>
                  <a:pt x="97424" y="266774"/>
                  <a:pt x="98107" y="266970"/>
                </a:cubicBezTo>
                <a:cubicBezTo>
                  <a:pt x="98791" y="267173"/>
                  <a:pt x="99476" y="267363"/>
                  <a:pt x="100163" y="267554"/>
                </a:cubicBezTo>
                <a:cubicBezTo>
                  <a:pt x="100849" y="267739"/>
                  <a:pt x="101538" y="267924"/>
                  <a:pt x="102227" y="268103"/>
                </a:cubicBezTo>
                <a:cubicBezTo>
                  <a:pt x="102917" y="268276"/>
                  <a:pt x="103607" y="268449"/>
                  <a:pt x="104300" y="268617"/>
                </a:cubicBezTo>
                <a:cubicBezTo>
                  <a:pt x="104992" y="268784"/>
                  <a:pt x="105685" y="268940"/>
                  <a:pt x="106380" y="269096"/>
                </a:cubicBezTo>
                <a:cubicBezTo>
                  <a:pt x="107075" y="269252"/>
                  <a:pt x="107771" y="269402"/>
                  <a:pt x="108468" y="269547"/>
                </a:cubicBezTo>
                <a:cubicBezTo>
                  <a:pt x="109165" y="269691"/>
                  <a:pt x="109863" y="269830"/>
                  <a:pt x="110562" y="269963"/>
                </a:cubicBezTo>
                <a:cubicBezTo>
                  <a:pt x="111262" y="270096"/>
                  <a:pt x="111962" y="270229"/>
                  <a:pt x="112663" y="270350"/>
                </a:cubicBezTo>
                <a:cubicBezTo>
                  <a:pt x="113365" y="270471"/>
                  <a:pt x="114067" y="270587"/>
                  <a:pt x="114770" y="270702"/>
                </a:cubicBezTo>
                <a:cubicBezTo>
                  <a:pt x="115473" y="270812"/>
                  <a:pt x="116177" y="270916"/>
                  <a:pt x="116882" y="271020"/>
                </a:cubicBezTo>
                <a:cubicBezTo>
                  <a:pt x="117587" y="271118"/>
                  <a:pt x="118292" y="271211"/>
                  <a:pt x="118998" y="271303"/>
                </a:cubicBezTo>
                <a:cubicBezTo>
                  <a:pt x="119705" y="271390"/>
                  <a:pt x="120412" y="271476"/>
                  <a:pt x="121119" y="271551"/>
                </a:cubicBezTo>
                <a:cubicBezTo>
                  <a:pt x="121827" y="271632"/>
                  <a:pt x="122535" y="271702"/>
                  <a:pt x="123244" y="271771"/>
                </a:cubicBezTo>
                <a:cubicBezTo>
                  <a:pt x="123952" y="271840"/>
                  <a:pt x="124662" y="271898"/>
                  <a:pt x="125371" y="271956"/>
                </a:cubicBezTo>
                <a:cubicBezTo>
                  <a:pt x="126081" y="272014"/>
                  <a:pt x="126791" y="272060"/>
                  <a:pt x="127502" y="272106"/>
                </a:cubicBezTo>
                <a:cubicBezTo>
                  <a:pt x="128212" y="272152"/>
                  <a:pt x="128923" y="272193"/>
                  <a:pt x="129634" y="272222"/>
                </a:cubicBezTo>
                <a:cubicBezTo>
                  <a:pt x="130345" y="272256"/>
                  <a:pt x="131056" y="272285"/>
                  <a:pt x="131768" y="272308"/>
                </a:cubicBezTo>
                <a:cubicBezTo>
                  <a:pt x="132479" y="272331"/>
                  <a:pt x="133191" y="272349"/>
                  <a:pt x="133903" y="272360"/>
                </a:cubicBezTo>
                <a:cubicBezTo>
                  <a:pt x="134615" y="272372"/>
                  <a:pt x="135326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1"/>
                  <a:pt x="140309" y="272308"/>
                </a:cubicBezTo>
                <a:cubicBezTo>
                  <a:pt x="141020" y="272285"/>
                  <a:pt x="141732" y="272256"/>
                  <a:pt x="142443" y="272222"/>
                </a:cubicBezTo>
                <a:cubicBezTo>
                  <a:pt x="143154" y="272193"/>
                  <a:pt x="143865" y="272152"/>
                  <a:pt x="144575" y="272106"/>
                </a:cubicBezTo>
                <a:cubicBezTo>
                  <a:pt x="145286" y="272060"/>
                  <a:pt x="145996" y="272014"/>
                  <a:pt x="146706" y="271956"/>
                </a:cubicBezTo>
                <a:cubicBezTo>
                  <a:pt x="147415" y="271898"/>
                  <a:pt x="148124" y="271840"/>
                  <a:pt x="148833" y="271771"/>
                </a:cubicBezTo>
                <a:cubicBezTo>
                  <a:pt x="149542" y="271702"/>
                  <a:pt x="150250" y="271632"/>
                  <a:pt x="150958" y="271551"/>
                </a:cubicBezTo>
                <a:cubicBezTo>
                  <a:pt x="151665" y="271476"/>
                  <a:pt x="152372" y="271390"/>
                  <a:pt x="153078" y="271303"/>
                </a:cubicBezTo>
                <a:cubicBezTo>
                  <a:pt x="153785" y="271211"/>
                  <a:pt x="154490" y="271118"/>
                  <a:pt x="155195" y="271020"/>
                </a:cubicBezTo>
                <a:cubicBezTo>
                  <a:pt x="155900" y="270916"/>
                  <a:pt x="156604" y="270812"/>
                  <a:pt x="157307" y="270702"/>
                </a:cubicBezTo>
                <a:cubicBezTo>
                  <a:pt x="158010" y="270587"/>
                  <a:pt x="158712" y="270471"/>
                  <a:pt x="159414" y="270350"/>
                </a:cubicBezTo>
                <a:cubicBezTo>
                  <a:pt x="160115" y="270229"/>
                  <a:pt x="160815" y="270096"/>
                  <a:pt x="161514" y="269963"/>
                </a:cubicBezTo>
                <a:cubicBezTo>
                  <a:pt x="162214" y="269830"/>
                  <a:pt x="162912" y="269691"/>
                  <a:pt x="163609" y="269547"/>
                </a:cubicBezTo>
                <a:cubicBezTo>
                  <a:pt x="164306" y="269402"/>
                  <a:pt x="165002" y="269252"/>
                  <a:pt x="165697" y="269096"/>
                </a:cubicBezTo>
                <a:cubicBezTo>
                  <a:pt x="166391" y="268940"/>
                  <a:pt x="167085" y="268784"/>
                  <a:pt x="167777" y="268617"/>
                </a:cubicBezTo>
                <a:cubicBezTo>
                  <a:pt x="168469" y="268449"/>
                  <a:pt x="169160" y="268276"/>
                  <a:pt x="169850" y="268103"/>
                </a:cubicBezTo>
                <a:cubicBezTo>
                  <a:pt x="170539" y="267924"/>
                  <a:pt x="171227" y="267739"/>
                  <a:pt x="171914" y="267554"/>
                </a:cubicBezTo>
                <a:cubicBezTo>
                  <a:pt x="172601" y="267363"/>
                  <a:pt x="173286" y="267173"/>
                  <a:pt x="173969" y="266970"/>
                </a:cubicBezTo>
                <a:cubicBezTo>
                  <a:pt x="174653" y="266774"/>
                  <a:pt x="175335" y="266572"/>
                  <a:pt x="176015" y="266358"/>
                </a:cubicBezTo>
                <a:cubicBezTo>
                  <a:pt x="176696" y="266150"/>
                  <a:pt x="177375" y="265936"/>
                  <a:pt x="178052" y="265717"/>
                </a:cubicBezTo>
                <a:cubicBezTo>
                  <a:pt x="178729" y="265497"/>
                  <a:pt x="179404" y="265272"/>
                  <a:pt x="180078" y="265041"/>
                </a:cubicBezTo>
                <a:cubicBezTo>
                  <a:pt x="180751" y="264810"/>
                  <a:pt x="181423" y="264573"/>
                  <a:pt x="182092" y="264330"/>
                </a:cubicBezTo>
                <a:cubicBezTo>
                  <a:pt x="182762" y="264088"/>
                  <a:pt x="183430" y="263845"/>
                  <a:pt x="184096" y="263591"/>
                </a:cubicBezTo>
                <a:cubicBezTo>
                  <a:pt x="184762" y="263343"/>
                  <a:pt x="185426" y="263083"/>
                  <a:pt x="186088" y="262823"/>
                </a:cubicBezTo>
                <a:cubicBezTo>
                  <a:pt x="186750" y="262557"/>
                  <a:pt x="187410" y="262291"/>
                  <a:pt x="188067" y="262020"/>
                </a:cubicBezTo>
                <a:cubicBezTo>
                  <a:pt x="188725" y="261748"/>
                  <a:pt x="189380" y="261471"/>
                  <a:pt x="190034" y="261188"/>
                </a:cubicBezTo>
                <a:cubicBezTo>
                  <a:pt x="190687" y="260905"/>
                  <a:pt x="191338" y="260616"/>
                  <a:pt x="191987" y="260321"/>
                </a:cubicBezTo>
                <a:cubicBezTo>
                  <a:pt x="192636" y="260027"/>
                  <a:pt x="193282" y="259732"/>
                  <a:pt x="193926" y="259426"/>
                </a:cubicBezTo>
                <a:cubicBezTo>
                  <a:pt x="194570" y="259125"/>
                  <a:pt x="195212" y="258813"/>
                  <a:pt x="195851" y="258501"/>
                </a:cubicBezTo>
                <a:cubicBezTo>
                  <a:pt x="196491" y="258190"/>
                  <a:pt x="197128" y="257872"/>
                  <a:pt x="197762" y="257548"/>
                </a:cubicBezTo>
                <a:cubicBezTo>
                  <a:pt x="198396" y="257225"/>
                  <a:pt x="199028" y="256895"/>
                  <a:pt x="199657" y="256560"/>
                </a:cubicBezTo>
                <a:cubicBezTo>
                  <a:pt x="200286" y="256225"/>
                  <a:pt x="200913" y="255890"/>
                  <a:pt x="201536" y="255544"/>
                </a:cubicBezTo>
                <a:cubicBezTo>
                  <a:pt x="202161" y="255203"/>
                  <a:pt x="202782" y="254856"/>
                  <a:pt x="203400" y="254504"/>
                </a:cubicBezTo>
                <a:cubicBezTo>
                  <a:pt x="204018" y="254151"/>
                  <a:pt x="204634" y="253793"/>
                  <a:pt x="205247" y="253429"/>
                </a:cubicBezTo>
                <a:cubicBezTo>
                  <a:pt x="205859" y="253065"/>
                  <a:pt x="206469" y="252696"/>
                  <a:pt x="207076" y="252326"/>
                </a:cubicBezTo>
                <a:cubicBezTo>
                  <a:pt x="207683" y="251956"/>
                  <a:pt x="208287" y="251575"/>
                  <a:pt x="208888" y="251194"/>
                </a:cubicBezTo>
                <a:cubicBezTo>
                  <a:pt x="209489" y="250812"/>
                  <a:pt x="210087" y="250425"/>
                  <a:pt x="210682" y="250038"/>
                </a:cubicBezTo>
                <a:cubicBezTo>
                  <a:pt x="211277" y="249645"/>
                  <a:pt x="211869" y="249247"/>
                  <a:pt x="212458" y="248848"/>
                </a:cubicBezTo>
                <a:cubicBezTo>
                  <a:pt x="213047" y="248450"/>
                  <a:pt x="213632" y="248045"/>
                  <a:pt x="214215" y="247635"/>
                </a:cubicBezTo>
                <a:cubicBezTo>
                  <a:pt x="214797" y="247225"/>
                  <a:pt x="215377" y="246809"/>
                  <a:pt x="215952" y="246393"/>
                </a:cubicBezTo>
                <a:cubicBezTo>
                  <a:pt x="216528" y="245971"/>
                  <a:pt x="217101" y="245550"/>
                  <a:pt x="217670" y="245122"/>
                </a:cubicBezTo>
                <a:cubicBezTo>
                  <a:pt x="218239" y="244695"/>
                  <a:pt x="218805" y="244261"/>
                  <a:pt x="219368" y="243822"/>
                </a:cubicBezTo>
                <a:cubicBezTo>
                  <a:pt x="219930" y="243389"/>
                  <a:pt x="220490" y="242944"/>
                  <a:pt x="221045" y="242499"/>
                </a:cubicBezTo>
                <a:cubicBezTo>
                  <a:pt x="221600" y="242055"/>
                  <a:pt x="222153" y="241604"/>
                  <a:pt x="222701" y="241153"/>
                </a:cubicBezTo>
                <a:cubicBezTo>
                  <a:pt x="223250" y="240697"/>
                  <a:pt x="223795" y="240241"/>
                  <a:pt x="224336" y="239778"/>
                </a:cubicBezTo>
                <a:cubicBezTo>
                  <a:pt x="224877" y="239316"/>
                  <a:pt x="225415" y="238848"/>
                  <a:pt x="225949" y="238375"/>
                </a:cubicBezTo>
                <a:cubicBezTo>
                  <a:pt x="226483" y="237907"/>
                  <a:pt x="227013" y="237427"/>
                  <a:pt x="227540" y="236948"/>
                </a:cubicBezTo>
                <a:cubicBezTo>
                  <a:pt x="228067" y="236468"/>
                  <a:pt x="228589" y="235989"/>
                  <a:pt x="229108" y="235498"/>
                </a:cubicBezTo>
                <a:cubicBezTo>
                  <a:pt x="229627" y="235013"/>
                  <a:pt x="230142" y="234522"/>
                  <a:pt x="230653" y="234025"/>
                </a:cubicBezTo>
                <a:cubicBezTo>
                  <a:pt x="231164" y="233528"/>
                  <a:pt x="231672" y="233031"/>
                  <a:pt x="232175" y="232523"/>
                </a:cubicBezTo>
                <a:cubicBezTo>
                  <a:pt x="232678" y="232020"/>
                  <a:pt x="233178" y="231512"/>
                  <a:pt x="233673" y="231003"/>
                </a:cubicBezTo>
                <a:cubicBezTo>
                  <a:pt x="234169" y="230489"/>
                  <a:pt x="234660" y="229975"/>
                  <a:pt x="235147" y="229455"/>
                </a:cubicBezTo>
                <a:cubicBezTo>
                  <a:pt x="235635" y="228935"/>
                  <a:pt x="236118" y="228415"/>
                  <a:pt x="236597" y="227884"/>
                </a:cubicBezTo>
                <a:cubicBezTo>
                  <a:pt x="237076" y="227358"/>
                  <a:pt x="237551" y="226827"/>
                  <a:pt x="238022" y="226295"/>
                </a:cubicBezTo>
                <a:cubicBezTo>
                  <a:pt x="238493" y="225758"/>
                  <a:pt x="238959" y="225221"/>
                  <a:pt x="239422" y="224683"/>
                </a:cubicBezTo>
                <a:cubicBezTo>
                  <a:pt x="239884" y="224140"/>
                  <a:pt x="240342" y="223592"/>
                  <a:pt x="240796" y="223043"/>
                </a:cubicBezTo>
                <a:cubicBezTo>
                  <a:pt x="241249" y="222494"/>
                  <a:pt x="241699" y="221945"/>
                  <a:pt x="242144" y="221385"/>
                </a:cubicBezTo>
                <a:cubicBezTo>
                  <a:pt x="242589" y="220830"/>
                  <a:pt x="243030" y="220270"/>
                  <a:pt x="243466" y="219709"/>
                </a:cubicBezTo>
                <a:cubicBezTo>
                  <a:pt x="243902" y="219143"/>
                  <a:pt x="244334" y="218577"/>
                  <a:pt x="244762" y="218011"/>
                </a:cubicBezTo>
                <a:cubicBezTo>
                  <a:pt x="245189" y="217439"/>
                  <a:pt x="245612" y="216867"/>
                  <a:pt x="246031" y="216290"/>
                </a:cubicBezTo>
                <a:cubicBezTo>
                  <a:pt x="246449" y="215712"/>
                  <a:pt x="246863" y="215134"/>
                  <a:pt x="247272" y="214551"/>
                </a:cubicBezTo>
                <a:cubicBezTo>
                  <a:pt x="247682" y="213967"/>
                  <a:pt x="248087" y="213384"/>
                  <a:pt x="248487" y="212795"/>
                </a:cubicBezTo>
                <a:cubicBezTo>
                  <a:pt x="248887" y="212205"/>
                  <a:pt x="249282" y="211610"/>
                  <a:pt x="249673" y="211015"/>
                </a:cubicBezTo>
                <a:cubicBezTo>
                  <a:pt x="250064" y="210420"/>
                  <a:pt x="250450" y="209825"/>
                  <a:pt x="250832" y="209224"/>
                </a:cubicBezTo>
                <a:cubicBezTo>
                  <a:pt x="251213" y="208618"/>
                  <a:pt x="251589" y="208017"/>
                  <a:pt x="251962" y="207410"/>
                </a:cubicBezTo>
                <a:cubicBezTo>
                  <a:pt x="252334" y="206804"/>
                  <a:pt x="252701" y="206191"/>
                  <a:pt x="253063" y="205579"/>
                </a:cubicBezTo>
                <a:cubicBezTo>
                  <a:pt x="253425" y="204967"/>
                  <a:pt x="253783" y="204349"/>
                  <a:pt x="254136" y="203731"/>
                </a:cubicBezTo>
                <a:cubicBezTo>
                  <a:pt x="254489" y="203112"/>
                  <a:pt x="254836" y="202489"/>
                  <a:pt x="255179" y="201865"/>
                </a:cubicBezTo>
                <a:cubicBezTo>
                  <a:pt x="255522" y="201241"/>
                  <a:pt x="255860" y="200611"/>
                  <a:pt x="256193" y="199981"/>
                </a:cubicBezTo>
                <a:cubicBezTo>
                  <a:pt x="256526" y="199352"/>
                  <a:pt x="256855" y="198722"/>
                  <a:pt x="257178" y="198086"/>
                </a:cubicBezTo>
                <a:cubicBezTo>
                  <a:pt x="257501" y="197451"/>
                  <a:pt x="257819" y="196816"/>
                  <a:pt x="258132" y="196174"/>
                </a:cubicBezTo>
                <a:cubicBezTo>
                  <a:pt x="258445" y="195539"/>
                  <a:pt x="258754" y="194892"/>
                  <a:pt x="259057" y="194251"/>
                </a:cubicBezTo>
                <a:cubicBezTo>
                  <a:pt x="259360" y="193604"/>
                  <a:pt x="259658" y="192957"/>
                  <a:pt x="259951" y="192310"/>
                </a:cubicBezTo>
                <a:cubicBezTo>
                  <a:pt x="260244" y="191657"/>
                  <a:pt x="260532" y="191010"/>
                  <a:pt x="260814" y="190351"/>
                </a:cubicBezTo>
                <a:cubicBezTo>
                  <a:pt x="261097" y="189698"/>
                  <a:pt x="261375" y="189046"/>
                  <a:pt x="261647" y="188387"/>
                </a:cubicBezTo>
                <a:cubicBezTo>
                  <a:pt x="261919" y="187728"/>
                  <a:pt x="262187" y="187070"/>
                  <a:pt x="262449" y="186406"/>
                </a:cubicBezTo>
                <a:cubicBezTo>
                  <a:pt x="262711" y="185741"/>
                  <a:pt x="262968" y="185077"/>
                  <a:pt x="263219" y="184413"/>
                </a:cubicBezTo>
                <a:cubicBezTo>
                  <a:pt x="263471" y="183748"/>
                  <a:pt x="263718" y="183078"/>
                  <a:pt x="263958" y="182408"/>
                </a:cubicBezTo>
                <a:cubicBezTo>
                  <a:pt x="264200" y="181738"/>
                  <a:pt x="264436" y="181062"/>
                  <a:pt x="264666" y="180392"/>
                </a:cubicBezTo>
                <a:cubicBezTo>
                  <a:pt x="264897" y="179716"/>
                  <a:pt x="265122" y="179040"/>
                  <a:pt x="265342" y="178364"/>
                </a:cubicBezTo>
                <a:cubicBezTo>
                  <a:pt x="265562" y="177688"/>
                  <a:pt x="265777" y="177007"/>
                  <a:pt x="265986" y="176325"/>
                </a:cubicBezTo>
                <a:cubicBezTo>
                  <a:pt x="266195" y="175643"/>
                  <a:pt x="266399" y="174962"/>
                  <a:pt x="266598" y="174280"/>
                </a:cubicBezTo>
                <a:cubicBezTo>
                  <a:pt x="266797" y="173592"/>
                  <a:pt x="266990" y="172911"/>
                  <a:pt x="267178" y="172223"/>
                </a:cubicBezTo>
                <a:cubicBezTo>
                  <a:pt x="267365" y="171536"/>
                  <a:pt x="267548" y="170843"/>
                  <a:pt x="267725" y="170155"/>
                </a:cubicBezTo>
                <a:cubicBezTo>
                  <a:pt x="267902" y="169468"/>
                  <a:pt x="268074" y="168774"/>
                  <a:pt x="268240" y="168081"/>
                </a:cubicBezTo>
                <a:cubicBezTo>
                  <a:pt x="268406" y="167388"/>
                  <a:pt x="268567" y="166695"/>
                  <a:pt x="268722" y="166001"/>
                </a:cubicBezTo>
                <a:cubicBezTo>
                  <a:pt x="268877" y="165302"/>
                  <a:pt x="269027" y="164609"/>
                  <a:pt x="269172" y="163910"/>
                </a:cubicBezTo>
                <a:cubicBezTo>
                  <a:pt x="269316" y="163211"/>
                  <a:pt x="269455" y="162512"/>
                  <a:pt x="269588" y="161813"/>
                </a:cubicBezTo>
                <a:cubicBezTo>
                  <a:pt x="269721" y="161114"/>
                  <a:pt x="269849" y="160415"/>
                  <a:pt x="269972" y="159711"/>
                </a:cubicBezTo>
                <a:cubicBezTo>
                  <a:pt x="270094" y="159011"/>
                  <a:pt x="270211" y="158307"/>
                  <a:pt x="270322" y="157602"/>
                </a:cubicBezTo>
                <a:cubicBezTo>
                  <a:pt x="270434" y="156903"/>
                  <a:pt x="270540" y="156198"/>
                  <a:pt x="270640" y="155488"/>
                </a:cubicBezTo>
                <a:cubicBezTo>
                  <a:pt x="270740" y="154783"/>
                  <a:pt x="270835" y="154078"/>
                  <a:pt x="270924" y="153373"/>
                </a:cubicBezTo>
                <a:cubicBezTo>
                  <a:pt x="271013" y="152663"/>
                  <a:pt x="271097" y="151958"/>
                  <a:pt x="271175" y="151247"/>
                </a:cubicBezTo>
                <a:cubicBezTo>
                  <a:pt x="271253" y="150543"/>
                  <a:pt x="271326" y="149832"/>
                  <a:pt x="271393" y="149121"/>
                </a:cubicBezTo>
                <a:cubicBezTo>
                  <a:pt x="271460" y="148417"/>
                  <a:pt x="271521" y="147706"/>
                  <a:pt x="271577" y="146995"/>
                </a:cubicBezTo>
                <a:cubicBezTo>
                  <a:pt x="271633" y="146285"/>
                  <a:pt x="271683" y="145574"/>
                  <a:pt x="271728" y="144864"/>
                </a:cubicBezTo>
                <a:cubicBezTo>
                  <a:pt x="271773" y="144153"/>
                  <a:pt x="271812" y="143443"/>
                  <a:pt x="271845" y="142726"/>
                </a:cubicBezTo>
                <a:cubicBezTo>
                  <a:pt x="271879" y="142016"/>
                  <a:pt x="271907" y="141305"/>
                  <a:pt x="271929" y="140595"/>
                </a:cubicBezTo>
                <a:cubicBezTo>
                  <a:pt x="271951" y="139884"/>
                  <a:pt x="271969" y="139168"/>
                  <a:pt x="271980" y="138457"/>
                </a:cubicBezTo>
                <a:cubicBezTo>
                  <a:pt x="271991" y="137747"/>
                  <a:pt x="271996" y="137030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9CA2ED26-8A83-1455-2EFF-8F0CC1D8722F}"/>
              </a:ext>
            </a:extLst>
          </p:cNvPr>
          <p:cNvSpPr/>
          <p:nvPr/>
        </p:nvSpPr>
        <p:spPr>
          <a:xfrm>
            <a:off x="7779659" y="2760478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6 h 272109"/>
              <a:gd name="connsiteX2" fmla="*/ 271930 w 271912"/>
              <a:gd name="connsiteY2" fmla="*/ 132049 h 272109"/>
              <a:gd name="connsiteX3" fmla="*/ 271843 w 271912"/>
              <a:gd name="connsiteY3" fmla="*/ 129914 h 272109"/>
              <a:gd name="connsiteX4" fmla="*/ 271728 w 271912"/>
              <a:gd name="connsiteY4" fmla="*/ 127780 h 272109"/>
              <a:gd name="connsiteX5" fmla="*/ 271578 w 271912"/>
              <a:gd name="connsiteY5" fmla="*/ 125648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1 h 272109"/>
              <a:gd name="connsiteX9" fmla="*/ 270643 w 271912"/>
              <a:gd name="connsiteY9" fmla="*/ 117153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9 h 272109"/>
              <a:gd name="connsiteX13" fmla="*/ 269171 w 271912"/>
              <a:gd name="connsiteY13" fmla="*/ 108733 h 272109"/>
              <a:gd name="connsiteX14" fmla="*/ 268720 w 271912"/>
              <a:gd name="connsiteY14" fmla="*/ 106643 h 272109"/>
              <a:gd name="connsiteX15" fmla="*/ 268241 w 271912"/>
              <a:gd name="connsiteY15" fmla="*/ 104562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5 h 272109"/>
              <a:gd name="connsiteX19" fmla="*/ 265984 w 271912"/>
              <a:gd name="connsiteY19" fmla="*/ 96318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1 h 272109"/>
              <a:gd name="connsiteX24" fmla="*/ 262451 w 271912"/>
              <a:gd name="connsiteY24" fmla="*/ 86238 h 272109"/>
              <a:gd name="connsiteX25" fmla="*/ 261649 w 271912"/>
              <a:gd name="connsiteY25" fmla="*/ 84257 h 272109"/>
              <a:gd name="connsiteX26" fmla="*/ 260812 w 271912"/>
              <a:gd name="connsiteY26" fmla="*/ 82289 h 272109"/>
              <a:gd name="connsiteX27" fmla="*/ 259951 w 271912"/>
              <a:gd name="connsiteY27" fmla="*/ 80335 h 272109"/>
              <a:gd name="connsiteX28" fmla="*/ 259057 w 271912"/>
              <a:gd name="connsiteY28" fmla="*/ 78393 h 272109"/>
              <a:gd name="connsiteX29" fmla="*/ 258133 w 271912"/>
              <a:gd name="connsiteY29" fmla="*/ 76467 h 272109"/>
              <a:gd name="connsiteX30" fmla="*/ 257180 w 271912"/>
              <a:gd name="connsiteY30" fmla="*/ 74555 h 272109"/>
              <a:gd name="connsiteX31" fmla="*/ 256193 w 271912"/>
              <a:gd name="connsiteY31" fmla="*/ 72659 h 272109"/>
              <a:gd name="connsiteX32" fmla="*/ 255177 w 271912"/>
              <a:gd name="connsiteY32" fmla="*/ 70778 h 272109"/>
              <a:gd name="connsiteX33" fmla="*/ 254138 w 271912"/>
              <a:gd name="connsiteY33" fmla="*/ 68913 h 272109"/>
              <a:gd name="connsiteX34" fmla="*/ 253064 w 271912"/>
              <a:gd name="connsiteY34" fmla="*/ 67066 h 272109"/>
              <a:gd name="connsiteX35" fmla="*/ 251962 w 271912"/>
              <a:gd name="connsiteY35" fmla="*/ 65234 h 272109"/>
              <a:gd name="connsiteX36" fmla="*/ 250830 w 271912"/>
              <a:gd name="connsiteY36" fmla="*/ 63421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1 h 272109"/>
              <a:gd name="connsiteX40" fmla="*/ 246033 w 271912"/>
              <a:gd name="connsiteY40" fmla="*/ 56352 h 272109"/>
              <a:gd name="connsiteX41" fmla="*/ 244763 w 271912"/>
              <a:gd name="connsiteY41" fmla="*/ 54632 h 272109"/>
              <a:gd name="connsiteX42" fmla="*/ 243464 w 271912"/>
              <a:gd name="connsiteY42" fmla="*/ 52934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1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7 h 272109"/>
              <a:gd name="connsiteX55" fmla="*/ 224333 w 271912"/>
              <a:gd name="connsiteY55" fmla="*/ 32866 h 272109"/>
              <a:gd name="connsiteX56" fmla="*/ 222700 w 271912"/>
              <a:gd name="connsiteY56" fmla="*/ 31491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2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5 h 272109"/>
              <a:gd name="connsiteX63" fmla="*/ 210681 w 271912"/>
              <a:gd name="connsiteY63" fmla="*/ 22607 h 272109"/>
              <a:gd name="connsiteX64" fmla="*/ 208885 w 271912"/>
              <a:gd name="connsiteY64" fmla="*/ 21448 h 272109"/>
              <a:gd name="connsiteX65" fmla="*/ 207078 w 271912"/>
              <a:gd name="connsiteY65" fmla="*/ 20317 h 272109"/>
              <a:gd name="connsiteX66" fmla="*/ 205248 w 271912"/>
              <a:gd name="connsiteY66" fmla="*/ 19215 h 272109"/>
              <a:gd name="connsiteX67" fmla="*/ 203401 w 271912"/>
              <a:gd name="connsiteY67" fmla="*/ 18141 h 272109"/>
              <a:gd name="connsiteX68" fmla="*/ 201536 w 271912"/>
              <a:gd name="connsiteY68" fmla="*/ 17097 h 272109"/>
              <a:gd name="connsiteX69" fmla="*/ 199655 w 271912"/>
              <a:gd name="connsiteY69" fmla="*/ 16082 h 272109"/>
              <a:gd name="connsiteX70" fmla="*/ 197761 w 271912"/>
              <a:gd name="connsiteY70" fmla="*/ 15097 h 272109"/>
              <a:gd name="connsiteX71" fmla="*/ 195850 w 271912"/>
              <a:gd name="connsiteY71" fmla="*/ 14142 h 272109"/>
              <a:gd name="connsiteX72" fmla="*/ 193928 w 271912"/>
              <a:gd name="connsiteY72" fmla="*/ 13217 h 272109"/>
              <a:gd name="connsiteX73" fmla="*/ 191988 w 271912"/>
              <a:gd name="connsiteY73" fmla="*/ 12322 h 272109"/>
              <a:gd name="connsiteX74" fmla="*/ 190031 w 271912"/>
              <a:gd name="connsiteY74" fmla="*/ 11458 h 272109"/>
              <a:gd name="connsiteX75" fmla="*/ 188069 w 271912"/>
              <a:gd name="connsiteY75" fmla="*/ 10625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3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3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5 h 272109"/>
              <a:gd name="connsiteX88" fmla="*/ 161514 w 271912"/>
              <a:gd name="connsiteY88" fmla="*/ 2678 h 272109"/>
              <a:gd name="connsiteX89" fmla="*/ 159414 w 271912"/>
              <a:gd name="connsiteY89" fmla="*/ 2294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1 h 272109"/>
              <a:gd name="connsiteX93" fmla="*/ 150958 w 271912"/>
              <a:gd name="connsiteY93" fmla="*/ 1090 h 272109"/>
              <a:gd name="connsiteX94" fmla="*/ 148833 w 271912"/>
              <a:gd name="connsiteY94" fmla="*/ 872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9 h 272109"/>
              <a:gd name="connsiteX98" fmla="*/ 140308 w 271912"/>
              <a:gd name="connsiteY98" fmla="*/ 335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5 h 272109"/>
              <a:gd name="connsiteX103" fmla="*/ 129634 w 271912"/>
              <a:gd name="connsiteY103" fmla="*/ 419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2 h 272109"/>
              <a:gd name="connsiteX107" fmla="*/ 121119 w 271912"/>
              <a:gd name="connsiteY107" fmla="*/ 1090 h 272109"/>
              <a:gd name="connsiteX108" fmla="*/ 118998 w 271912"/>
              <a:gd name="connsiteY108" fmla="*/ 1341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4 h 272109"/>
              <a:gd name="connsiteX112" fmla="*/ 110562 w 271912"/>
              <a:gd name="connsiteY112" fmla="*/ 2678 h 272109"/>
              <a:gd name="connsiteX113" fmla="*/ 108467 w 271912"/>
              <a:gd name="connsiteY113" fmla="*/ 3095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3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3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5 h 272109"/>
              <a:gd name="connsiteX126" fmla="*/ 82043 w 271912"/>
              <a:gd name="connsiteY126" fmla="*/ 11458 h 272109"/>
              <a:gd name="connsiteX127" fmla="*/ 80090 w 271912"/>
              <a:gd name="connsiteY127" fmla="*/ 12322 h 272109"/>
              <a:gd name="connsiteX128" fmla="*/ 78150 w 271912"/>
              <a:gd name="connsiteY128" fmla="*/ 13217 h 272109"/>
              <a:gd name="connsiteX129" fmla="*/ 76225 w 271912"/>
              <a:gd name="connsiteY129" fmla="*/ 14142 h 272109"/>
              <a:gd name="connsiteX130" fmla="*/ 74315 w 271912"/>
              <a:gd name="connsiteY130" fmla="*/ 15097 h 272109"/>
              <a:gd name="connsiteX131" fmla="*/ 72419 w 271912"/>
              <a:gd name="connsiteY131" fmla="*/ 16082 h 272109"/>
              <a:gd name="connsiteX132" fmla="*/ 70540 w 271912"/>
              <a:gd name="connsiteY132" fmla="*/ 17097 h 272109"/>
              <a:gd name="connsiteX133" fmla="*/ 68677 w 271912"/>
              <a:gd name="connsiteY133" fmla="*/ 18141 h 272109"/>
              <a:gd name="connsiteX134" fmla="*/ 66830 w 271912"/>
              <a:gd name="connsiteY134" fmla="*/ 19215 h 272109"/>
              <a:gd name="connsiteX135" fmla="*/ 65001 w 271912"/>
              <a:gd name="connsiteY135" fmla="*/ 20317 h 272109"/>
              <a:gd name="connsiteX136" fmla="*/ 63189 w 271912"/>
              <a:gd name="connsiteY136" fmla="*/ 21448 h 272109"/>
              <a:gd name="connsiteX137" fmla="*/ 61394 w 271912"/>
              <a:gd name="connsiteY137" fmla="*/ 22607 h 272109"/>
              <a:gd name="connsiteX138" fmla="*/ 59619 w 271912"/>
              <a:gd name="connsiteY138" fmla="*/ 23795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2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1 h 272109"/>
              <a:gd name="connsiteX145" fmla="*/ 47741 w 271912"/>
              <a:gd name="connsiteY145" fmla="*/ 32866 h 272109"/>
              <a:gd name="connsiteX146" fmla="*/ 46128 w 271912"/>
              <a:gd name="connsiteY146" fmla="*/ 34267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1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4 h 272109"/>
              <a:gd name="connsiteX159" fmla="*/ 27315 w 271912"/>
              <a:gd name="connsiteY159" fmla="*/ 54632 h 272109"/>
              <a:gd name="connsiteX160" fmla="*/ 26046 w 271912"/>
              <a:gd name="connsiteY160" fmla="*/ 56352 h 272109"/>
              <a:gd name="connsiteX161" fmla="*/ 24804 w 271912"/>
              <a:gd name="connsiteY161" fmla="*/ 58091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1 h 272109"/>
              <a:gd name="connsiteX165" fmla="*/ 20115 w 271912"/>
              <a:gd name="connsiteY165" fmla="*/ 65234 h 272109"/>
              <a:gd name="connsiteX166" fmla="*/ 19013 w 271912"/>
              <a:gd name="connsiteY166" fmla="*/ 67066 h 272109"/>
              <a:gd name="connsiteX167" fmla="*/ 17941 w 271912"/>
              <a:gd name="connsiteY167" fmla="*/ 68913 h 272109"/>
              <a:gd name="connsiteX168" fmla="*/ 16897 w 271912"/>
              <a:gd name="connsiteY168" fmla="*/ 70778 h 272109"/>
              <a:gd name="connsiteX169" fmla="*/ 15883 w 271912"/>
              <a:gd name="connsiteY169" fmla="*/ 72659 h 272109"/>
              <a:gd name="connsiteX170" fmla="*/ 14899 w 271912"/>
              <a:gd name="connsiteY170" fmla="*/ 74555 h 272109"/>
              <a:gd name="connsiteX171" fmla="*/ 13944 w 271912"/>
              <a:gd name="connsiteY171" fmla="*/ 76467 h 272109"/>
              <a:gd name="connsiteX172" fmla="*/ 13020 w 271912"/>
              <a:gd name="connsiteY172" fmla="*/ 78393 h 272109"/>
              <a:gd name="connsiteX173" fmla="*/ 12126 w 271912"/>
              <a:gd name="connsiteY173" fmla="*/ 80335 h 272109"/>
              <a:gd name="connsiteX174" fmla="*/ 11262 w 271912"/>
              <a:gd name="connsiteY174" fmla="*/ 82289 h 272109"/>
              <a:gd name="connsiteX175" fmla="*/ 10429 w 271912"/>
              <a:gd name="connsiteY175" fmla="*/ 84257 h 272109"/>
              <a:gd name="connsiteX176" fmla="*/ 9628 w 271912"/>
              <a:gd name="connsiteY176" fmla="*/ 86238 h 272109"/>
              <a:gd name="connsiteX177" fmla="*/ 8857 w 271912"/>
              <a:gd name="connsiteY177" fmla="*/ 88231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8 h 272109"/>
              <a:gd name="connsiteX182" fmla="*/ 5479 w 271912"/>
              <a:gd name="connsiteY182" fmla="*/ 98365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2 h 272109"/>
              <a:gd name="connsiteX186" fmla="*/ 3355 w 271912"/>
              <a:gd name="connsiteY186" fmla="*/ 106643 h 272109"/>
              <a:gd name="connsiteX187" fmla="*/ 2905 w 271912"/>
              <a:gd name="connsiteY187" fmla="*/ 108733 h 272109"/>
              <a:gd name="connsiteX188" fmla="*/ 2488 w 271912"/>
              <a:gd name="connsiteY188" fmla="*/ 110829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3 h 272109"/>
              <a:gd name="connsiteX192" fmla="*/ 1152 w 271912"/>
              <a:gd name="connsiteY192" fmla="*/ 119271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8 h 272109"/>
              <a:gd name="connsiteX196" fmla="*/ 349 w 271912"/>
              <a:gd name="connsiteY196" fmla="*/ 127780 h 272109"/>
              <a:gd name="connsiteX197" fmla="*/ 231 w 271912"/>
              <a:gd name="connsiteY197" fmla="*/ 129914 h 272109"/>
              <a:gd name="connsiteX198" fmla="*/ 147 w 271912"/>
              <a:gd name="connsiteY198" fmla="*/ 132049 h 272109"/>
              <a:gd name="connsiteX199" fmla="*/ 97 w 271912"/>
              <a:gd name="connsiteY199" fmla="*/ 134186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8 h 272109"/>
              <a:gd name="connsiteX206" fmla="*/ 684 w 271912"/>
              <a:gd name="connsiteY206" fmla="*/ 149127 h 272109"/>
              <a:gd name="connsiteX207" fmla="*/ 901 w 271912"/>
              <a:gd name="connsiteY207" fmla="*/ 151252 h 272109"/>
              <a:gd name="connsiteX208" fmla="*/ 1152 w 271912"/>
              <a:gd name="connsiteY208" fmla="*/ 153375 h 272109"/>
              <a:gd name="connsiteX209" fmla="*/ 1436 w 271912"/>
              <a:gd name="connsiteY209" fmla="*/ 155493 h 272109"/>
              <a:gd name="connsiteX210" fmla="*/ 1754 w 271912"/>
              <a:gd name="connsiteY210" fmla="*/ 157607 h 272109"/>
              <a:gd name="connsiteX211" fmla="*/ 2105 w 271912"/>
              <a:gd name="connsiteY211" fmla="*/ 159715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9 h 272109"/>
              <a:gd name="connsiteX217" fmla="*/ 4899 w 271912"/>
              <a:gd name="connsiteY217" fmla="*/ 172224 h 272109"/>
              <a:gd name="connsiteX218" fmla="*/ 5479 w 271912"/>
              <a:gd name="connsiteY218" fmla="*/ 174281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4 h 272109"/>
              <a:gd name="connsiteX222" fmla="*/ 8118 w 271912"/>
              <a:gd name="connsiteY222" fmla="*/ 182410 h 272109"/>
              <a:gd name="connsiteX223" fmla="*/ 8857 w 271912"/>
              <a:gd name="connsiteY223" fmla="*/ 184415 h 272109"/>
              <a:gd name="connsiteX224" fmla="*/ 9628 w 271912"/>
              <a:gd name="connsiteY224" fmla="*/ 186408 h 272109"/>
              <a:gd name="connsiteX225" fmla="*/ 10429 w 271912"/>
              <a:gd name="connsiteY225" fmla="*/ 188389 h 272109"/>
              <a:gd name="connsiteX226" fmla="*/ 11262 w 271912"/>
              <a:gd name="connsiteY226" fmla="*/ 190357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9 h 272109"/>
              <a:gd name="connsiteX230" fmla="*/ 14899 w 271912"/>
              <a:gd name="connsiteY230" fmla="*/ 198091 h 272109"/>
              <a:gd name="connsiteX231" fmla="*/ 15883 w 271912"/>
              <a:gd name="connsiteY231" fmla="*/ 199987 h 272109"/>
              <a:gd name="connsiteX232" fmla="*/ 16897 w 271912"/>
              <a:gd name="connsiteY232" fmla="*/ 201868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2 h 272109"/>
              <a:gd name="connsiteX236" fmla="*/ 21245 w 271912"/>
              <a:gd name="connsiteY236" fmla="*/ 209225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2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90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8 h 272109"/>
              <a:gd name="connsiteX252" fmla="*/ 42969 w 271912"/>
              <a:gd name="connsiteY252" fmla="*/ 235502 h 272109"/>
              <a:gd name="connsiteX253" fmla="*/ 44537 w 271912"/>
              <a:gd name="connsiteY253" fmla="*/ 236954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8 h 272109"/>
              <a:gd name="connsiteX259" fmla="*/ 54406 w 271912"/>
              <a:gd name="connsiteY259" fmla="*/ 245124 h 272109"/>
              <a:gd name="connsiteX260" fmla="*/ 56124 w 271912"/>
              <a:gd name="connsiteY260" fmla="*/ 246394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9 h 272109"/>
              <a:gd name="connsiteX264" fmla="*/ 63189 w 271912"/>
              <a:gd name="connsiteY264" fmla="*/ 251198 h 272109"/>
              <a:gd name="connsiteX265" fmla="*/ 65001 w 271912"/>
              <a:gd name="connsiteY265" fmla="*/ 252329 h 272109"/>
              <a:gd name="connsiteX266" fmla="*/ 66830 w 271912"/>
              <a:gd name="connsiteY266" fmla="*/ 253431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3 h 272109"/>
              <a:gd name="connsiteX270" fmla="*/ 74315 w 271912"/>
              <a:gd name="connsiteY270" fmla="*/ 257549 h 272109"/>
              <a:gd name="connsiteX271" fmla="*/ 76225 w 271912"/>
              <a:gd name="connsiteY271" fmla="*/ 258504 h 272109"/>
              <a:gd name="connsiteX272" fmla="*/ 78150 w 271912"/>
              <a:gd name="connsiteY272" fmla="*/ 259429 h 272109"/>
              <a:gd name="connsiteX273" fmla="*/ 80090 w 271912"/>
              <a:gd name="connsiteY273" fmla="*/ 260324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4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3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6 h 272109"/>
              <a:gd name="connsiteX283" fmla="*/ 100163 w 271912"/>
              <a:gd name="connsiteY283" fmla="*/ 267556 h 272109"/>
              <a:gd name="connsiteX284" fmla="*/ 102227 w 271912"/>
              <a:gd name="connsiteY284" fmla="*/ 268103 h 272109"/>
              <a:gd name="connsiteX285" fmla="*/ 104300 w 271912"/>
              <a:gd name="connsiteY285" fmla="*/ 268619 h 272109"/>
              <a:gd name="connsiteX286" fmla="*/ 106380 w 271912"/>
              <a:gd name="connsiteY286" fmla="*/ 269101 h 272109"/>
              <a:gd name="connsiteX287" fmla="*/ 108467 w 271912"/>
              <a:gd name="connsiteY287" fmla="*/ 269551 h 272109"/>
              <a:gd name="connsiteX288" fmla="*/ 110562 w 271912"/>
              <a:gd name="connsiteY288" fmla="*/ 269968 h 272109"/>
              <a:gd name="connsiteX289" fmla="*/ 112663 w 271912"/>
              <a:gd name="connsiteY289" fmla="*/ 270352 h 272109"/>
              <a:gd name="connsiteX290" fmla="*/ 114770 w 271912"/>
              <a:gd name="connsiteY290" fmla="*/ 270703 h 272109"/>
              <a:gd name="connsiteX291" fmla="*/ 116881 w 271912"/>
              <a:gd name="connsiteY291" fmla="*/ 271021 h 272109"/>
              <a:gd name="connsiteX292" fmla="*/ 118998 w 271912"/>
              <a:gd name="connsiteY292" fmla="*/ 271305 h 272109"/>
              <a:gd name="connsiteX293" fmla="*/ 121119 w 271912"/>
              <a:gd name="connsiteY293" fmla="*/ 271556 h 272109"/>
              <a:gd name="connsiteX294" fmla="*/ 123244 w 271912"/>
              <a:gd name="connsiteY294" fmla="*/ 271774 h 272109"/>
              <a:gd name="connsiteX295" fmla="*/ 125371 w 271912"/>
              <a:gd name="connsiteY295" fmla="*/ 271958 h 272109"/>
              <a:gd name="connsiteX296" fmla="*/ 127502 w 271912"/>
              <a:gd name="connsiteY296" fmla="*/ 272110 h 272109"/>
              <a:gd name="connsiteX297" fmla="*/ 129634 w 271912"/>
              <a:gd name="connsiteY297" fmla="*/ 272227 h 272109"/>
              <a:gd name="connsiteX298" fmla="*/ 131768 w 271912"/>
              <a:gd name="connsiteY298" fmla="*/ 272311 h 272109"/>
              <a:gd name="connsiteX299" fmla="*/ 133902 w 271912"/>
              <a:gd name="connsiteY299" fmla="*/ 272361 h 272109"/>
              <a:gd name="connsiteX300" fmla="*/ 136038 w 271912"/>
              <a:gd name="connsiteY300" fmla="*/ 272378 h 272109"/>
              <a:gd name="connsiteX301" fmla="*/ 138174 w 271912"/>
              <a:gd name="connsiteY301" fmla="*/ 272361 h 272109"/>
              <a:gd name="connsiteX302" fmla="*/ 140308 w 271912"/>
              <a:gd name="connsiteY302" fmla="*/ 272311 h 272109"/>
              <a:gd name="connsiteX303" fmla="*/ 142443 w 271912"/>
              <a:gd name="connsiteY303" fmla="*/ 272227 h 272109"/>
              <a:gd name="connsiteX304" fmla="*/ 144575 w 271912"/>
              <a:gd name="connsiteY304" fmla="*/ 272110 h 272109"/>
              <a:gd name="connsiteX305" fmla="*/ 146705 w 271912"/>
              <a:gd name="connsiteY305" fmla="*/ 271958 h 272109"/>
              <a:gd name="connsiteX306" fmla="*/ 148833 w 271912"/>
              <a:gd name="connsiteY306" fmla="*/ 271774 h 272109"/>
              <a:gd name="connsiteX307" fmla="*/ 150958 w 271912"/>
              <a:gd name="connsiteY307" fmla="*/ 271556 h 272109"/>
              <a:gd name="connsiteX308" fmla="*/ 153078 w 271912"/>
              <a:gd name="connsiteY308" fmla="*/ 271305 h 272109"/>
              <a:gd name="connsiteX309" fmla="*/ 155195 w 271912"/>
              <a:gd name="connsiteY309" fmla="*/ 271021 h 272109"/>
              <a:gd name="connsiteX310" fmla="*/ 157306 w 271912"/>
              <a:gd name="connsiteY310" fmla="*/ 270703 h 272109"/>
              <a:gd name="connsiteX311" fmla="*/ 159414 w 271912"/>
              <a:gd name="connsiteY311" fmla="*/ 270352 h 272109"/>
              <a:gd name="connsiteX312" fmla="*/ 161514 w 271912"/>
              <a:gd name="connsiteY312" fmla="*/ 269968 h 272109"/>
              <a:gd name="connsiteX313" fmla="*/ 163609 w 271912"/>
              <a:gd name="connsiteY313" fmla="*/ 269551 h 272109"/>
              <a:gd name="connsiteX314" fmla="*/ 165697 w 271912"/>
              <a:gd name="connsiteY314" fmla="*/ 269101 h 272109"/>
              <a:gd name="connsiteX315" fmla="*/ 167777 w 271912"/>
              <a:gd name="connsiteY315" fmla="*/ 268619 h 272109"/>
              <a:gd name="connsiteX316" fmla="*/ 169850 w 271912"/>
              <a:gd name="connsiteY316" fmla="*/ 268103 h 272109"/>
              <a:gd name="connsiteX317" fmla="*/ 171916 w 271912"/>
              <a:gd name="connsiteY317" fmla="*/ 267556 h 272109"/>
              <a:gd name="connsiteX318" fmla="*/ 173971 w 271912"/>
              <a:gd name="connsiteY318" fmla="*/ 266976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3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4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4 h 272109"/>
              <a:gd name="connsiteX328" fmla="*/ 193928 w 271912"/>
              <a:gd name="connsiteY328" fmla="*/ 259429 h 272109"/>
              <a:gd name="connsiteX329" fmla="*/ 195850 w 271912"/>
              <a:gd name="connsiteY329" fmla="*/ 258504 h 272109"/>
              <a:gd name="connsiteX330" fmla="*/ 197761 w 271912"/>
              <a:gd name="connsiteY330" fmla="*/ 257549 h 272109"/>
              <a:gd name="connsiteX331" fmla="*/ 199655 w 271912"/>
              <a:gd name="connsiteY331" fmla="*/ 256563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1 h 272109"/>
              <a:gd name="connsiteX335" fmla="*/ 207078 w 271912"/>
              <a:gd name="connsiteY335" fmla="*/ 252329 h 272109"/>
              <a:gd name="connsiteX336" fmla="*/ 208885 w 271912"/>
              <a:gd name="connsiteY336" fmla="*/ 251198 h 272109"/>
              <a:gd name="connsiteX337" fmla="*/ 210681 w 271912"/>
              <a:gd name="connsiteY337" fmla="*/ 250039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4 h 272109"/>
              <a:gd name="connsiteX341" fmla="*/ 217671 w 271912"/>
              <a:gd name="connsiteY341" fmla="*/ 245124 h 272109"/>
              <a:gd name="connsiteX342" fmla="*/ 219369 w 271912"/>
              <a:gd name="connsiteY342" fmla="*/ 243828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4 h 272109"/>
              <a:gd name="connsiteX348" fmla="*/ 229107 w 271912"/>
              <a:gd name="connsiteY348" fmla="*/ 235502 h 272109"/>
              <a:gd name="connsiteX349" fmla="*/ 230654 w 271912"/>
              <a:gd name="connsiteY349" fmla="*/ 234028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90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2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5 h 272109"/>
              <a:gd name="connsiteX365" fmla="*/ 251962 w 271912"/>
              <a:gd name="connsiteY365" fmla="*/ 207412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8 h 272109"/>
              <a:gd name="connsiteX369" fmla="*/ 256193 w 271912"/>
              <a:gd name="connsiteY369" fmla="*/ 199987 h 272109"/>
              <a:gd name="connsiteX370" fmla="*/ 257180 w 271912"/>
              <a:gd name="connsiteY370" fmla="*/ 198091 h 272109"/>
              <a:gd name="connsiteX371" fmla="*/ 258133 w 271912"/>
              <a:gd name="connsiteY371" fmla="*/ 196179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7 h 272109"/>
              <a:gd name="connsiteX375" fmla="*/ 261649 w 271912"/>
              <a:gd name="connsiteY375" fmla="*/ 188389 h 272109"/>
              <a:gd name="connsiteX376" fmla="*/ 262451 w 271912"/>
              <a:gd name="connsiteY376" fmla="*/ 186408 h 272109"/>
              <a:gd name="connsiteX377" fmla="*/ 263219 w 271912"/>
              <a:gd name="connsiteY377" fmla="*/ 184415 h 272109"/>
              <a:gd name="connsiteX378" fmla="*/ 263958 w 271912"/>
              <a:gd name="connsiteY378" fmla="*/ 182410 h 272109"/>
              <a:gd name="connsiteX379" fmla="*/ 264668 w 271912"/>
              <a:gd name="connsiteY379" fmla="*/ 180394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1 h 272109"/>
              <a:gd name="connsiteX383" fmla="*/ 267179 w 271912"/>
              <a:gd name="connsiteY383" fmla="*/ 172224 h 272109"/>
              <a:gd name="connsiteX384" fmla="*/ 267727 w 271912"/>
              <a:gd name="connsiteY384" fmla="*/ 170159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5 h 272109"/>
              <a:gd name="connsiteX390" fmla="*/ 270325 w 271912"/>
              <a:gd name="connsiteY390" fmla="*/ 157607 h 272109"/>
              <a:gd name="connsiteX391" fmla="*/ 270643 w 271912"/>
              <a:gd name="connsiteY391" fmla="*/ 155493 h 272109"/>
              <a:gd name="connsiteX392" fmla="*/ 270925 w 271912"/>
              <a:gd name="connsiteY392" fmla="*/ 153375 h 272109"/>
              <a:gd name="connsiteX393" fmla="*/ 271174 w 271912"/>
              <a:gd name="connsiteY393" fmla="*/ 151252 h 272109"/>
              <a:gd name="connsiteX394" fmla="*/ 271393 w 271912"/>
              <a:gd name="connsiteY394" fmla="*/ 149127 h 272109"/>
              <a:gd name="connsiteX395" fmla="*/ 271578 w 271912"/>
              <a:gd name="connsiteY395" fmla="*/ 146998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8"/>
                  <a:pt x="271982" y="134186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4"/>
                </a:cubicBezTo>
                <a:cubicBezTo>
                  <a:pt x="271814" y="129202"/>
                  <a:pt x="271774" y="128491"/>
                  <a:pt x="271728" y="127780"/>
                </a:cubicBezTo>
                <a:cubicBezTo>
                  <a:pt x="271682" y="127069"/>
                  <a:pt x="271636" y="126358"/>
                  <a:pt x="271578" y="125648"/>
                </a:cubicBezTo>
                <a:cubicBezTo>
                  <a:pt x="271520" y="124938"/>
                  <a:pt x="271462" y="124228"/>
                  <a:pt x="271393" y="123519"/>
                </a:cubicBezTo>
                <a:cubicBezTo>
                  <a:pt x="271324" y="122810"/>
                  <a:pt x="271254" y="122101"/>
                  <a:pt x="271174" y="121393"/>
                </a:cubicBezTo>
                <a:cubicBezTo>
                  <a:pt x="271099" y="120685"/>
                  <a:pt x="271012" y="119977"/>
                  <a:pt x="270925" y="119271"/>
                </a:cubicBezTo>
                <a:cubicBezTo>
                  <a:pt x="270833" y="118564"/>
                  <a:pt x="270741" y="117858"/>
                  <a:pt x="270643" y="117153"/>
                </a:cubicBezTo>
                <a:cubicBezTo>
                  <a:pt x="270539" y="116447"/>
                  <a:pt x="270435" y="115743"/>
                  <a:pt x="270325" y="115039"/>
                </a:cubicBezTo>
                <a:cubicBezTo>
                  <a:pt x="270210" y="114336"/>
                  <a:pt x="270094" y="113633"/>
                  <a:pt x="269973" y="112931"/>
                </a:cubicBezTo>
                <a:cubicBezTo>
                  <a:pt x="269852" y="112229"/>
                  <a:pt x="269719" y="111529"/>
                  <a:pt x="269586" y="110829"/>
                </a:cubicBezTo>
                <a:cubicBezTo>
                  <a:pt x="269453" y="110129"/>
                  <a:pt x="269315" y="109431"/>
                  <a:pt x="269171" y="108733"/>
                </a:cubicBezTo>
                <a:cubicBezTo>
                  <a:pt x="269026" y="108035"/>
                  <a:pt x="268876" y="107339"/>
                  <a:pt x="268720" y="106643"/>
                </a:cubicBezTo>
                <a:cubicBezTo>
                  <a:pt x="268564" y="105948"/>
                  <a:pt x="268409" y="105254"/>
                  <a:pt x="268241" y="104562"/>
                </a:cubicBezTo>
                <a:cubicBezTo>
                  <a:pt x="268074" y="103869"/>
                  <a:pt x="267900" y="103178"/>
                  <a:pt x="267727" y="102487"/>
                </a:cubicBezTo>
                <a:cubicBezTo>
                  <a:pt x="267548" y="101797"/>
                  <a:pt x="267364" y="101109"/>
                  <a:pt x="267179" y="100421"/>
                </a:cubicBezTo>
                <a:cubicBezTo>
                  <a:pt x="266988" y="99735"/>
                  <a:pt x="266798" y="99049"/>
                  <a:pt x="266596" y="98365"/>
                </a:cubicBezTo>
                <a:cubicBezTo>
                  <a:pt x="266400" y="97681"/>
                  <a:pt x="266198" y="96998"/>
                  <a:pt x="265984" y="96318"/>
                </a:cubicBezTo>
                <a:cubicBezTo>
                  <a:pt x="265776" y="95636"/>
                  <a:pt x="265563" y="94957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1"/>
                </a:cubicBezTo>
                <a:cubicBezTo>
                  <a:pt x="262965" y="87564"/>
                  <a:pt x="262711" y="86900"/>
                  <a:pt x="262451" y="86238"/>
                </a:cubicBezTo>
                <a:cubicBezTo>
                  <a:pt x="262185" y="85575"/>
                  <a:pt x="261920" y="84915"/>
                  <a:pt x="261649" y="84257"/>
                </a:cubicBezTo>
                <a:cubicBezTo>
                  <a:pt x="261377" y="83598"/>
                  <a:pt x="261094" y="82943"/>
                  <a:pt x="260812" y="82289"/>
                </a:cubicBezTo>
                <a:cubicBezTo>
                  <a:pt x="260529" y="81635"/>
                  <a:pt x="260246" y="80984"/>
                  <a:pt x="259951" y="80335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9"/>
                  <a:pt x="258445" y="77107"/>
                  <a:pt x="258133" y="76467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9"/>
                </a:cubicBezTo>
                <a:cubicBezTo>
                  <a:pt x="255858" y="72029"/>
                  <a:pt x="255524" y="71402"/>
                  <a:pt x="255177" y="70778"/>
                </a:cubicBezTo>
                <a:cubicBezTo>
                  <a:pt x="254837" y="70154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6"/>
                </a:cubicBezTo>
                <a:cubicBezTo>
                  <a:pt x="252701" y="66452"/>
                  <a:pt x="252331" y="65842"/>
                  <a:pt x="251962" y="65234"/>
                </a:cubicBezTo>
                <a:cubicBezTo>
                  <a:pt x="251587" y="64627"/>
                  <a:pt x="251211" y="64022"/>
                  <a:pt x="250830" y="63421"/>
                </a:cubicBezTo>
                <a:cubicBezTo>
                  <a:pt x="250449" y="62820"/>
                  <a:pt x="250063" y="62221"/>
                  <a:pt x="249670" y="61625"/>
                </a:cubicBezTo>
                <a:cubicBezTo>
                  <a:pt x="249283" y="61030"/>
                  <a:pt x="248885" y="60438"/>
                  <a:pt x="248487" y="59848"/>
                </a:cubicBezTo>
                <a:cubicBezTo>
                  <a:pt x="248088" y="59259"/>
                  <a:pt x="247684" y="58673"/>
                  <a:pt x="247274" y="58091"/>
                </a:cubicBezTo>
                <a:cubicBezTo>
                  <a:pt x="246864" y="57508"/>
                  <a:pt x="246449" y="56928"/>
                  <a:pt x="246033" y="56352"/>
                </a:cubicBezTo>
                <a:cubicBezTo>
                  <a:pt x="245612" y="55776"/>
                  <a:pt x="245190" y="55203"/>
                  <a:pt x="244763" y="54632"/>
                </a:cubicBezTo>
                <a:cubicBezTo>
                  <a:pt x="244336" y="54063"/>
                  <a:pt x="243903" y="53497"/>
                  <a:pt x="243464" y="52934"/>
                </a:cubicBezTo>
                <a:cubicBezTo>
                  <a:pt x="243031" y="52371"/>
                  <a:pt x="242587" y="51812"/>
                  <a:pt x="242142" y="51255"/>
                </a:cubicBezTo>
                <a:cubicBezTo>
                  <a:pt x="241698" y="50700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1"/>
                  <a:pt x="238494" y="46883"/>
                  <a:pt x="238021" y="46348"/>
                </a:cubicBezTo>
                <a:cubicBezTo>
                  <a:pt x="237553" y="45814"/>
                  <a:pt x="237074" y="45283"/>
                  <a:pt x="236595" y="44756"/>
                </a:cubicBezTo>
                <a:cubicBezTo>
                  <a:pt x="236115" y="44229"/>
                  <a:pt x="235636" y="43706"/>
                  <a:pt x="235146" y="43187"/>
                </a:cubicBezTo>
                <a:cubicBezTo>
                  <a:pt x="234661" y="42667"/>
                  <a:pt x="234170" y="42152"/>
                  <a:pt x="233674" y="41641"/>
                </a:cubicBezTo>
                <a:cubicBezTo>
                  <a:pt x="233177" y="41129"/>
                  <a:pt x="232681" y="40621"/>
                  <a:pt x="232173" y="40117"/>
                </a:cubicBezTo>
                <a:cubicBezTo>
                  <a:pt x="231670" y="39614"/>
                  <a:pt x="231162" y="39114"/>
                  <a:pt x="230654" y="38618"/>
                </a:cubicBezTo>
                <a:cubicBezTo>
                  <a:pt x="230141" y="38123"/>
                  <a:pt x="229627" y="37631"/>
                  <a:pt x="229107" y="37143"/>
                </a:cubicBezTo>
                <a:cubicBezTo>
                  <a:pt x="228588" y="36655"/>
                  <a:pt x="228068" y="36172"/>
                  <a:pt x="227537" y="35692"/>
                </a:cubicBezTo>
                <a:cubicBezTo>
                  <a:pt x="227012" y="35213"/>
                  <a:pt x="226481" y="34738"/>
                  <a:pt x="225950" y="34267"/>
                </a:cubicBezTo>
                <a:cubicBezTo>
                  <a:pt x="225413" y="33796"/>
                  <a:pt x="224876" y="33328"/>
                  <a:pt x="224333" y="32866"/>
                </a:cubicBezTo>
                <a:cubicBezTo>
                  <a:pt x="223796" y="32403"/>
                  <a:pt x="223248" y="31945"/>
                  <a:pt x="222700" y="31491"/>
                </a:cubicBezTo>
                <a:cubicBezTo>
                  <a:pt x="222151" y="31037"/>
                  <a:pt x="221603" y="30587"/>
                  <a:pt x="221043" y="30141"/>
                </a:cubicBezTo>
                <a:cubicBezTo>
                  <a:pt x="220489" y="29696"/>
                  <a:pt x="219929" y="29255"/>
                  <a:pt x="219369" y="28818"/>
                </a:cubicBezTo>
                <a:cubicBezTo>
                  <a:pt x="218803" y="28382"/>
                  <a:pt x="218237" y="27949"/>
                  <a:pt x="217671" y="27522"/>
                </a:cubicBezTo>
                <a:cubicBezTo>
                  <a:pt x="217100" y="27094"/>
                  <a:pt x="216528" y="26671"/>
                  <a:pt x="215951" y="26252"/>
                </a:cubicBezTo>
                <a:cubicBezTo>
                  <a:pt x="215374" y="25833"/>
                  <a:pt x="214797" y="25419"/>
                  <a:pt x="214214" y="25010"/>
                </a:cubicBezTo>
                <a:cubicBezTo>
                  <a:pt x="213630" y="24600"/>
                  <a:pt x="213047" y="24195"/>
                  <a:pt x="212459" y="23795"/>
                </a:cubicBezTo>
                <a:cubicBezTo>
                  <a:pt x="211870" y="23394"/>
                  <a:pt x="211275" y="22998"/>
                  <a:pt x="210681" y="22607"/>
                </a:cubicBezTo>
                <a:cubicBezTo>
                  <a:pt x="210086" y="22216"/>
                  <a:pt x="209491" y="21829"/>
                  <a:pt x="208885" y="21448"/>
                </a:cubicBezTo>
                <a:cubicBezTo>
                  <a:pt x="208285" y="21066"/>
                  <a:pt x="207684" y="20689"/>
                  <a:pt x="207078" y="20317"/>
                </a:cubicBezTo>
                <a:cubicBezTo>
                  <a:pt x="206466" y="19945"/>
                  <a:pt x="205860" y="19578"/>
                  <a:pt x="205248" y="19215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7"/>
                </a:cubicBezTo>
                <a:cubicBezTo>
                  <a:pt x="200913" y="16754"/>
                  <a:pt x="200284" y="16415"/>
                  <a:pt x="199655" y="16082"/>
                </a:cubicBezTo>
                <a:cubicBezTo>
                  <a:pt x="199025" y="15749"/>
                  <a:pt x="198396" y="15421"/>
                  <a:pt x="197761" y="15097"/>
                </a:cubicBezTo>
                <a:cubicBezTo>
                  <a:pt x="197126" y="14774"/>
                  <a:pt x="196491" y="14455"/>
                  <a:pt x="195850" y="14142"/>
                </a:cubicBezTo>
                <a:cubicBezTo>
                  <a:pt x="195209" y="13828"/>
                  <a:pt x="194569" y="13520"/>
                  <a:pt x="193928" y="13217"/>
                </a:cubicBezTo>
                <a:cubicBezTo>
                  <a:pt x="193281" y="12913"/>
                  <a:pt x="192635" y="12615"/>
                  <a:pt x="191988" y="12322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5"/>
                </a:cubicBezTo>
                <a:cubicBezTo>
                  <a:pt x="187410" y="10352"/>
                  <a:pt x="186752" y="10084"/>
                  <a:pt x="186088" y="9822"/>
                </a:cubicBezTo>
                <a:cubicBezTo>
                  <a:pt x="185425" y="9560"/>
                  <a:pt x="184761" y="9303"/>
                  <a:pt x="184097" y="9051"/>
                </a:cubicBezTo>
                <a:cubicBezTo>
                  <a:pt x="183427" y="8799"/>
                  <a:pt x="182763" y="8553"/>
                  <a:pt x="182094" y="8311"/>
                </a:cubicBezTo>
                <a:cubicBezTo>
                  <a:pt x="181424" y="8070"/>
                  <a:pt x="180749" y="7834"/>
                  <a:pt x="180079" y="7603"/>
                </a:cubicBezTo>
                <a:cubicBezTo>
                  <a:pt x="179404" y="7373"/>
                  <a:pt x="178728" y="7147"/>
                  <a:pt x="178053" y="6927"/>
                </a:cubicBezTo>
                <a:cubicBezTo>
                  <a:pt x="177377" y="6707"/>
                  <a:pt x="176696" y="6492"/>
                  <a:pt x="176015" y="6283"/>
                </a:cubicBezTo>
                <a:cubicBezTo>
                  <a:pt x="175334" y="6073"/>
                  <a:pt x="174653" y="5869"/>
                  <a:pt x="173971" y="5670"/>
                </a:cubicBezTo>
                <a:cubicBezTo>
                  <a:pt x="173284" y="5472"/>
                  <a:pt x="172603" y="5278"/>
                  <a:pt x="171916" y="5090"/>
                </a:cubicBezTo>
                <a:cubicBezTo>
                  <a:pt x="171229" y="4902"/>
                  <a:pt x="170537" y="4719"/>
                  <a:pt x="169850" y="4543"/>
                </a:cubicBezTo>
                <a:cubicBezTo>
                  <a:pt x="169160" y="4365"/>
                  <a:pt x="168469" y="4194"/>
                  <a:pt x="167777" y="4027"/>
                </a:cubicBezTo>
                <a:cubicBezTo>
                  <a:pt x="167085" y="3861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5"/>
                </a:cubicBezTo>
                <a:cubicBezTo>
                  <a:pt x="162912" y="2950"/>
                  <a:pt x="162213" y="2811"/>
                  <a:pt x="161514" y="2678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3"/>
                </a:cubicBezTo>
                <a:cubicBezTo>
                  <a:pt x="156603" y="1831"/>
                  <a:pt x="155900" y="1726"/>
                  <a:pt x="155195" y="1625"/>
                </a:cubicBezTo>
                <a:cubicBezTo>
                  <a:pt x="154490" y="1525"/>
                  <a:pt x="153784" y="1430"/>
                  <a:pt x="153078" y="1341"/>
                </a:cubicBezTo>
                <a:cubicBezTo>
                  <a:pt x="152372" y="1251"/>
                  <a:pt x="151665" y="1168"/>
                  <a:pt x="150958" y="1090"/>
                </a:cubicBezTo>
                <a:cubicBezTo>
                  <a:pt x="150250" y="1011"/>
                  <a:pt x="149541" y="939"/>
                  <a:pt x="148833" y="872"/>
                </a:cubicBezTo>
                <a:cubicBezTo>
                  <a:pt x="148124" y="805"/>
                  <a:pt x="147415" y="743"/>
                  <a:pt x="146705" y="687"/>
                </a:cubicBezTo>
                <a:cubicBezTo>
                  <a:pt x="145996" y="632"/>
                  <a:pt x="145286" y="581"/>
                  <a:pt x="144575" y="536"/>
                </a:cubicBezTo>
                <a:cubicBezTo>
                  <a:pt x="143865" y="492"/>
                  <a:pt x="143154" y="453"/>
                  <a:pt x="142443" y="419"/>
                </a:cubicBezTo>
                <a:cubicBezTo>
                  <a:pt x="141731" y="386"/>
                  <a:pt x="141020" y="357"/>
                  <a:pt x="140308" y="335"/>
                </a:cubicBezTo>
                <a:cubicBezTo>
                  <a:pt x="139597" y="313"/>
                  <a:pt x="138886" y="296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6"/>
                  <a:pt x="132479" y="313"/>
                  <a:pt x="131768" y="335"/>
                </a:cubicBezTo>
                <a:cubicBezTo>
                  <a:pt x="131056" y="357"/>
                  <a:pt x="130345" y="386"/>
                  <a:pt x="129634" y="419"/>
                </a:cubicBezTo>
                <a:cubicBezTo>
                  <a:pt x="128923" y="453"/>
                  <a:pt x="128212" y="492"/>
                  <a:pt x="127502" y="536"/>
                </a:cubicBezTo>
                <a:cubicBezTo>
                  <a:pt x="126791" y="581"/>
                  <a:pt x="126081" y="632"/>
                  <a:pt x="125371" y="687"/>
                </a:cubicBezTo>
                <a:cubicBezTo>
                  <a:pt x="124661" y="743"/>
                  <a:pt x="123952" y="805"/>
                  <a:pt x="123244" y="872"/>
                </a:cubicBezTo>
                <a:cubicBezTo>
                  <a:pt x="122535" y="939"/>
                  <a:pt x="121826" y="1011"/>
                  <a:pt x="121119" y="1090"/>
                </a:cubicBezTo>
                <a:cubicBezTo>
                  <a:pt x="120411" y="1168"/>
                  <a:pt x="119704" y="1251"/>
                  <a:pt x="118998" y="1341"/>
                </a:cubicBezTo>
                <a:cubicBezTo>
                  <a:pt x="118292" y="1430"/>
                  <a:pt x="117586" y="1525"/>
                  <a:pt x="116881" y="1625"/>
                </a:cubicBezTo>
                <a:cubicBezTo>
                  <a:pt x="116177" y="1726"/>
                  <a:pt x="115473" y="1831"/>
                  <a:pt x="114770" y="1943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8"/>
                </a:cubicBezTo>
                <a:cubicBezTo>
                  <a:pt x="109863" y="2811"/>
                  <a:pt x="109165" y="2950"/>
                  <a:pt x="108467" y="3095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1"/>
                  <a:pt x="104300" y="4027"/>
                </a:cubicBezTo>
                <a:cubicBezTo>
                  <a:pt x="103607" y="4194"/>
                  <a:pt x="102916" y="4365"/>
                  <a:pt x="102227" y="4543"/>
                </a:cubicBezTo>
                <a:cubicBezTo>
                  <a:pt x="101537" y="4719"/>
                  <a:pt x="100849" y="4902"/>
                  <a:pt x="100163" y="5090"/>
                </a:cubicBezTo>
                <a:cubicBezTo>
                  <a:pt x="99476" y="5278"/>
                  <a:pt x="98791" y="5472"/>
                  <a:pt x="98107" y="5670"/>
                </a:cubicBezTo>
                <a:cubicBezTo>
                  <a:pt x="97424" y="5869"/>
                  <a:pt x="96742" y="6073"/>
                  <a:pt x="96061" y="6283"/>
                </a:cubicBezTo>
                <a:cubicBezTo>
                  <a:pt x="95381" y="6492"/>
                  <a:pt x="94702" y="6707"/>
                  <a:pt x="94025" y="6927"/>
                </a:cubicBezTo>
                <a:cubicBezTo>
                  <a:pt x="93348" y="7147"/>
                  <a:pt x="92673" y="7373"/>
                  <a:pt x="91999" y="7603"/>
                </a:cubicBezTo>
                <a:cubicBezTo>
                  <a:pt x="91326" y="7834"/>
                  <a:pt x="90654" y="8070"/>
                  <a:pt x="89984" y="8311"/>
                </a:cubicBezTo>
                <a:cubicBezTo>
                  <a:pt x="89315" y="8553"/>
                  <a:pt x="88647" y="8799"/>
                  <a:pt x="87980" y="9051"/>
                </a:cubicBezTo>
                <a:cubicBezTo>
                  <a:pt x="87315" y="9303"/>
                  <a:pt x="86651" y="9560"/>
                  <a:pt x="85989" y="9822"/>
                </a:cubicBezTo>
                <a:cubicBezTo>
                  <a:pt x="85327" y="10084"/>
                  <a:pt x="84667" y="10352"/>
                  <a:pt x="84009" y="10625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22"/>
                </a:cubicBezTo>
                <a:cubicBezTo>
                  <a:pt x="79441" y="12615"/>
                  <a:pt x="78794" y="12913"/>
                  <a:pt x="78150" y="13217"/>
                </a:cubicBezTo>
                <a:cubicBezTo>
                  <a:pt x="77506" y="13520"/>
                  <a:pt x="76864" y="13828"/>
                  <a:pt x="76225" y="14142"/>
                </a:cubicBezTo>
                <a:cubicBezTo>
                  <a:pt x="75586" y="14455"/>
                  <a:pt x="74949" y="14774"/>
                  <a:pt x="74315" y="15097"/>
                </a:cubicBezTo>
                <a:cubicBezTo>
                  <a:pt x="73680" y="15421"/>
                  <a:pt x="73049" y="15749"/>
                  <a:pt x="72419" y="16082"/>
                </a:cubicBezTo>
                <a:cubicBezTo>
                  <a:pt x="71790" y="16415"/>
                  <a:pt x="71164" y="16754"/>
                  <a:pt x="70540" y="17097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2"/>
                  <a:pt x="66830" y="19215"/>
                </a:cubicBezTo>
                <a:cubicBezTo>
                  <a:pt x="66217" y="19578"/>
                  <a:pt x="65607" y="19945"/>
                  <a:pt x="65001" y="20317"/>
                </a:cubicBezTo>
                <a:cubicBezTo>
                  <a:pt x="64393" y="20689"/>
                  <a:pt x="63790" y="21066"/>
                  <a:pt x="63189" y="21448"/>
                </a:cubicBezTo>
                <a:cubicBezTo>
                  <a:pt x="62587" y="21829"/>
                  <a:pt x="61989" y="22216"/>
                  <a:pt x="61394" y="22607"/>
                </a:cubicBezTo>
                <a:cubicBezTo>
                  <a:pt x="60799" y="22998"/>
                  <a:pt x="60208" y="23394"/>
                  <a:pt x="59619" y="23795"/>
                </a:cubicBezTo>
                <a:cubicBezTo>
                  <a:pt x="59030" y="24195"/>
                  <a:pt x="58444" y="24600"/>
                  <a:pt x="57861" y="25010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1"/>
                  <a:pt x="54976" y="27094"/>
                  <a:pt x="54406" y="27522"/>
                </a:cubicBezTo>
                <a:cubicBezTo>
                  <a:pt x="53837" y="27949"/>
                  <a:pt x="53271" y="28382"/>
                  <a:pt x="52709" y="28818"/>
                </a:cubicBezTo>
                <a:cubicBezTo>
                  <a:pt x="52146" y="29255"/>
                  <a:pt x="51587" y="29696"/>
                  <a:pt x="51032" y="30141"/>
                </a:cubicBezTo>
                <a:cubicBezTo>
                  <a:pt x="50476" y="30587"/>
                  <a:pt x="49924" y="31037"/>
                  <a:pt x="49375" y="31491"/>
                </a:cubicBezTo>
                <a:cubicBezTo>
                  <a:pt x="48827" y="31945"/>
                  <a:pt x="48282" y="32403"/>
                  <a:pt x="47741" y="32866"/>
                </a:cubicBezTo>
                <a:cubicBezTo>
                  <a:pt x="47199" y="33328"/>
                  <a:pt x="46662" y="33796"/>
                  <a:pt x="46128" y="34267"/>
                </a:cubicBezTo>
                <a:cubicBezTo>
                  <a:pt x="45594" y="34738"/>
                  <a:pt x="45063" y="35213"/>
                  <a:pt x="44537" y="35692"/>
                </a:cubicBezTo>
                <a:cubicBezTo>
                  <a:pt x="44010" y="36172"/>
                  <a:pt x="43488" y="36655"/>
                  <a:pt x="42969" y="37143"/>
                </a:cubicBezTo>
                <a:cubicBezTo>
                  <a:pt x="42450" y="37631"/>
                  <a:pt x="41934" y="38123"/>
                  <a:pt x="41423" y="38618"/>
                </a:cubicBezTo>
                <a:cubicBezTo>
                  <a:pt x="40912" y="39114"/>
                  <a:pt x="40405" y="39614"/>
                  <a:pt x="39902" y="40117"/>
                </a:cubicBezTo>
                <a:cubicBezTo>
                  <a:pt x="39398" y="40621"/>
                  <a:pt x="38898" y="41129"/>
                  <a:pt x="38403" y="41641"/>
                </a:cubicBezTo>
                <a:cubicBezTo>
                  <a:pt x="37908" y="42152"/>
                  <a:pt x="37417" y="42667"/>
                  <a:pt x="36929" y="43187"/>
                </a:cubicBezTo>
                <a:cubicBezTo>
                  <a:pt x="36442" y="43706"/>
                  <a:pt x="35959" y="44229"/>
                  <a:pt x="35480" y="44756"/>
                </a:cubicBezTo>
                <a:cubicBezTo>
                  <a:pt x="35001" y="45283"/>
                  <a:pt x="34526" y="45814"/>
                  <a:pt x="34054" y="46348"/>
                </a:cubicBezTo>
                <a:cubicBezTo>
                  <a:pt x="33584" y="46883"/>
                  <a:pt x="33118" y="47421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700"/>
                  <a:pt x="29933" y="51255"/>
                </a:cubicBezTo>
                <a:cubicBezTo>
                  <a:pt x="29488" y="51812"/>
                  <a:pt x="29047" y="52371"/>
                  <a:pt x="28610" y="52934"/>
                </a:cubicBezTo>
                <a:cubicBezTo>
                  <a:pt x="28174" y="53497"/>
                  <a:pt x="27742" y="54063"/>
                  <a:pt x="27315" y="54632"/>
                </a:cubicBezTo>
                <a:cubicBezTo>
                  <a:pt x="26888" y="55203"/>
                  <a:pt x="26464" y="55776"/>
                  <a:pt x="26046" y="56352"/>
                </a:cubicBezTo>
                <a:cubicBezTo>
                  <a:pt x="25627" y="56928"/>
                  <a:pt x="25213" y="57508"/>
                  <a:pt x="24804" y="58091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8"/>
                  <a:pt x="22795" y="61030"/>
                  <a:pt x="22404" y="61625"/>
                </a:cubicBezTo>
                <a:cubicBezTo>
                  <a:pt x="22013" y="62221"/>
                  <a:pt x="21627" y="62820"/>
                  <a:pt x="21245" y="63421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2"/>
                  <a:pt x="19376" y="66452"/>
                  <a:pt x="19013" y="67066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4"/>
                  <a:pt x="16897" y="70778"/>
                </a:cubicBezTo>
                <a:cubicBezTo>
                  <a:pt x="16554" y="71402"/>
                  <a:pt x="16217" y="72029"/>
                  <a:pt x="15883" y="72659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7"/>
                </a:cubicBezTo>
                <a:cubicBezTo>
                  <a:pt x="13631" y="77107"/>
                  <a:pt x="13323" y="77749"/>
                  <a:pt x="13020" y="78393"/>
                </a:cubicBezTo>
                <a:cubicBezTo>
                  <a:pt x="12716" y="79038"/>
                  <a:pt x="12419" y="79685"/>
                  <a:pt x="12126" y="80335"/>
                </a:cubicBezTo>
                <a:cubicBezTo>
                  <a:pt x="11833" y="80984"/>
                  <a:pt x="11545" y="81635"/>
                  <a:pt x="11262" y="82289"/>
                </a:cubicBezTo>
                <a:cubicBezTo>
                  <a:pt x="10979" y="82943"/>
                  <a:pt x="10702" y="83598"/>
                  <a:pt x="10429" y="84257"/>
                </a:cubicBezTo>
                <a:cubicBezTo>
                  <a:pt x="10157" y="84915"/>
                  <a:pt x="9890" y="85575"/>
                  <a:pt x="9628" y="86238"/>
                </a:cubicBezTo>
                <a:cubicBezTo>
                  <a:pt x="9366" y="86900"/>
                  <a:pt x="9109" y="87564"/>
                  <a:pt x="8857" y="88231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7"/>
                  <a:pt x="6300" y="95636"/>
                  <a:pt x="6090" y="96318"/>
                </a:cubicBezTo>
                <a:cubicBezTo>
                  <a:pt x="5881" y="96998"/>
                  <a:pt x="5677" y="97681"/>
                  <a:pt x="5479" y="98365"/>
                </a:cubicBezTo>
                <a:cubicBezTo>
                  <a:pt x="5280" y="99049"/>
                  <a:pt x="5087" y="99735"/>
                  <a:pt x="4899" y="100421"/>
                </a:cubicBezTo>
                <a:cubicBezTo>
                  <a:pt x="4711" y="101109"/>
                  <a:pt x="4529" y="101797"/>
                  <a:pt x="4352" y="102487"/>
                </a:cubicBezTo>
                <a:cubicBezTo>
                  <a:pt x="4174" y="103178"/>
                  <a:pt x="4003" y="103869"/>
                  <a:pt x="3837" y="104562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9"/>
                  <a:pt x="3049" y="108035"/>
                  <a:pt x="2905" y="108733"/>
                </a:cubicBezTo>
                <a:cubicBezTo>
                  <a:pt x="2761" y="109431"/>
                  <a:pt x="2622" y="110129"/>
                  <a:pt x="2488" y="110829"/>
                </a:cubicBezTo>
                <a:cubicBezTo>
                  <a:pt x="2355" y="111529"/>
                  <a:pt x="2227" y="112229"/>
                  <a:pt x="2105" y="112931"/>
                </a:cubicBezTo>
                <a:cubicBezTo>
                  <a:pt x="1983" y="113633"/>
                  <a:pt x="1865" y="114336"/>
                  <a:pt x="1754" y="115039"/>
                </a:cubicBezTo>
                <a:cubicBezTo>
                  <a:pt x="1643" y="115743"/>
                  <a:pt x="1537" y="116447"/>
                  <a:pt x="1436" y="117153"/>
                </a:cubicBezTo>
                <a:cubicBezTo>
                  <a:pt x="1337" y="117858"/>
                  <a:pt x="1241" y="118564"/>
                  <a:pt x="1152" y="119271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1"/>
                  <a:pt x="751" y="122810"/>
                  <a:pt x="684" y="123519"/>
                </a:cubicBezTo>
                <a:cubicBezTo>
                  <a:pt x="617" y="124228"/>
                  <a:pt x="556" y="124938"/>
                  <a:pt x="499" y="125648"/>
                </a:cubicBezTo>
                <a:cubicBezTo>
                  <a:pt x="444" y="126358"/>
                  <a:pt x="393" y="127069"/>
                  <a:pt x="349" y="127780"/>
                </a:cubicBezTo>
                <a:cubicBezTo>
                  <a:pt x="304" y="128491"/>
                  <a:pt x="265" y="129202"/>
                  <a:pt x="231" y="129914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6"/>
                </a:cubicBezTo>
                <a:cubicBezTo>
                  <a:pt x="86" y="134898"/>
                  <a:pt x="80" y="135610"/>
                  <a:pt x="80" y="136323"/>
                </a:cubicBezTo>
                <a:cubicBezTo>
                  <a:pt x="80" y="137036"/>
                  <a:pt x="86" y="137748"/>
                  <a:pt x="97" y="138460"/>
                </a:cubicBezTo>
                <a:cubicBezTo>
                  <a:pt x="108" y="139172"/>
                  <a:pt x="125" y="139885"/>
                  <a:pt x="147" y="140596"/>
                </a:cubicBezTo>
                <a:cubicBezTo>
                  <a:pt x="170" y="141309"/>
                  <a:pt x="198" y="142020"/>
                  <a:pt x="231" y="142732"/>
                </a:cubicBezTo>
                <a:cubicBezTo>
                  <a:pt x="265" y="143443"/>
                  <a:pt x="304" y="144155"/>
                  <a:pt x="349" y="144866"/>
                </a:cubicBezTo>
                <a:cubicBezTo>
                  <a:pt x="393" y="145577"/>
                  <a:pt x="444" y="146287"/>
                  <a:pt x="499" y="146998"/>
                </a:cubicBezTo>
                <a:cubicBezTo>
                  <a:pt x="556" y="147708"/>
                  <a:pt x="617" y="148418"/>
                  <a:pt x="684" y="149127"/>
                </a:cubicBezTo>
                <a:cubicBezTo>
                  <a:pt x="751" y="149836"/>
                  <a:pt x="823" y="150545"/>
                  <a:pt x="901" y="151252"/>
                </a:cubicBezTo>
                <a:cubicBezTo>
                  <a:pt x="979" y="151961"/>
                  <a:pt x="1063" y="152668"/>
                  <a:pt x="1152" y="153375"/>
                </a:cubicBezTo>
                <a:cubicBezTo>
                  <a:pt x="1241" y="154082"/>
                  <a:pt x="1337" y="154788"/>
                  <a:pt x="1436" y="155493"/>
                </a:cubicBezTo>
                <a:cubicBezTo>
                  <a:pt x="1537" y="156199"/>
                  <a:pt x="1643" y="156903"/>
                  <a:pt x="1754" y="157607"/>
                </a:cubicBezTo>
                <a:cubicBezTo>
                  <a:pt x="1865" y="158310"/>
                  <a:pt x="1983" y="159013"/>
                  <a:pt x="2105" y="159715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7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8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9"/>
                </a:cubicBezTo>
                <a:cubicBezTo>
                  <a:pt x="4529" y="170848"/>
                  <a:pt x="4711" y="171537"/>
                  <a:pt x="4899" y="172224"/>
                </a:cubicBezTo>
                <a:cubicBezTo>
                  <a:pt x="5087" y="172911"/>
                  <a:pt x="5280" y="173597"/>
                  <a:pt x="5479" y="174281"/>
                </a:cubicBezTo>
                <a:cubicBezTo>
                  <a:pt x="5677" y="174965"/>
                  <a:pt x="5881" y="175648"/>
                  <a:pt x="6090" y="176328"/>
                </a:cubicBezTo>
                <a:cubicBezTo>
                  <a:pt x="6300" y="177009"/>
                  <a:pt x="6515" y="177689"/>
                  <a:pt x="6735" y="178366"/>
                </a:cubicBezTo>
                <a:cubicBezTo>
                  <a:pt x="6955" y="179043"/>
                  <a:pt x="7180" y="179719"/>
                  <a:pt x="7411" y="180394"/>
                </a:cubicBezTo>
                <a:cubicBezTo>
                  <a:pt x="7641" y="181067"/>
                  <a:pt x="7877" y="181740"/>
                  <a:pt x="8118" y="182410"/>
                </a:cubicBezTo>
                <a:cubicBezTo>
                  <a:pt x="8359" y="183080"/>
                  <a:pt x="8606" y="183748"/>
                  <a:pt x="8857" y="184415"/>
                </a:cubicBezTo>
                <a:cubicBezTo>
                  <a:pt x="9109" y="185082"/>
                  <a:pt x="9366" y="185746"/>
                  <a:pt x="9628" y="186408"/>
                </a:cubicBezTo>
                <a:cubicBezTo>
                  <a:pt x="9890" y="187071"/>
                  <a:pt x="10157" y="187731"/>
                  <a:pt x="10429" y="188389"/>
                </a:cubicBezTo>
                <a:cubicBezTo>
                  <a:pt x="10702" y="189047"/>
                  <a:pt x="10979" y="189703"/>
                  <a:pt x="11262" y="190357"/>
                </a:cubicBezTo>
                <a:cubicBezTo>
                  <a:pt x="11545" y="191010"/>
                  <a:pt x="11833" y="191662"/>
                  <a:pt x="12126" y="192311"/>
                </a:cubicBezTo>
                <a:cubicBezTo>
                  <a:pt x="12419" y="192961"/>
                  <a:pt x="12716" y="193608"/>
                  <a:pt x="13020" y="194252"/>
                </a:cubicBezTo>
                <a:cubicBezTo>
                  <a:pt x="13323" y="194897"/>
                  <a:pt x="13631" y="195539"/>
                  <a:pt x="13944" y="196179"/>
                </a:cubicBezTo>
                <a:cubicBezTo>
                  <a:pt x="14257" y="196818"/>
                  <a:pt x="14576" y="197456"/>
                  <a:pt x="14899" y="198091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7"/>
                  <a:pt x="16554" y="201244"/>
                  <a:pt x="16897" y="201868"/>
                </a:cubicBezTo>
                <a:cubicBezTo>
                  <a:pt x="17241" y="202492"/>
                  <a:pt x="17588" y="203114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4"/>
                  <a:pt x="19743" y="206804"/>
                  <a:pt x="20115" y="207412"/>
                </a:cubicBezTo>
                <a:cubicBezTo>
                  <a:pt x="20487" y="208019"/>
                  <a:pt x="20864" y="208623"/>
                  <a:pt x="21245" y="209225"/>
                </a:cubicBezTo>
                <a:cubicBezTo>
                  <a:pt x="21627" y="209826"/>
                  <a:pt x="22013" y="210425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8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2"/>
                </a:cubicBezTo>
                <a:cubicBezTo>
                  <a:pt x="29047" y="220275"/>
                  <a:pt x="29488" y="220834"/>
                  <a:pt x="29933" y="221390"/>
                </a:cubicBezTo>
                <a:cubicBezTo>
                  <a:pt x="30378" y="221946"/>
                  <a:pt x="30827" y="222499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2"/>
                  <a:pt x="35001" y="227363"/>
                  <a:pt x="35480" y="227890"/>
                </a:cubicBezTo>
                <a:cubicBezTo>
                  <a:pt x="35959" y="228416"/>
                  <a:pt x="36442" y="228940"/>
                  <a:pt x="36929" y="229459"/>
                </a:cubicBezTo>
                <a:cubicBezTo>
                  <a:pt x="37417" y="229978"/>
                  <a:pt x="37908" y="230494"/>
                  <a:pt x="38403" y="231005"/>
                </a:cubicBezTo>
                <a:cubicBezTo>
                  <a:pt x="38898" y="231517"/>
                  <a:pt x="39398" y="232025"/>
                  <a:pt x="39902" y="232528"/>
                </a:cubicBezTo>
                <a:cubicBezTo>
                  <a:pt x="40405" y="233032"/>
                  <a:pt x="40912" y="233532"/>
                  <a:pt x="41423" y="234028"/>
                </a:cubicBezTo>
                <a:cubicBezTo>
                  <a:pt x="41934" y="234523"/>
                  <a:pt x="42450" y="235015"/>
                  <a:pt x="42969" y="235502"/>
                </a:cubicBezTo>
                <a:cubicBezTo>
                  <a:pt x="43488" y="235991"/>
                  <a:pt x="44010" y="236474"/>
                  <a:pt x="44537" y="236954"/>
                </a:cubicBezTo>
                <a:cubicBezTo>
                  <a:pt x="45063" y="237433"/>
                  <a:pt x="45594" y="237908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1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1"/>
                  <a:pt x="52709" y="243828"/>
                </a:cubicBezTo>
                <a:cubicBezTo>
                  <a:pt x="53271" y="244264"/>
                  <a:pt x="53837" y="244696"/>
                  <a:pt x="54406" y="245124"/>
                </a:cubicBezTo>
                <a:cubicBezTo>
                  <a:pt x="54976" y="245552"/>
                  <a:pt x="55548" y="245975"/>
                  <a:pt x="56124" y="246394"/>
                </a:cubicBezTo>
                <a:cubicBezTo>
                  <a:pt x="56700" y="246812"/>
                  <a:pt x="57280" y="247227"/>
                  <a:pt x="57861" y="247636"/>
                </a:cubicBezTo>
                <a:cubicBezTo>
                  <a:pt x="58444" y="248046"/>
                  <a:pt x="59030" y="248451"/>
                  <a:pt x="59619" y="248851"/>
                </a:cubicBezTo>
                <a:cubicBezTo>
                  <a:pt x="60208" y="249251"/>
                  <a:pt x="60799" y="249648"/>
                  <a:pt x="61394" y="250039"/>
                </a:cubicBezTo>
                <a:cubicBezTo>
                  <a:pt x="61989" y="250430"/>
                  <a:pt x="62587" y="250816"/>
                  <a:pt x="63189" y="251198"/>
                </a:cubicBezTo>
                <a:cubicBezTo>
                  <a:pt x="63790" y="251580"/>
                  <a:pt x="64393" y="251957"/>
                  <a:pt x="65001" y="252329"/>
                </a:cubicBezTo>
                <a:cubicBezTo>
                  <a:pt x="65607" y="252701"/>
                  <a:pt x="66217" y="253068"/>
                  <a:pt x="66830" y="253431"/>
                </a:cubicBezTo>
                <a:cubicBezTo>
                  <a:pt x="67443" y="253794"/>
                  <a:pt x="68059" y="254151"/>
                  <a:pt x="68677" y="254504"/>
                </a:cubicBezTo>
                <a:cubicBezTo>
                  <a:pt x="69295" y="254857"/>
                  <a:pt x="69916" y="255206"/>
                  <a:pt x="70540" y="255549"/>
                </a:cubicBezTo>
                <a:cubicBezTo>
                  <a:pt x="71164" y="255892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9"/>
                </a:cubicBezTo>
                <a:cubicBezTo>
                  <a:pt x="74949" y="257872"/>
                  <a:pt x="75586" y="258191"/>
                  <a:pt x="76225" y="258504"/>
                </a:cubicBezTo>
                <a:cubicBezTo>
                  <a:pt x="76864" y="258817"/>
                  <a:pt x="77506" y="259126"/>
                  <a:pt x="78150" y="259429"/>
                </a:cubicBezTo>
                <a:cubicBezTo>
                  <a:pt x="78794" y="259733"/>
                  <a:pt x="79441" y="260031"/>
                  <a:pt x="80090" y="260324"/>
                </a:cubicBezTo>
                <a:cubicBezTo>
                  <a:pt x="80738" y="260617"/>
                  <a:pt x="81390" y="260905"/>
                  <a:pt x="82043" y="261188"/>
                </a:cubicBezTo>
                <a:cubicBezTo>
                  <a:pt x="82696" y="261471"/>
                  <a:pt x="83352" y="261749"/>
                  <a:pt x="84009" y="262021"/>
                </a:cubicBezTo>
                <a:cubicBezTo>
                  <a:pt x="84667" y="262294"/>
                  <a:pt x="85327" y="262561"/>
                  <a:pt x="85989" y="262824"/>
                </a:cubicBezTo>
                <a:cubicBezTo>
                  <a:pt x="86651" y="263086"/>
                  <a:pt x="87315" y="263343"/>
                  <a:pt x="87980" y="263594"/>
                </a:cubicBezTo>
                <a:cubicBezTo>
                  <a:pt x="88647" y="263846"/>
                  <a:pt x="89315" y="264093"/>
                  <a:pt x="89984" y="264334"/>
                </a:cubicBezTo>
                <a:cubicBezTo>
                  <a:pt x="90654" y="264576"/>
                  <a:pt x="91326" y="264812"/>
                  <a:pt x="91999" y="265043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3"/>
                  <a:pt x="97424" y="266777"/>
                  <a:pt x="98107" y="266976"/>
                </a:cubicBezTo>
                <a:cubicBezTo>
                  <a:pt x="98791" y="267174"/>
                  <a:pt x="99476" y="267368"/>
                  <a:pt x="100163" y="267556"/>
                </a:cubicBezTo>
                <a:cubicBezTo>
                  <a:pt x="100849" y="267744"/>
                  <a:pt x="101537" y="267926"/>
                  <a:pt x="102227" y="268103"/>
                </a:cubicBezTo>
                <a:cubicBezTo>
                  <a:pt x="102916" y="268281"/>
                  <a:pt x="103607" y="268452"/>
                  <a:pt x="104300" y="268619"/>
                </a:cubicBezTo>
                <a:cubicBezTo>
                  <a:pt x="104992" y="268785"/>
                  <a:pt x="105685" y="268946"/>
                  <a:pt x="106380" y="269101"/>
                </a:cubicBezTo>
                <a:cubicBezTo>
                  <a:pt x="107075" y="269256"/>
                  <a:pt x="107771" y="269407"/>
                  <a:pt x="108467" y="269551"/>
                </a:cubicBezTo>
                <a:cubicBezTo>
                  <a:pt x="109165" y="269695"/>
                  <a:pt x="109863" y="269835"/>
                  <a:pt x="110562" y="269968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3"/>
                </a:cubicBezTo>
                <a:cubicBezTo>
                  <a:pt x="115473" y="270814"/>
                  <a:pt x="116177" y="270920"/>
                  <a:pt x="116881" y="271021"/>
                </a:cubicBezTo>
                <a:cubicBezTo>
                  <a:pt x="117586" y="271121"/>
                  <a:pt x="118292" y="271216"/>
                  <a:pt x="118998" y="271305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7"/>
                  <a:pt x="123244" y="271774"/>
                </a:cubicBezTo>
                <a:cubicBezTo>
                  <a:pt x="123952" y="271841"/>
                  <a:pt x="124661" y="271903"/>
                  <a:pt x="125371" y="271958"/>
                </a:cubicBezTo>
                <a:cubicBezTo>
                  <a:pt x="126081" y="272014"/>
                  <a:pt x="126791" y="272064"/>
                  <a:pt x="127502" y="272110"/>
                </a:cubicBezTo>
                <a:cubicBezTo>
                  <a:pt x="128212" y="272154"/>
                  <a:pt x="128923" y="272193"/>
                  <a:pt x="129634" y="272227"/>
                </a:cubicBezTo>
                <a:cubicBezTo>
                  <a:pt x="130345" y="272260"/>
                  <a:pt x="131056" y="272288"/>
                  <a:pt x="131768" y="272311"/>
                </a:cubicBezTo>
                <a:cubicBezTo>
                  <a:pt x="132479" y="272333"/>
                  <a:pt x="133191" y="272350"/>
                  <a:pt x="133902" y="272361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1"/>
                </a:cubicBezTo>
                <a:cubicBezTo>
                  <a:pt x="138886" y="272350"/>
                  <a:pt x="139597" y="272333"/>
                  <a:pt x="140308" y="272311"/>
                </a:cubicBezTo>
                <a:cubicBezTo>
                  <a:pt x="141020" y="272288"/>
                  <a:pt x="141731" y="272260"/>
                  <a:pt x="142443" y="272227"/>
                </a:cubicBezTo>
                <a:cubicBezTo>
                  <a:pt x="143154" y="272193"/>
                  <a:pt x="143865" y="272154"/>
                  <a:pt x="144575" y="272110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3"/>
                  <a:pt x="148124" y="271841"/>
                  <a:pt x="148833" y="271774"/>
                </a:cubicBezTo>
                <a:cubicBezTo>
                  <a:pt x="149541" y="271707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5"/>
                </a:cubicBezTo>
                <a:cubicBezTo>
                  <a:pt x="153784" y="271216"/>
                  <a:pt x="154490" y="271121"/>
                  <a:pt x="155195" y="271021"/>
                </a:cubicBezTo>
                <a:cubicBezTo>
                  <a:pt x="155900" y="270920"/>
                  <a:pt x="156603" y="270814"/>
                  <a:pt x="157306" y="270703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8"/>
                </a:cubicBezTo>
                <a:cubicBezTo>
                  <a:pt x="162213" y="269835"/>
                  <a:pt x="162912" y="269695"/>
                  <a:pt x="163609" y="269551"/>
                </a:cubicBezTo>
                <a:cubicBezTo>
                  <a:pt x="164306" y="269407"/>
                  <a:pt x="165002" y="269256"/>
                  <a:pt x="165697" y="269101"/>
                </a:cubicBezTo>
                <a:cubicBezTo>
                  <a:pt x="166391" y="268946"/>
                  <a:pt x="167085" y="268785"/>
                  <a:pt x="167777" y="268619"/>
                </a:cubicBezTo>
                <a:cubicBezTo>
                  <a:pt x="168469" y="268452"/>
                  <a:pt x="169160" y="268281"/>
                  <a:pt x="169850" y="268103"/>
                </a:cubicBezTo>
                <a:cubicBezTo>
                  <a:pt x="170537" y="267926"/>
                  <a:pt x="171229" y="267744"/>
                  <a:pt x="171916" y="267556"/>
                </a:cubicBezTo>
                <a:cubicBezTo>
                  <a:pt x="172603" y="267368"/>
                  <a:pt x="173284" y="267174"/>
                  <a:pt x="173971" y="266976"/>
                </a:cubicBezTo>
                <a:cubicBezTo>
                  <a:pt x="174653" y="266777"/>
                  <a:pt x="175334" y="266573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3"/>
                </a:cubicBezTo>
                <a:cubicBezTo>
                  <a:pt x="180749" y="264812"/>
                  <a:pt x="181424" y="264576"/>
                  <a:pt x="182094" y="264334"/>
                </a:cubicBezTo>
                <a:cubicBezTo>
                  <a:pt x="182763" y="264093"/>
                  <a:pt x="183427" y="263846"/>
                  <a:pt x="184097" y="263594"/>
                </a:cubicBezTo>
                <a:cubicBezTo>
                  <a:pt x="184761" y="263343"/>
                  <a:pt x="185425" y="263086"/>
                  <a:pt x="186088" y="262824"/>
                </a:cubicBezTo>
                <a:cubicBezTo>
                  <a:pt x="186752" y="262561"/>
                  <a:pt x="187410" y="262294"/>
                  <a:pt x="188069" y="262021"/>
                </a:cubicBezTo>
                <a:cubicBezTo>
                  <a:pt x="188727" y="261749"/>
                  <a:pt x="189379" y="261471"/>
                  <a:pt x="190031" y="261188"/>
                </a:cubicBezTo>
                <a:cubicBezTo>
                  <a:pt x="190689" y="260905"/>
                  <a:pt x="191336" y="260617"/>
                  <a:pt x="191988" y="260324"/>
                </a:cubicBezTo>
                <a:cubicBezTo>
                  <a:pt x="192635" y="260031"/>
                  <a:pt x="193281" y="259733"/>
                  <a:pt x="193928" y="259429"/>
                </a:cubicBezTo>
                <a:cubicBezTo>
                  <a:pt x="194569" y="259126"/>
                  <a:pt x="195209" y="258817"/>
                  <a:pt x="195850" y="258504"/>
                </a:cubicBezTo>
                <a:cubicBezTo>
                  <a:pt x="196491" y="258191"/>
                  <a:pt x="197126" y="257872"/>
                  <a:pt x="197761" y="257549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2"/>
                  <a:pt x="201536" y="255549"/>
                </a:cubicBezTo>
                <a:cubicBezTo>
                  <a:pt x="202160" y="255206"/>
                  <a:pt x="202783" y="254857"/>
                  <a:pt x="203401" y="254504"/>
                </a:cubicBezTo>
                <a:cubicBezTo>
                  <a:pt x="204019" y="254151"/>
                  <a:pt x="204636" y="253794"/>
                  <a:pt x="205248" y="253431"/>
                </a:cubicBezTo>
                <a:cubicBezTo>
                  <a:pt x="205860" y="253068"/>
                  <a:pt x="206466" y="252701"/>
                  <a:pt x="207078" y="252329"/>
                </a:cubicBezTo>
                <a:cubicBezTo>
                  <a:pt x="207684" y="251957"/>
                  <a:pt x="208285" y="251580"/>
                  <a:pt x="208885" y="251198"/>
                </a:cubicBezTo>
                <a:cubicBezTo>
                  <a:pt x="209491" y="250816"/>
                  <a:pt x="210086" y="250430"/>
                  <a:pt x="210681" y="250039"/>
                </a:cubicBezTo>
                <a:cubicBezTo>
                  <a:pt x="211275" y="249648"/>
                  <a:pt x="211870" y="249251"/>
                  <a:pt x="212459" y="248851"/>
                </a:cubicBezTo>
                <a:cubicBezTo>
                  <a:pt x="213047" y="248451"/>
                  <a:pt x="213630" y="248046"/>
                  <a:pt x="214214" y="247636"/>
                </a:cubicBezTo>
                <a:cubicBezTo>
                  <a:pt x="214797" y="247227"/>
                  <a:pt x="215374" y="246812"/>
                  <a:pt x="215951" y="246394"/>
                </a:cubicBezTo>
                <a:cubicBezTo>
                  <a:pt x="216528" y="245975"/>
                  <a:pt x="217100" y="245552"/>
                  <a:pt x="217671" y="245124"/>
                </a:cubicBezTo>
                <a:cubicBezTo>
                  <a:pt x="218237" y="244696"/>
                  <a:pt x="218803" y="244264"/>
                  <a:pt x="219369" y="243828"/>
                </a:cubicBezTo>
                <a:cubicBezTo>
                  <a:pt x="219929" y="243391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1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8"/>
                  <a:pt x="227012" y="237433"/>
                  <a:pt x="227537" y="236954"/>
                </a:cubicBezTo>
                <a:cubicBezTo>
                  <a:pt x="228068" y="236474"/>
                  <a:pt x="228588" y="235991"/>
                  <a:pt x="229107" y="235502"/>
                </a:cubicBezTo>
                <a:cubicBezTo>
                  <a:pt x="229627" y="235015"/>
                  <a:pt x="230141" y="234523"/>
                  <a:pt x="230654" y="234028"/>
                </a:cubicBezTo>
                <a:cubicBezTo>
                  <a:pt x="231162" y="233532"/>
                  <a:pt x="231670" y="233032"/>
                  <a:pt x="232173" y="232528"/>
                </a:cubicBezTo>
                <a:cubicBezTo>
                  <a:pt x="232681" y="232025"/>
                  <a:pt x="233177" y="231517"/>
                  <a:pt x="233674" y="231005"/>
                </a:cubicBezTo>
                <a:cubicBezTo>
                  <a:pt x="234170" y="230494"/>
                  <a:pt x="234661" y="229978"/>
                  <a:pt x="235146" y="229459"/>
                </a:cubicBezTo>
                <a:cubicBezTo>
                  <a:pt x="235636" y="228940"/>
                  <a:pt x="236115" y="228416"/>
                  <a:pt x="236595" y="227890"/>
                </a:cubicBezTo>
                <a:cubicBezTo>
                  <a:pt x="237074" y="227363"/>
                  <a:pt x="237553" y="226832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9"/>
                  <a:pt x="241698" y="221946"/>
                  <a:pt x="242142" y="221390"/>
                </a:cubicBezTo>
                <a:cubicBezTo>
                  <a:pt x="242587" y="220834"/>
                  <a:pt x="243031" y="220275"/>
                  <a:pt x="243464" y="219712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8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5"/>
                  <a:pt x="250449" y="209826"/>
                  <a:pt x="250830" y="209225"/>
                </a:cubicBezTo>
                <a:cubicBezTo>
                  <a:pt x="251211" y="208623"/>
                  <a:pt x="251587" y="208019"/>
                  <a:pt x="251962" y="207412"/>
                </a:cubicBezTo>
                <a:cubicBezTo>
                  <a:pt x="252331" y="206804"/>
                  <a:pt x="252701" y="206194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4"/>
                  <a:pt x="254837" y="202492"/>
                  <a:pt x="255177" y="201868"/>
                </a:cubicBezTo>
                <a:cubicBezTo>
                  <a:pt x="255524" y="201244"/>
                  <a:pt x="255858" y="200617"/>
                  <a:pt x="256193" y="199987"/>
                </a:cubicBezTo>
                <a:cubicBezTo>
                  <a:pt x="256528" y="199357"/>
                  <a:pt x="256857" y="198725"/>
                  <a:pt x="257180" y="198091"/>
                </a:cubicBezTo>
                <a:cubicBezTo>
                  <a:pt x="257498" y="197456"/>
                  <a:pt x="257821" y="196818"/>
                  <a:pt x="258133" y="196179"/>
                </a:cubicBezTo>
                <a:cubicBezTo>
                  <a:pt x="258445" y="195539"/>
                  <a:pt x="258756" y="194897"/>
                  <a:pt x="259057" y="194252"/>
                </a:cubicBezTo>
                <a:cubicBezTo>
                  <a:pt x="259363" y="193608"/>
                  <a:pt x="259657" y="192961"/>
                  <a:pt x="259951" y="192311"/>
                </a:cubicBezTo>
                <a:cubicBezTo>
                  <a:pt x="260246" y="191662"/>
                  <a:pt x="260529" y="191010"/>
                  <a:pt x="260812" y="190357"/>
                </a:cubicBezTo>
                <a:cubicBezTo>
                  <a:pt x="261094" y="189703"/>
                  <a:pt x="261377" y="189047"/>
                  <a:pt x="261649" y="188389"/>
                </a:cubicBezTo>
                <a:cubicBezTo>
                  <a:pt x="261920" y="187731"/>
                  <a:pt x="262185" y="187071"/>
                  <a:pt x="262451" y="186408"/>
                </a:cubicBezTo>
                <a:cubicBezTo>
                  <a:pt x="262711" y="185746"/>
                  <a:pt x="262965" y="185082"/>
                  <a:pt x="263219" y="184415"/>
                </a:cubicBezTo>
                <a:cubicBezTo>
                  <a:pt x="263473" y="183748"/>
                  <a:pt x="263715" y="183080"/>
                  <a:pt x="263958" y="182410"/>
                </a:cubicBezTo>
                <a:cubicBezTo>
                  <a:pt x="264200" y="181740"/>
                  <a:pt x="264437" y="181067"/>
                  <a:pt x="264668" y="180394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9"/>
                  <a:pt x="265776" y="177009"/>
                  <a:pt x="265984" y="176328"/>
                </a:cubicBezTo>
                <a:cubicBezTo>
                  <a:pt x="266198" y="175648"/>
                  <a:pt x="266400" y="174965"/>
                  <a:pt x="266596" y="174281"/>
                </a:cubicBezTo>
                <a:cubicBezTo>
                  <a:pt x="266798" y="173597"/>
                  <a:pt x="266988" y="172911"/>
                  <a:pt x="267179" y="172224"/>
                </a:cubicBezTo>
                <a:cubicBezTo>
                  <a:pt x="267364" y="171537"/>
                  <a:pt x="267548" y="170848"/>
                  <a:pt x="267727" y="170159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8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7"/>
                  <a:pt x="269586" y="161817"/>
                </a:cubicBezTo>
                <a:cubicBezTo>
                  <a:pt x="269719" y="161117"/>
                  <a:pt x="269852" y="160416"/>
                  <a:pt x="269973" y="159715"/>
                </a:cubicBezTo>
                <a:cubicBezTo>
                  <a:pt x="270094" y="159013"/>
                  <a:pt x="270210" y="158310"/>
                  <a:pt x="270325" y="157607"/>
                </a:cubicBezTo>
                <a:cubicBezTo>
                  <a:pt x="270435" y="156903"/>
                  <a:pt x="270539" y="156199"/>
                  <a:pt x="270643" y="155493"/>
                </a:cubicBezTo>
                <a:cubicBezTo>
                  <a:pt x="270741" y="154788"/>
                  <a:pt x="270833" y="154082"/>
                  <a:pt x="270925" y="153375"/>
                </a:cubicBezTo>
                <a:cubicBezTo>
                  <a:pt x="271012" y="152668"/>
                  <a:pt x="271099" y="151961"/>
                  <a:pt x="271174" y="151252"/>
                </a:cubicBezTo>
                <a:cubicBezTo>
                  <a:pt x="271254" y="150545"/>
                  <a:pt x="271324" y="149836"/>
                  <a:pt x="271393" y="149127"/>
                </a:cubicBezTo>
                <a:cubicBezTo>
                  <a:pt x="271462" y="148418"/>
                  <a:pt x="271520" y="147708"/>
                  <a:pt x="271578" y="146998"/>
                </a:cubicBezTo>
                <a:cubicBezTo>
                  <a:pt x="271636" y="146287"/>
                  <a:pt x="271682" y="145577"/>
                  <a:pt x="271728" y="144866"/>
                </a:cubicBezTo>
                <a:cubicBezTo>
                  <a:pt x="271774" y="144155"/>
                  <a:pt x="271814" y="143443"/>
                  <a:pt x="271843" y="142732"/>
                </a:cubicBezTo>
                <a:cubicBezTo>
                  <a:pt x="271878" y="142020"/>
                  <a:pt x="271907" y="141309"/>
                  <a:pt x="271930" y="140596"/>
                </a:cubicBezTo>
                <a:cubicBezTo>
                  <a:pt x="271953" y="139885"/>
                  <a:pt x="271970" y="139172"/>
                  <a:pt x="271982" y="138460"/>
                </a:cubicBezTo>
                <a:cubicBezTo>
                  <a:pt x="271993" y="137748"/>
                  <a:pt x="271993" y="137036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D787A83C-19D4-5440-C4F5-0BEA13F3A2C6}"/>
              </a:ext>
            </a:extLst>
          </p:cNvPr>
          <p:cNvSpPr/>
          <p:nvPr/>
        </p:nvSpPr>
        <p:spPr>
          <a:xfrm>
            <a:off x="7779659" y="2352314"/>
            <a:ext cx="271912" cy="272109"/>
          </a:xfrm>
          <a:custGeom>
            <a:avLst/>
            <a:gdLst>
              <a:gd name="connsiteX0" fmla="*/ 271993 w 271912"/>
              <a:gd name="connsiteY0" fmla="*/ 136323 h 272109"/>
              <a:gd name="connsiteX1" fmla="*/ 271982 w 271912"/>
              <a:gd name="connsiteY1" fmla="*/ 134185 h 272109"/>
              <a:gd name="connsiteX2" fmla="*/ 271930 w 271912"/>
              <a:gd name="connsiteY2" fmla="*/ 132049 h 272109"/>
              <a:gd name="connsiteX3" fmla="*/ 271843 w 271912"/>
              <a:gd name="connsiteY3" fmla="*/ 129913 h 272109"/>
              <a:gd name="connsiteX4" fmla="*/ 271728 w 271912"/>
              <a:gd name="connsiteY4" fmla="*/ 127779 h 272109"/>
              <a:gd name="connsiteX5" fmla="*/ 271578 w 271912"/>
              <a:gd name="connsiteY5" fmla="*/ 125647 h 272109"/>
              <a:gd name="connsiteX6" fmla="*/ 271393 w 271912"/>
              <a:gd name="connsiteY6" fmla="*/ 123519 h 272109"/>
              <a:gd name="connsiteX7" fmla="*/ 271174 w 271912"/>
              <a:gd name="connsiteY7" fmla="*/ 121393 h 272109"/>
              <a:gd name="connsiteX8" fmla="*/ 270925 w 271912"/>
              <a:gd name="connsiteY8" fmla="*/ 119270 h 272109"/>
              <a:gd name="connsiteX9" fmla="*/ 270643 w 271912"/>
              <a:gd name="connsiteY9" fmla="*/ 117152 h 272109"/>
              <a:gd name="connsiteX10" fmla="*/ 270325 w 271912"/>
              <a:gd name="connsiteY10" fmla="*/ 115039 h 272109"/>
              <a:gd name="connsiteX11" fmla="*/ 269973 w 271912"/>
              <a:gd name="connsiteY11" fmla="*/ 112931 h 272109"/>
              <a:gd name="connsiteX12" fmla="*/ 269586 w 271912"/>
              <a:gd name="connsiteY12" fmla="*/ 110828 h 272109"/>
              <a:gd name="connsiteX13" fmla="*/ 269171 w 271912"/>
              <a:gd name="connsiteY13" fmla="*/ 108732 h 272109"/>
              <a:gd name="connsiteX14" fmla="*/ 268720 w 271912"/>
              <a:gd name="connsiteY14" fmla="*/ 106643 h 272109"/>
              <a:gd name="connsiteX15" fmla="*/ 268241 w 271912"/>
              <a:gd name="connsiteY15" fmla="*/ 104561 h 272109"/>
              <a:gd name="connsiteX16" fmla="*/ 267727 w 271912"/>
              <a:gd name="connsiteY16" fmla="*/ 102487 h 272109"/>
              <a:gd name="connsiteX17" fmla="*/ 267179 w 271912"/>
              <a:gd name="connsiteY17" fmla="*/ 100421 h 272109"/>
              <a:gd name="connsiteX18" fmla="*/ 266596 w 271912"/>
              <a:gd name="connsiteY18" fmla="*/ 98364 h 272109"/>
              <a:gd name="connsiteX19" fmla="*/ 265984 w 271912"/>
              <a:gd name="connsiteY19" fmla="*/ 96317 h 272109"/>
              <a:gd name="connsiteX20" fmla="*/ 265343 w 271912"/>
              <a:gd name="connsiteY20" fmla="*/ 94279 h 272109"/>
              <a:gd name="connsiteX21" fmla="*/ 264668 w 271912"/>
              <a:gd name="connsiteY21" fmla="*/ 92252 h 272109"/>
              <a:gd name="connsiteX22" fmla="*/ 263958 w 271912"/>
              <a:gd name="connsiteY22" fmla="*/ 90236 h 272109"/>
              <a:gd name="connsiteX23" fmla="*/ 263219 w 271912"/>
              <a:gd name="connsiteY23" fmla="*/ 88230 h 272109"/>
              <a:gd name="connsiteX24" fmla="*/ 262451 w 271912"/>
              <a:gd name="connsiteY24" fmla="*/ 86237 h 272109"/>
              <a:gd name="connsiteX25" fmla="*/ 261649 w 271912"/>
              <a:gd name="connsiteY25" fmla="*/ 84256 h 272109"/>
              <a:gd name="connsiteX26" fmla="*/ 260812 w 271912"/>
              <a:gd name="connsiteY26" fmla="*/ 82288 h 272109"/>
              <a:gd name="connsiteX27" fmla="*/ 259951 w 271912"/>
              <a:gd name="connsiteY27" fmla="*/ 80334 h 272109"/>
              <a:gd name="connsiteX28" fmla="*/ 259057 w 271912"/>
              <a:gd name="connsiteY28" fmla="*/ 78393 h 272109"/>
              <a:gd name="connsiteX29" fmla="*/ 258133 w 271912"/>
              <a:gd name="connsiteY29" fmla="*/ 76466 h 272109"/>
              <a:gd name="connsiteX30" fmla="*/ 257180 w 271912"/>
              <a:gd name="connsiteY30" fmla="*/ 74555 h 272109"/>
              <a:gd name="connsiteX31" fmla="*/ 256193 w 271912"/>
              <a:gd name="connsiteY31" fmla="*/ 72658 h 272109"/>
              <a:gd name="connsiteX32" fmla="*/ 255177 w 271912"/>
              <a:gd name="connsiteY32" fmla="*/ 70777 h 272109"/>
              <a:gd name="connsiteX33" fmla="*/ 254138 w 271912"/>
              <a:gd name="connsiteY33" fmla="*/ 68913 h 272109"/>
              <a:gd name="connsiteX34" fmla="*/ 253064 w 271912"/>
              <a:gd name="connsiteY34" fmla="*/ 67065 h 272109"/>
              <a:gd name="connsiteX35" fmla="*/ 251962 w 271912"/>
              <a:gd name="connsiteY35" fmla="*/ 65234 h 272109"/>
              <a:gd name="connsiteX36" fmla="*/ 250830 w 271912"/>
              <a:gd name="connsiteY36" fmla="*/ 63420 h 272109"/>
              <a:gd name="connsiteX37" fmla="*/ 249670 w 271912"/>
              <a:gd name="connsiteY37" fmla="*/ 61625 h 272109"/>
              <a:gd name="connsiteX38" fmla="*/ 248487 w 271912"/>
              <a:gd name="connsiteY38" fmla="*/ 59848 h 272109"/>
              <a:gd name="connsiteX39" fmla="*/ 247274 w 271912"/>
              <a:gd name="connsiteY39" fmla="*/ 58090 h 272109"/>
              <a:gd name="connsiteX40" fmla="*/ 246033 w 271912"/>
              <a:gd name="connsiteY40" fmla="*/ 56351 h 272109"/>
              <a:gd name="connsiteX41" fmla="*/ 244763 w 271912"/>
              <a:gd name="connsiteY41" fmla="*/ 54632 h 272109"/>
              <a:gd name="connsiteX42" fmla="*/ 243464 w 271912"/>
              <a:gd name="connsiteY42" fmla="*/ 52933 h 272109"/>
              <a:gd name="connsiteX43" fmla="*/ 242142 w 271912"/>
              <a:gd name="connsiteY43" fmla="*/ 51255 h 272109"/>
              <a:gd name="connsiteX44" fmla="*/ 240797 w 271912"/>
              <a:gd name="connsiteY44" fmla="*/ 49598 h 272109"/>
              <a:gd name="connsiteX45" fmla="*/ 239423 w 271912"/>
              <a:gd name="connsiteY45" fmla="*/ 47962 h 272109"/>
              <a:gd name="connsiteX46" fmla="*/ 238021 w 271912"/>
              <a:gd name="connsiteY46" fmla="*/ 46348 h 272109"/>
              <a:gd name="connsiteX47" fmla="*/ 236595 w 271912"/>
              <a:gd name="connsiteY47" fmla="*/ 44756 h 272109"/>
              <a:gd name="connsiteX48" fmla="*/ 235146 w 271912"/>
              <a:gd name="connsiteY48" fmla="*/ 43187 h 272109"/>
              <a:gd name="connsiteX49" fmla="*/ 233674 w 271912"/>
              <a:gd name="connsiteY49" fmla="*/ 41640 h 272109"/>
              <a:gd name="connsiteX50" fmla="*/ 232173 w 271912"/>
              <a:gd name="connsiteY50" fmla="*/ 40117 h 272109"/>
              <a:gd name="connsiteX51" fmla="*/ 230654 w 271912"/>
              <a:gd name="connsiteY51" fmla="*/ 38618 h 272109"/>
              <a:gd name="connsiteX52" fmla="*/ 229107 w 271912"/>
              <a:gd name="connsiteY52" fmla="*/ 37143 h 272109"/>
              <a:gd name="connsiteX53" fmla="*/ 227537 w 271912"/>
              <a:gd name="connsiteY53" fmla="*/ 35692 h 272109"/>
              <a:gd name="connsiteX54" fmla="*/ 225950 w 271912"/>
              <a:gd name="connsiteY54" fmla="*/ 34266 h 272109"/>
              <a:gd name="connsiteX55" fmla="*/ 224333 w 271912"/>
              <a:gd name="connsiteY55" fmla="*/ 32866 h 272109"/>
              <a:gd name="connsiteX56" fmla="*/ 222700 w 271912"/>
              <a:gd name="connsiteY56" fmla="*/ 31490 h 272109"/>
              <a:gd name="connsiteX57" fmla="*/ 221043 w 271912"/>
              <a:gd name="connsiteY57" fmla="*/ 30141 h 272109"/>
              <a:gd name="connsiteX58" fmla="*/ 219369 w 271912"/>
              <a:gd name="connsiteY58" fmla="*/ 28818 h 272109"/>
              <a:gd name="connsiteX59" fmla="*/ 217671 w 271912"/>
              <a:gd name="connsiteY59" fmla="*/ 27521 h 272109"/>
              <a:gd name="connsiteX60" fmla="*/ 215951 w 271912"/>
              <a:gd name="connsiteY60" fmla="*/ 26252 h 272109"/>
              <a:gd name="connsiteX61" fmla="*/ 214214 w 271912"/>
              <a:gd name="connsiteY61" fmla="*/ 25009 h 272109"/>
              <a:gd name="connsiteX62" fmla="*/ 212459 w 271912"/>
              <a:gd name="connsiteY62" fmla="*/ 23794 h 272109"/>
              <a:gd name="connsiteX63" fmla="*/ 210681 w 271912"/>
              <a:gd name="connsiteY63" fmla="*/ 22606 h 272109"/>
              <a:gd name="connsiteX64" fmla="*/ 208885 w 271912"/>
              <a:gd name="connsiteY64" fmla="*/ 21448 h 272109"/>
              <a:gd name="connsiteX65" fmla="*/ 207078 w 271912"/>
              <a:gd name="connsiteY65" fmla="*/ 20316 h 272109"/>
              <a:gd name="connsiteX66" fmla="*/ 205248 w 271912"/>
              <a:gd name="connsiteY66" fmla="*/ 19214 h 272109"/>
              <a:gd name="connsiteX67" fmla="*/ 203401 w 271912"/>
              <a:gd name="connsiteY67" fmla="*/ 18141 h 272109"/>
              <a:gd name="connsiteX68" fmla="*/ 201536 w 271912"/>
              <a:gd name="connsiteY68" fmla="*/ 17096 h 272109"/>
              <a:gd name="connsiteX69" fmla="*/ 199655 w 271912"/>
              <a:gd name="connsiteY69" fmla="*/ 16082 h 272109"/>
              <a:gd name="connsiteX70" fmla="*/ 197761 w 271912"/>
              <a:gd name="connsiteY70" fmla="*/ 15096 h 272109"/>
              <a:gd name="connsiteX71" fmla="*/ 195850 w 271912"/>
              <a:gd name="connsiteY71" fmla="*/ 14142 h 272109"/>
              <a:gd name="connsiteX72" fmla="*/ 193928 w 271912"/>
              <a:gd name="connsiteY72" fmla="*/ 13216 h 272109"/>
              <a:gd name="connsiteX73" fmla="*/ 191988 w 271912"/>
              <a:gd name="connsiteY73" fmla="*/ 12321 h 272109"/>
              <a:gd name="connsiteX74" fmla="*/ 190031 w 271912"/>
              <a:gd name="connsiteY74" fmla="*/ 11458 h 272109"/>
              <a:gd name="connsiteX75" fmla="*/ 188069 w 271912"/>
              <a:gd name="connsiteY75" fmla="*/ 10624 h 272109"/>
              <a:gd name="connsiteX76" fmla="*/ 186088 w 271912"/>
              <a:gd name="connsiteY76" fmla="*/ 9822 h 272109"/>
              <a:gd name="connsiteX77" fmla="*/ 184097 w 271912"/>
              <a:gd name="connsiteY77" fmla="*/ 9051 h 272109"/>
              <a:gd name="connsiteX78" fmla="*/ 182094 w 271912"/>
              <a:gd name="connsiteY78" fmla="*/ 8311 h 272109"/>
              <a:gd name="connsiteX79" fmla="*/ 180079 w 271912"/>
              <a:gd name="connsiteY79" fmla="*/ 7603 h 272109"/>
              <a:gd name="connsiteX80" fmla="*/ 178053 w 271912"/>
              <a:gd name="connsiteY80" fmla="*/ 6927 h 272109"/>
              <a:gd name="connsiteX81" fmla="*/ 176015 w 271912"/>
              <a:gd name="connsiteY81" fmla="*/ 6282 h 272109"/>
              <a:gd name="connsiteX82" fmla="*/ 173971 w 271912"/>
              <a:gd name="connsiteY82" fmla="*/ 5670 h 272109"/>
              <a:gd name="connsiteX83" fmla="*/ 171916 w 271912"/>
              <a:gd name="connsiteY83" fmla="*/ 5090 h 272109"/>
              <a:gd name="connsiteX84" fmla="*/ 169850 w 271912"/>
              <a:gd name="connsiteY84" fmla="*/ 4542 h 272109"/>
              <a:gd name="connsiteX85" fmla="*/ 167777 w 271912"/>
              <a:gd name="connsiteY85" fmla="*/ 4027 h 272109"/>
              <a:gd name="connsiteX86" fmla="*/ 165697 w 271912"/>
              <a:gd name="connsiteY86" fmla="*/ 3544 h 272109"/>
              <a:gd name="connsiteX87" fmla="*/ 163609 w 271912"/>
              <a:gd name="connsiteY87" fmla="*/ 3094 h 272109"/>
              <a:gd name="connsiteX88" fmla="*/ 161514 w 271912"/>
              <a:gd name="connsiteY88" fmla="*/ 2677 h 272109"/>
              <a:gd name="connsiteX89" fmla="*/ 159414 w 271912"/>
              <a:gd name="connsiteY89" fmla="*/ 2294 h 272109"/>
              <a:gd name="connsiteX90" fmla="*/ 157306 w 271912"/>
              <a:gd name="connsiteY90" fmla="*/ 1942 h 272109"/>
              <a:gd name="connsiteX91" fmla="*/ 155195 w 271912"/>
              <a:gd name="connsiteY91" fmla="*/ 1625 h 272109"/>
              <a:gd name="connsiteX92" fmla="*/ 153078 w 271912"/>
              <a:gd name="connsiteY92" fmla="*/ 1340 h 272109"/>
              <a:gd name="connsiteX93" fmla="*/ 150958 w 271912"/>
              <a:gd name="connsiteY93" fmla="*/ 1089 h 272109"/>
              <a:gd name="connsiteX94" fmla="*/ 148833 w 271912"/>
              <a:gd name="connsiteY94" fmla="*/ 871 h 272109"/>
              <a:gd name="connsiteX95" fmla="*/ 146705 w 271912"/>
              <a:gd name="connsiteY95" fmla="*/ 687 h 272109"/>
              <a:gd name="connsiteX96" fmla="*/ 144575 w 271912"/>
              <a:gd name="connsiteY96" fmla="*/ 536 h 272109"/>
              <a:gd name="connsiteX97" fmla="*/ 142443 w 271912"/>
              <a:gd name="connsiteY97" fmla="*/ 418 h 272109"/>
              <a:gd name="connsiteX98" fmla="*/ 140308 w 271912"/>
              <a:gd name="connsiteY98" fmla="*/ 335 h 272109"/>
              <a:gd name="connsiteX99" fmla="*/ 138174 w 271912"/>
              <a:gd name="connsiteY99" fmla="*/ 284 h 272109"/>
              <a:gd name="connsiteX100" fmla="*/ 136038 w 271912"/>
              <a:gd name="connsiteY100" fmla="*/ 268 h 272109"/>
              <a:gd name="connsiteX101" fmla="*/ 133902 w 271912"/>
              <a:gd name="connsiteY101" fmla="*/ 284 h 272109"/>
              <a:gd name="connsiteX102" fmla="*/ 131768 w 271912"/>
              <a:gd name="connsiteY102" fmla="*/ 335 h 272109"/>
              <a:gd name="connsiteX103" fmla="*/ 129634 w 271912"/>
              <a:gd name="connsiteY103" fmla="*/ 418 h 272109"/>
              <a:gd name="connsiteX104" fmla="*/ 127502 w 271912"/>
              <a:gd name="connsiteY104" fmla="*/ 536 h 272109"/>
              <a:gd name="connsiteX105" fmla="*/ 125371 w 271912"/>
              <a:gd name="connsiteY105" fmla="*/ 687 h 272109"/>
              <a:gd name="connsiteX106" fmla="*/ 123244 w 271912"/>
              <a:gd name="connsiteY106" fmla="*/ 871 h 272109"/>
              <a:gd name="connsiteX107" fmla="*/ 121119 w 271912"/>
              <a:gd name="connsiteY107" fmla="*/ 1089 h 272109"/>
              <a:gd name="connsiteX108" fmla="*/ 118998 w 271912"/>
              <a:gd name="connsiteY108" fmla="*/ 1340 h 272109"/>
              <a:gd name="connsiteX109" fmla="*/ 116881 w 271912"/>
              <a:gd name="connsiteY109" fmla="*/ 1625 h 272109"/>
              <a:gd name="connsiteX110" fmla="*/ 114770 w 271912"/>
              <a:gd name="connsiteY110" fmla="*/ 1942 h 272109"/>
              <a:gd name="connsiteX111" fmla="*/ 112663 w 271912"/>
              <a:gd name="connsiteY111" fmla="*/ 2294 h 272109"/>
              <a:gd name="connsiteX112" fmla="*/ 110562 w 271912"/>
              <a:gd name="connsiteY112" fmla="*/ 2677 h 272109"/>
              <a:gd name="connsiteX113" fmla="*/ 108467 w 271912"/>
              <a:gd name="connsiteY113" fmla="*/ 3094 h 272109"/>
              <a:gd name="connsiteX114" fmla="*/ 106380 w 271912"/>
              <a:gd name="connsiteY114" fmla="*/ 3544 h 272109"/>
              <a:gd name="connsiteX115" fmla="*/ 104300 w 271912"/>
              <a:gd name="connsiteY115" fmla="*/ 4027 h 272109"/>
              <a:gd name="connsiteX116" fmla="*/ 102227 w 271912"/>
              <a:gd name="connsiteY116" fmla="*/ 4542 h 272109"/>
              <a:gd name="connsiteX117" fmla="*/ 100163 w 271912"/>
              <a:gd name="connsiteY117" fmla="*/ 5090 h 272109"/>
              <a:gd name="connsiteX118" fmla="*/ 98107 w 271912"/>
              <a:gd name="connsiteY118" fmla="*/ 5670 h 272109"/>
              <a:gd name="connsiteX119" fmla="*/ 96061 w 271912"/>
              <a:gd name="connsiteY119" fmla="*/ 6282 h 272109"/>
              <a:gd name="connsiteX120" fmla="*/ 94025 w 271912"/>
              <a:gd name="connsiteY120" fmla="*/ 6927 h 272109"/>
              <a:gd name="connsiteX121" fmla="*/ 91999 w 271912"/>
              <a:gd name="connsiteY121" fmla="*/ 7603 h 272109"/>
              <a:gd name="connsiteX122" fmla="*/ 89984 w 271912"/>
              <a:gd name="connsiteY122" fmla="*/ 8311 h 272109"/>
              <a:gd name="connsiteX123" fmla="*/ 87980 w 271912"/>
              <a:gd name="connsiteY123" fmla="*/ 9051 h 272109"/>
              <a:gd name="connsiteX124" fmla="*/ 85989 w 271912"/>
              <a:gd name="connsiteY124" fmla="*/ 9822 h 272109"/>
              <a:gd name="connsiteX125" fmla="*/ 84009 w 271912"/>
              <a:gd name="connsiteY125" fmla="*/ 10624 h 272109"/>
              <a:gd name="connsiteX126" fmla="*/ 82043 w 271912"/>
              <a:gd name="connsiteY126" fmla="*/ 11458 h 272109"/>
              <a:gd name="connsiteX127" fmla="*/ 80090 w 271912"/>
              <a:gd name="connsiteY127" fmla="*/ 12321 h 272109"/>
              <a:gd name="connsiteX128" fmla="*/ 78150 w 271912"/>
              <a:gd name="connsiteY128" fmla="*/ 13216 h 272109"/>
              <a:gd name="connsiteX129" fmla="*/ 76225 w 271912"/>
              <a:gd name="connsiteY129" fmla="*/ 14142 h 272109"/>
              <a:gd name="connsiteX130" fmla="*/ 74315 w 271912"/>
              <a:gd name="connsiteY130" fmla="*/ 15096 h 272109"/>
              <a:gd name="connsiteX131" fmla="*/ 72419 w 271912"/>
              <a:gd name="connsiteY131" fmla="*/ 16082 h 272109"/>
              <a:gd name="connsiteX132" fmla="*/ 70540 w 271912"/>
              <a:gd name="connsiteY132" fmla="*/ 17096 h 272109"/>
              <a:gd name="connsiteX133" fmla="*/ 68677 w 271912"/>
              <a:gd name="connsiteY133" fmla="*/ 18141 h 272109"/>
              <a:gd name="connsiteX134" fmla="*/ 66830 w 271912"/>
              <a:gd name="connsiteY134" fmla="*/ 19214 h 272109"/>
              <a:gd name="connsiteX135" fmla="*/ 65001 w 271912"/>
              <a:gd name="connsiteY135" fmla="*/ 20316 h 272109"/>
              <a:gd name="connsiteX136" fmla="*/ 63189 w 271912"/>
              <a:gd name="connsiteY136" fmla="*/ 21448 h 272109"/>
              <a:gd name="connsiteX137" fmla="*/ 61394 w 271912"/>
              <a:gd name="connsiteY137" fmla="*/ 22606 h 272109"/>
              <a:gd name="connsiteX138" fmla="*/ 59619 w 271912"/>
              <a:gd name="connsiteY138" fmla="*/ 23794 h 272109"/>
              <a:gd name="connsiteX139" fmla="*/ 57861 w 271912"/>
              <a:gd name="connsiteY139" fmla="*/ 25009 h 272109"/>
              <a:gd name="connsiteX140" fmla="*/ 56124 w 271912"/>
              <a:gd name="connsiteY140" fmla="*/ 26252 h 272109"/>
              <a:gd name="connsiteX141" fmla="*/ 54406 w 271912"/>
              <a:gd name="connsiteY141" fmla="*/ 27521 h 272109"/>
              <a:gd name="connsiteX142" fmla="*/ 52709 w 271912"/>
              <a:gd name="connsiteY142" fmla="*/ 28818 h 272109"/>
              <a:gd name="connsiteX143" fmla="*/ 51032 w 271912"/>
              <a:gd name="connsiteY143" fmla="*/ 30141 h 272109"/>
              <a:gd name="connsiteX144" fmla="*/ 49375 w 271912"/>
              <a:gd name="connsiteY144" fmla="*/ 31490 h 272109"/>
              <a:gd name="connsiteX145" fmla="*/ 47741 w 271912"/>
              <a:gd name="connsiteY145" fmla="*/ 32866 h 272109"/>
              <a:gd name="connsiteX146" fmla="*/ 46128 w 271912"/>
              <a:gd name="connsiteY146" fmla="*/ 34266 h 272109"/>
              <a:gd name="connsiteX147" fmla="*/ 44537 w 271912"/>
              <a:gd name="connsiteY147" fmla="*/ 35692 h 272109"/>
              <a:gd name="connsiteX148" fmla="*/ 42969 w 271912"/>
              <a:gd name="connsiteY148" fmla="*/ 37143 h 272109"/>
              <a:gd name="connsiteX149" fmla="*/ 41423 w 271912"/>
              <a:gd name="connsiteY149" fmla="*/ 38618 h 272109"/>
              <a:gd name="connsiteX150" fmla="*/ 39902 w 271912"/>
              <a:gd name="connsiteY150" fmla="*/ 40117 h 272109"/>
              <a:gd name="connsiteX151" fmla="*/ 38403 w 271912"/>
              <a:gd name="connsiteY151" fmla="*/ 41640 h 272109"/>
              <a:gd name="connsiteX152" fmla="*/ 36929 w 271912"/>
              <a:gd name="connsiteY152" fmla="*/ 43187 h 272109"/>
              <a:gd name="connsiteX153" fmla="*/ 35480 w 271912"/>
              <a:gd name="connsiteY153" fmla="*/ 44756 h 272109"/>
              <a:gd name="connsiteX154" fmla="*/ 34054 w 271912"/>
              <a:gd name="connsiteY154" fmla="*/ 46348 h 272109"/>
              <a:gd name="connsiteX155" fmla="*/ 32655 w 271912"/>
              <a:gd name="connsiteY155" fmla="*/ 47962 h 272109"/>
              <a:gd name="connsiteX156" fmla="*/ 31281 w 271912"/>
              <a:gd name="connsiteY156" fmla="*/ 49598 h 272109"/>
              <a:gd name="connsiteX157" fmla="*/ 29933 w 271912"/>
              <a:gd name="connsiteY157" fmla="*/ 51255 h 272109"/>
              <a:gd name="connsiteX158" fmla="*/ 28610 w 271912"/>
              <a:gd name="connsiteY158" fmla="*/ 52933 h 272109"/>
              <a:gd name="connsiteX159" fmla="*/ 27315 w 271912"/>
              <a:gd name="connsiteY159" fmla="*/ 54632 h 272109"/>
              <a:gd name="connsiteX160" fmla="*/ 26046 w 271912"/>
              <a:gd name="connsiteY160" fmla="*/ 56351 h 272109"/>
              <a:gd name="connsiteX161" fmla="*/ 24804 w 271912"/>
              <a:gd name="connsiteY161" fmla="*/ 58090 h 272109"/>
              <a:gd name="connsiteX162" fmla="*/ 23590 w 271912"/>
              <a:gd name="connsiteY162" fmla="*/ 59848 h 272109"/>
              <a:gd name="connsiteX163" fmla="*/ 22404 w 271912"/>
              <a:gd name="connsiteY163" fmla="*/ 61625 h 272109"/>
              <a:gd name="connsiteX164" fmla="*/ 21245 w 271912"/>
              <a:gd name="connsiteY164" fmla="*/ 63420 h 272109"/>
              <a:gd name="connsiteX165" fmla="*/ 20115 w 271912"/>
              <a:gd name="connsiteY165" fmla="*/ 65234 h 272109"/>
              <a:gd name="connsiteX166" fmla="*/ 19013 w 271912"/>
              <a:gd name="connsiteY166" fmla="*/ 67065 h 272109"/>
              <a:gd name="connsiteX167" fmla="*/ 17941 w 271912"/>
              <a:gd name="connsiteY167" fmla="*/ 68913 h 272109"/>
              <a:gd name="connsiteX168" fmla="*/ 16897 w 271912"/>
              <a:gd name="connsiteY168" fmla="*/ 70777 h 272109"/>
              <a:gd name="connsiteX169" fmla="*/ 15883 w 271912"/>
              <a:gd name="connsiteY169" fmla="*/ 72658 h 272109"/>
              <a:gd name="connsiteX170" fmla="*/ 14899 w 271912"/>
              <a:gd name="connsiteY170" fmla="*/ 74555 h 272109"/>
              <a:gd name="connsiteX171" fmla="*/ 13944 w 271912"/>
              <a:gd name="connsiteY171" fmla="*/ 76466 h 272109"/>
              <a:gd name="connsiteX172" fmla="*/ 13020 w 271912"/>
              <a:gd name="connsiteY172" fmla="*/ 78393 h 272109"/>
              <a:gd name="connsiteX173" fmla="*/ 12126 w 271912"/>
              <a:gd name="connsiteY173" fmla="*/ 80334 h 272109"/>
              <a:gd name="connsiteX174" fmla="*/ 11262 w 271912"/>
              <a:gd name="connsiteY174" fmla="*/ 82288 h 272109"/>
              <a:gd name="connsiteX175" fmla="*/ 10429 w 271912"/>
              <a:gd name="connsiteY175" fmla="*/ 84256 h 272109"/>
              <a:gd name="connsiteX176" fmla="*/ 9628 w 271912"/>
              <a:gd name="connsiteY176" fmla="*/ 86237 h 272109"/>
              <a:gd name="connsiteX177" fmla="*/ 8857 w 271912"/>
              <a:gd name="connsiteY177" fmla="*/ 88230 h 272109"/>
              <a:gd name="connsiteX178" fmla="*/ 8118 w 271912"/>
              <a:gd name="connsiteY178" fmla="*/ 90236 h 272109"/>
              <a:gd name="connsiteX179" fmla="*/ 7411 w 271912"/>
              <a:gd name="connsiteY179" fmla="*/ 92252 h 272109"/>
              <a:gd name="connsiteX180" fmla="*/ 6735 w 271912"/>
              <a:gd name="connsiteY180" fmla="*/ 94279 h 272109"/>
              <a:gd name="connsiteX181" fmla="*/ 6090 w 271912"/>
              <a:gd name="connsiteY181" fmla="*/ 96317 h 272109"/>
              <a:gd name="connsiteX182" fmla="*/ 5479 w 271912"/>
              <a:gd name="connsiteY182" fmla="*/ 98364 h 272109"/>
              <a:gd name="connsiteX183" fmla="*/ 4899 w 271912"/>
              <a:gd name="connsiteY183" fmla="*/ 100421 h 272109"/>
              <a:gd name="connsiteX184" fmla="*/ 4352 w 271912"/>
              <a:gd name="connsiteY184" fmla="*/ 102487 h 272109"/>
              <a:gd name="connsiteX185" fmla="*/ 3837 w 271912"/>
              <a:gd name="connsiteY185" fmla="*/ 104561 h 272109"/>
              <a:gd name="connsiteX186" fmla="*/ 3355 w 271912"/>
              <a:gd name="connsiteY186" fmla="*/ 106643 h 272109"/>
              <a:gd name="connsiteX187" fmla="*/ 2905 w 271912"/>
              <a:gd name="connsiteY187" fmla="*/ 108732 h 272109"/>
              <a:gd name="connsiteX188" fmla="*/ 2488 w 271912"/>
              <a:gd name="connsiteY188" fmla="*/ 110828 h 272109"/>
              <a:gd name="connsiteX189" fmla="*/ 2105 w 271912"/>
              <a:gd name="connsiteY189" fmla="*/ 112931 h 272109"/>
              <a:gd name="connsiteX190" fmla="*/ 1754 w 271912"/>
              <a:gd name="connsiteY190" fmla="*/ 115039 h 272109"/>
              <a:gd name="connsiteX191" fmla="*/ 1436 w 271912"/>
              <a:gd name="connsiteY191" fmla="*/ 117152 h 272109"/>
              <a:gd name="connsiteX192" fmla="*/ 1152 w 271912"/>
              <a:gd name="connsiteY192" fmla="*/ 119270 h 272109"/>
              <a:gd name="connsiteX193" fmla="*/ 901 w 271912"/>
              <a:gd name="connsiteY193" fmla="*/ 121393 h 272109"/>
              <a:gd name="connsiteX194" fmla="*/ 684 w 271912"/>
              <a:gd name="connsiteY194" fmla="*/ 123519 h 272109"/>
              <a:gd name="connsiteX195" fmla="*/ 499 w 271912"/>
              <a:gd name="connsiteY195" fmla="*/ 125647 h 272109"/>
              <a:gd name="connsiteX196" fmla="*/ 349 w 271912"/>
              <a:gd name="connsiteY196" fmla="*/ 127779 h 272109"/>
              <a:gd name="connsiteX197" fmla="*/ 231 w 271912"/>
              <a:gd name="connsiteY197" fmla="*/ 129913 h 272109"/>
              <a:gd name="connsiteX198" fmla="*/ 147 w 271912"/>
              <a:gd name="connsiteY198" fmla="*/ 132049 h 272109"/>
              <a:gd name="connsiteX199" fmla="*/ 97 w 271912"/>
              <a:gd name="connsiteY199" fmla="*/ 134185 h 272109"/>
              <a:gd name="connsiteX200" fmla="*/ 80 w 271912"/>
              <a:gd name="connsiteY200" fmla="*/ 136323 h 272109"/>
              <a:gd name="connsiteX201" fmla="*/ 97 w 271912"/>
              <a:gd name="connsiteY201" fmla="*/ 138460 h 272109"/>
              <a:gd name="connsiteX202" fmla="*/ 147 w 271912"/>
              <a:gd name="connsiteY202" fmla="*/ 140596 h 272109"/>
              <a:gd name="connsiteX203" fmla="*/ 231 w 271912"/>
              <a:gd name="connsiteY203" fmla="*/ 142732 h 272109"/>
              <a:gd name="connsiteX204" fmla="*/ 349 w 271912"/>
              <a:gd name="connsiteY204" fmla="*/ 144866 h 272109"/>
              <a:gd name="connsiteX205" fmla="*/ 499 w 271912"/>
              <a:gd name="connsiteY205" fmla="*/ 146997 h 272109"/>
              <a:gd name="connsiteX206" fmla="*/ 684 w 271912"/>
              <a:gd name="connsiteY206" fmla="*/ 149126 h 272109"/>
              <a:gd name="connsiteX207" fmla="*/ 901 w 271912"/>
              <a:gd name="connsiteY207" fmla="*/ 151252 h 272109"/>
              <a:gd name="connsiteX208" fmla="*/ 1152 w 271912"/>
              <a:gd name="connsiteY208" fmla="*/ 153374 h 272109"/>
              <a:gd name="connsiteX209" fmla="*/ 1436 w 271912"/>
              <a:gd name="connsiteY209" fmla="*/ 155493 h 272109"/>
              <a:gd name="connsiteX210" fmla="*/ 1754 w 271912"/>
              <a:gd name="connsiteY210" fmla="*/ 157606 h 272109"/>
              <a:gd name="connsiteX211" fmla="*/ 2105 w 271912"/>
              <a:gd name="connsiteY211" fmla="*/ 159714 h 272109"/>
              <a:gd name="connsiteX212" fmla="*/ 2488 w 271912"/>
              <a:gd name="connsiteY212" fmla="*/ 161817 h 272109"/>
              <a:gd name="connsiteX213" fmla="*/ 2905 w 271912"/>
              <a:gd name="connsiteY213" fmla="*/ 163913 h 272109"/>
              <a:gd name="connsiteX214" fmla="*/ 3355 w 271912"/>
              <a:gd name="connsiteY214" fmla="*/ 166002 h 272109"/>
              <a:gd name="connsiteX215" fmla="*/ 3837 w 271912"/>
              <a:gd name="connsiteY215" fmla="*/ 168084 h 272109"/>
              <a:gd name="connsiteX216" fmla="*/ 4352 w 271912"/>
              <a:gd name="connsiteY216" fmla="*/ 170158 h 272109"/>
              <a:gd name="connsiteX217" fmla="*/ 4899 w 271912"/>
              <a:gd name="connsiteY217" fmla="*/ 172224 h 272109"/>
              <a:gd name="connsiteX218" fmla="*/ 5479 w 271912"/>
              <a:gd name="connsiteY218" fmla="*/ 174280 h 272109"/>
              <a:gd name="connsiteX219" fmla="*/ 6090 w 271912"/>
              <a:gd name="connsiteY219" fmla="*/ 176328 h 272109"/>
              <a:gd name="connsiteX220" fmla="*/ 6735 w 271912"/>
              <a:gd name="connsiteY220" fmla="*/ 178366 h 272109"/>
              <a:gd name="connsiteX221" fmla="*/ 7411 w 271912"/>
              <a:gd name="connsiteY221" fmla="*/ 180393 h 272109"/>
              <a:gd name="connsiteX222" fmla="*/ 8118 w 271912"/>
              <a:gd name="connsiteY222" fmla="*/ 182409 h 272109"/>
              <a:gd name="connsiteX223" fmla="*/ 8857 w 271912"/>
              <a:gd name="connsiteY223" fmla="*/ 184414 h 272109"/>
              <a:gd name="connsiteX224" fmla="*/ 9628 w 271912"/>
              <a:gd name="connsiteY224" fmla="*/ 186407 h 272109"/>
              <a:gd name="connsiteX225" fmla="*/ 10429 w 271912"/>
              <a:gd name="connsiteY225" fmla="*/ 188388 h 272109"/>
              <a:gd name="connsiteX226" fmla="*/ 11262 w 271912"/>
              <a:gd name="connsiteY226" fmla="*/ 190356 h 272109"/>
              <a:gd name="connsiteX227" fmla="*/ 12126 w 271912"/>
              <a:gd name="connsiteY227" fmla="*/ 192311 h 272109"/>
              <a:gd name="connsiteX228" fmla="*/ 13020 w 271912"/>
              <a:gd name="connsiteY228" fmla="*/ 194252 h 272109"/>
              <a:gd name="connsiteX229" fmla="*/ 13944 w 271912"/>
              <a:gd name="connsiteY229" fmla="*/ 196178 h 272109"/>
              <a:gd name="connsiteX230" fmla="*/ 14899 w 271912"/>
              <a:gd name="connsiteY230" fmla="*/ 198090 h 272109"/>
              <a:gd name="connsiteX231" fmla="*/ 15883 w 271912"/>
              <a:gd name="connsiteY231" fmla="*/ 199987 h 272109"/>
              <a:gd name="connsiteX232" fmla="*/ 16897 w 271912"/>
              <a:gd name="connsiteY232" fmla="*/ 201867 h 272109"/>
              <a:gd name="connsiteX233" fmla="*/ 17941 w 271912"/>
              <a:gd name="connsiteY233" fmla="*/ 203732 h 272109"/>
              <a:gd name="connsiteX234" fmla="*/ 19013 w 271912"/>
              <a:gd name="connsiteY234" fmla="*/ 205580 h 272109"/>
              <a:gd name="connsiteX235" fmla="*/ 20115 w 271912"/>
              <a:gd name="connsiteY235" fmla="*/ 207411 h 272109"/>
              <a:gd name="connsiteX236" fmla="*/ 21245 w 271912"/>
              <a:gd name="connsiteY236" fmla="*/ 209224 h 272109"/>
              <a:gd name="connsiteX237" fmla="*/ 22404 w 271912"/>
              <a:gd name="connsiteY237" fmla="*/ 211020 h 272109"/>
              <a:gd name="connsiteX238" fmla="*/ 23590 w 271912"/>
              <a:gd name="connsiteY238" fmla="*/ 212797 h 272109"/>
              <a:gd name="connsiteX239" fmla="*/ 24804 w 271912"/>
              <a:gd name="connsiteY239" fmla="*/ 214555 h 272109"/>
              <a:gd name="connsiteX240" fmla="*/ 26046 w 271912"/>
              <a:gd name="connsiteY240" fmla="*/ 216294 h 272109"/>
              <a:gd name="connsiteX241" fmla="*/ 27315 w 271912"/>
              <a:gd name="connsiteY241" fmla="*/ 218013 h 272109"/>
              <a:gd name="connsiteX242" fmla="*/ 28610 w 271912"/>
              <a:gd name="connsiteY242" fmla="*/ 219711 h 272109"/>
              <a:gd name="connsiteX243" fmla="*/ 29933 w 271912"/>
              <a:gd name="connsiteY243" fmla="*/ 221390 h 272109"/>
              <a:gd name="connsiteX244" fmla="*/ 31281 w 271912"/>
              <a:gd name="connsiteY244" fmla="*/ 223047 h 272109"/>
              <a:gd name="connsiteX245" fmla="*/ 32655 w 271912"/>
              <a:gd name="connsiteY245" fmla="*/ 224683 h 272109"/>
              <a:gd name="connsiteX246" fmla="*/ 34054 w 271912"/>
              <a:gd name="connsiteY246" fmla="*/ 226297 h 272109"/>
              <a:gd name="connsiteX247" fmla="*/ 35480 w 271912"/>
              <a:gd name="connsiteY247" fmla="*/ 227889 h 272109"/>
              <a:gd name="connsiteX248" fmla="*/ 36929 w 271912"/>
              <a:gd name="connsiteY248" fmla="*/ 229459 h 272109"/>
              <a:gd name="connsiteX249" fmla="*/ 38403 w 271912"/>
              <a:gd name="connsiteY249" fmla="*/ 231005 h 272109"/>
              <a:gd name="connsiteX250" fmla="*/ 39902 w 271912"/>
              <a:gd name="connsiteY250" fmla="*/ 232528 h 272109"/>
              <a:gd name="connsiteX251" fmla="*/ 41423 w 271912"/>
              <a:gd name="connsiteY251" fmla="*/ 234027 h 272109"/>
              <a:gd name="connsiteX252" fmla="*/ 42969 w 271912"/>
              <a:gd name="connsiteY252" fmla="*/ 235502 h 272109"/>
              <a:gd name="connsiteX253" fmla="*/ 44537 w 271912"/>
              <a:gd name="connsiteY253" fmla="*/ 236953 h 272109"/>
              <a:gd name="connsiteX254" fmla="*/ 46128 w 271912"/>
              <a:gd name="connsiteY254" fmla="*/ 238379 h 272109"/>
              <a:gd name="connsiteX255" fmla="*/ 47741 w 271912"/>
              <a:gd name="connsiteY255" fmla="*/ 239780 h 272109"/>
              <a:gd name="connsiteX256" fmla="*/ 49375 w 271912"/>
              <a:gd name="connsiteY256" fmla="*/ 241155 h 272109"/>
              <a:gd name="connsiteX257" fmla="*/ 51032 w 271912"/>
              <a:gd name="connsiteY257" fmla="*/ 242504 h 272109"/>
              <a:gd name="connsiteX258" fmla="*/ 52709 w 271912"/>
              <a:gd name="connsiteY258" fmla="*/ 243827 h 272109"/>
              <a:gd name="connsiteX259" fmla="*/ 54406 w 271912"/>
              <a:gd name="connsiteY259" fmla="*/ 245123 h 272109"/>
              <a:gd name="connsiteX260" fmla="*/ 56124 w 271912"/>
              <a:gd name="connsiteY260" fmla="*/ 246393 h 272109"/>
              <a:gd name="connsiteX261" fmla="*/ 57861 w 271912"/>
              <a:gd name="connsiteY261" fmla="*/ 247636 h 272109"/>
              <a:gd name="connsiteX262" fmla="*/ 59619 w 271912"/>
              <a:gd name="connsiteY262" fmla="*/ 248851 h 272109"/>
              <a:gd name="connsiteX263" fmla="*/ 61394 w 271912"/>
              <a:gd name="connsiteY263" fmla="*/ 250038 h 272109"/>
              <a:gd name="connsiteX264" fmla="*/ 63189 w 271912"/>
              <a:gd name="connsiteY264" fmla="*/ 251197 h 272109"/>
              <a:gd name="connsiteX265" fmla="*/ 65001 w 271912"/>
              <a:gd name="connsiteY265" fmla="*/ 252328 h 272109"/>
              <a:gd name="connsiteX266" fmla="*/ 66830 w 271912"/>
              <a:gd name="connsiteY266" fmla="*/ 253430 h 272109"/>
              <a:gd name="connsiteX267" fmla="*/ 68677 w 271912"/>
              <a:gd name="connsiteY267" fmla="*/ 254504 h 272109"/>
              <a:gd name="connsiteX268" fmla="*/ 70540 w 271912"/>
              <a:gd name="connsiteY268" fmla="*/ 255548 h 272109"/>
              <a:gd name="connsiteX269" fmla="*/ 72419 w 271912"/>
              <a:gd name="connsiteY269" fmla="*/ 256563 h 272109"/>
              <a:gd name="connsiteX270" fmla="*/ 74315 w 271912"/>
              <a:gd name="connsiteY270" fmla="*/ 257548 h 272109"/>
              <a:gd name="connsiteX271" fmla="*/ 76225 w 271912"/>
              <a:gd name="connsiteY271" fmla="*/ 258503 h 272109"/>
              <a:gd name="connsiteX272" fmla="*/ 78150 w 271912"/>
              <a:gd name="connsiteY272" fmla="*/ 259429 h 272109"/>
              <a:gd name="connsiteX273" fmla="*/ 80090 w 271912"/>
              <a:gd name="connsiteY273" fmla="*/ 260323 h 272109"/>
              <a:gd name="connsiteX274" fmla="*/ 82043 w 271912"/>
              <a:gd name="connsiteY274" fmla="*/ 261188 h 272109"/>
              <a:gd name="connsiteX275" fmla="*/ 84009 w 271912"/>
              <a:gd name="connsiteY275" fmla="*/ 262021 h 272109"/>
              <a:gd name="connsiteX276" fmla="*/ 85989 w 271912"/>
              <a:gd name="connsiteY276" fmla="*/ 262823 h 272109"/>
              <a:gd name="connsiteX277" fmla="*/ 87980 w 271912"/>
              <a:gd name="connsiteY277" fmla="*/ 263594 h 272109"/>
              <a:gd name="connsiteX278" fmla="*/ 89984 w 271912"/>
              <a:gd name="connsiteY278" fmla="*/ 264334 h 272109"/>
              <a:gd name="connsiteX279" fmla="*/ 91999 w 271912"/>
              <a:gd name="connsiteY279" fmla="*/ 265042 h 272109"/>
              <a:gd name="connsiteX280" fmla="*/ 94025 w 271912"/>
              <a:gd name="connsiteY280" fmla="*/ 265719 h 272109"/>
              <a:gd name="connsiteX281" fmla="*/ 96061 w 271912"/>
              <a:gd name="connsiteY281" fmla="*/ 266363 h 272109"/>
              <a:gd name="connsiteX282" fmla="*/ 98107 w 271912"/>
              <a:gd name="connsiteY282" fmla="*/ 266975 h 272109"/>
              <a:gd name="connsiteX283" fmla="*/ 100163 w 271912"/>
              <a:gd name="connsiteY283" fmla="*/ 267555 h 272109"/>
              <a:gd name="connsiteX284" fmla="*/ 102227 w 271912"/>
              <a:gd name="connsiteY284" fmla="*/ 268103 h 272109"/>
              <a:gd name="connsiteX285" fmla="*/ 104300 w 271912"/>
              <a:gd name="connsiteY285" fmla="*/ 268618 h 272109"/>
              <a:gd name="connsiteX286" fmla="*/ 106380 w 271912"/>
              <a:gd name="connsiteY286" fmla="*/ 269101 h 272109"/>
              <a:gd name="connsiteX287" fmla="*/ 108467 w 271912"/>
              <a:gd name="connsiteY287" fmla="*/ 269550 h 272109"/>
              <a:gd name="connsiteX288" fmla="*/ 110562 w 271912"/>
              <a:gd name="connsiteY288" fmla="*/ 269967 h 272109"/>
              <a:gd name="connsiteX289" fmla="*/ 112663 w 271912"/>
              <a:gd name="connsiteY289" fmla="*/ 270352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4 h 272109"/>
              <a:gd name="connsiteX293" fmla="*/ 121119 w 271912"/>
              <a:gd name="connsiteY293" fmla="*/ 271556 h 272109"/>
              <a:gd name="connsiteX294" fmla="*/ 123244 w 271912"/>
              <a:gd name="connsiteY294" fmla="*/ 271773 h 272109"/>
              <a:gd name="connsiteX295" fmla="*/ 125371 w 271912"/>
              <a:gd name="connsiteY295" fmla="*/ 271958 h 272109"/>
              <a:gd name="connsiteX296" fmla="*/ 127502 w 271912"/>
              <a:gd name="connsiteY296" fmla="*/ 272109 h 272109"/>
              <a:gd name="connsiteX297" fmla="*/ 129634 w 271912"/>
              <a:gd name="connsiteY297" fmla="*/ 272226 h 272109"/>
              <a:gd name="connsiteX298" fmla="*/ 131768 w 271912"/>
              <a:gd name="connsiteY298" fmla="*/ 272310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0 h 272109"/>
              <a:gd name="connsiteX303" fmla="*/ 142443 w 271912"/>
              <a:gd name="connsiteY303" fmla="*/ 272226 h 272109"/>
              <a:gd name="connsiteX304" fmla="*/ 144575 w 271912"/>
              <a:gd name="connsiteY304" fmla="*/ 272109 h 272109"/>
              <a:gd name="connsiteX305" fmla="*/ 146705 w 271912"/>
              <a:gd name="connsiteY305" fmla="*/ 271958 h 272109"/>
              <a:gd name="connsiteX306" fmla="*/ 148833 w 271912"/>
              <a:gd name="connsiteY306" fmla="*/ 271773 h 272109"/>
              <a:gd name="connsiteX307" fmla="*/ 150958 w 271912"/>
              <a:gd name="connsiteY307" fmla="*/ 271556 h 272109"/>
              <a:gd name="connsiteX308" fmla="*/ 153078 w 271912"/>
              <a:gd name="connsiteY308" fmla="*/ 271304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2 h 272109"/>
              <a:gd name="connsiteX312" fmla="*/ 161514 w 271912"/>
              <a:gd name="connsiteY312" fmla="*/ 269967 h 272109"/>
              <a:gd name="connsiteX313" fmla="*/ 163609 w 271912"/>
              <a:gd name="connsiteY313" fmla="*/ 269550 h 272109"/>
              <a:gd name="connsiteX314" fmla="*/ 165697 w 271912"/>
              <a:gd name="connsiteY314" fmla="*/ 269101 h 272109"/>
              <a:gd name="connsiteX315" fmla="*/ 167777 w 271912"/>
              <a:gd name="connsiteY315" fmla="*/ 268618 h 272109"/>
              <a:gd name="connsiteX316" fmla="*/ 169850 w 271912"/>
              <a:gd name="connsiteY316" fmla="*/ 268103 h 272109"/>
              <a:gd name="connsiteX317" fmla="*/ 171916 w 271912"/>
              <a:gd name="connsiteY317" fmla="*/ 267555 h 272109"/>
              <a:gd name="connsiteX318" fmla="*/ 173971 w 271912"/>
              <a:gd name="connsiteY318" fmla="*/ 266975 h 272109"/>
              <a:gd name="connsiteX319" fmla="*/ 176015 w 271912"/>
              <a:gd name="connsiteY319" fmla="*/ 266363 h 272109"/>
              <a:gd name="connsiteX320" fmla="*/ 178053 w 271912"/>
              <a:gd name="connsiteY320" fmla="*/ 265719 h 272109"/>
              <a:gd name="connsiteX321" fmla="*/ 180079 w 271912"/>
              <a:gd name="connsiteY321" fmla="*/ 265042 h 272109"/>
              <a:gd name="connsiteX322" fmla="*/ 182094 w 271912"/>
              <a:gd name="connsiteY322" fmla="*/ 264334 h 272109"/>
              <a:gd name="connsiteX323" fmla="*/ 184097 w 271912"/>
              <a:gd name="connsiteY323" fmla="*/ 263594 h 272109"/>
              <a:gd name="connsiteX324" fmla="*/ 186088 w 271912"/>
              <a:gd name="connsiteY324" fmla="*/ 262823 h 272109"/>
              <a:gd name="connsiteX325" fmla="*/ 188069 w 271912"/>
              <a:gd name="connsiteY325" fmla="*/ 262021 h 272109"/>
              <a:gd name="connsiteX326" fmla="*/ 190031 w 271912"/>
              <a:gd name="connsiteY326" fmla="*/ 261188 h 272109"/>
              <a:gd name="connsiteX327" fmla="*/ 191988 w 271912"/>
              <a:gd name="connsiteY327" fmla="*/ 260323 h 272109"/>
              <a:gd name="connsiteX328" fmla="*/ 193928 w 271912"/>
              <a:gd name="connsiteY328" fmla="*/ 259429 h 272109"/>
              <a:gd name="connsiteX329" fmla="*/ 195850 w 271912"/>
              <a:gd name="connsiteY329" fmla="*/ 258503 h 272109"/>
              <a:gd name="connsiteX330" fmla="*/ 197761 w 271912"/>
              <a:gd name="connsiteY330" fmla="*/ 257548 h 272109"/>
              <a:gd name="connsiteX331" fmla="*/ 199655 w 271912"/>
              <a:gd name="connsiteY331" fmla="*/ 256563 h 272109"/>
              <a:gd name="connsiteX332" fmla="*/ 201536 w 271912"/>
              <a:gd name="connsiteY332" fmla="*/ 255548 h 272109"/>
              <a:gd name="connsiteX333" fmla="*/ 203401 w 271912"/>
              <a:gd name="connsiteY333" fmla="*/ 254504 h 272109"/>
              <a:gd name="connsiteX334" fmla="*/ 205248 w 271912"/>
              <a:gd name="connsiteY334" fmla="*/ 253430 h 272109"/>
              <a:gd name="connsiteX335" fmla="*/ 207078 w 271912"/>
              <a:gd name="connsiteY335" fmla="*/ 252328 h 272109"/>
              <a:gd name="connsiteX336" fmla="*/ 208885 w 271912"/>
              <a:gd name="connsiteY336" fmla="*/ 251197 h 272109"/>
              <a:gd name="connsiteX337" fmla="*/ 210681 w 271912"/>
              <a:gd name="connsiteY337" fmla="*/ 250038 h 272109"/>
              <a:gd name="connsiteX338" fmla="*/ 212459 w 271912"/>
              <a:gd name="connsiteY338" fmla="*/ 248851 h 272109"/>
              <a:gd name="connsiteX339" fmla="*/ 214214 w 271912"/>
              <a:gd name="connsiteY339" fmla="*/ 247636 h 272109"/>
              <a:gd name="connsiteX340" fmla="*/ 215951 w 271912"/>
              <a:gd name="connsiteY340" fmla="*/ 246393 h 272109"/>
              <a:gd name="connsiteX341" fmla="*/ 217671 w 271912"/>
              <a:gd name="connsiteY341" fmla="*/ 245123 h 272109"/>
              <a:gd name="connsiteX342" fmla="*/ 219369 w 271912"/>
              <a:gd name="connsiteY342" fmla="*/ 243827 h 272109"/>
              <a:gd name="connsiteX343" fmla="*/ 221043 w 271912"/>
              <a:gd name="connsiteY343" fmla="*/ 242504 h 272109"/>
              <a:gd name="connsiteX344" fmla="*/ 222700 w 271912"/>
              <a:gd name="connsiteY344" fmla="*/ 241155 h 272109"/>
              <a:gd name="connsiteX345" fmla="*/ 224333 w 271912"/>
              <a:gd name="connsiteY345" fmla="*/ 239780 h 272109"/>
              <a:gd name="connsiteX346" fmla="*/ 225950 w 271912"/>
              <a:gd name="connsiteY346" fmla="*/ 238379 h 272109"/>
              <a:gd name="connsiteX347" fmla="*/ 227537 w 271912"/>
              <a:gd name="connsiteY347" fmla="*/ 236953 h 272109"/>
              <a:gd name="connsiteX348" fmla="*/ 229107 w 271912"/>
              <a:gd name="connsiteY348" fmla="*/ 235502 h 272109"/>
              <a:gd name="connsiteX349" fmla="*/ 230654 w 271912"/>
              <a:gd name="connsiteY349" fmla="*/ 234027 h 272109"/>
              <a:gd name="connsiteX350" fmla="*/ 232173 w 271912"/>
              <a:gd name="connsiteY350" fmla="*/ 232528 h 272109"/>
              <a:gd name="connsiteX351" fmla="*/ 233674 w 271912"/>
              <a:gd name="connsiteY351" fmla="*/ 231005 h 272109"/>
              <a:gd name="connsiteX352" fmla="*/ 235146 w 271912"/>
              <a:gd name="connsiteY352" fmla="*/ 229459 h 272109"/>
              <a:gd name="connsiteX353" fmla="*/ 236595 w 271912"/>
              <a:gd name="connsiteY353" fmla="*/ 227889 h 272109"/>
              <a:gd name="connsiteX354" fmla="*/ 238021 w 271912"/>
              <a:gd name="connsiteY354" fmla="*/ 226297 h 272109"/>
              <a:gd name="connsiteX355" fmla="*/ 239423 w 271912"/>
              <a:gd name="connsiteY355" fmla="*/ 224683 h 272109"/>
              <a:gd name="connsiteX356" fmla="*/ 240797 w 271912"/>
              <a:gd name="connsiteY356" fmla="*/ 223047 h 272109"/>
              <a:gd name="connsiteX357" fmla="*/ 242142 w 271912"/>
              <a:gd name="connsiteY357" fmla="*/ 221390 h 272109"/>
              <a:gd name="connsiteX358" fmla="*/ 243464 w 271912"/>
              <a:gd name="connsiteY358" fmla="*/ 219711 h 272109"/>
              <a:gd name="connsiteX359" fmla="*/ 244763 w 271912"/>
              <a:gd name="connsiteY359" fmla="*/ 218013 h 272109"/>
              <a:gd name="connsiteX360" fmla="*/ 246033 w 271912"/>
              <a:gd name="connsiteY360" fmla="*/ 216294 h 272109"/>
              <a:gd name="connsiteX361" fmla="*/ 247274 w 271912"/>
              <a:gd name="connsiteY361" fmla="*/ 214555 h 272109"/>
              <a:gd name="connsiteX362" fmla="*/ 248487 w 271912"/>
              <a:gd name="connsiteY362" fmla="*/ 212797 h 272109"/>
              <a:gd name="connsiteX363" fmla="*/ 249670 w 271912"/>
              <a:gd name="connsiteY363" fmla="*/ 211020 h 272109"/>
              <a:gd name="connsiteX364" fmla="*/ 250830 w 271912"/>
              <a:gd name="connsiteY364" fmla="*/ 209224 h 272109"/>
              <a:gd name="connsiteX365" fmla="*/ 251962 w 271912"/>
              <a:gd name="connsiteY365" fmla="*/ 207411 h 272109"/>
              <a:gd name="connsiteX366" fmla="*/ 253064 w 271912"/>
              <a:gd name="connsiteY366" fmla="*/ 205580 h 272109"/>
              <a:gd name="connsiteX367" fmla="*/ 254138 w 271912"/>
              <a:gd name="connsiteY367" fmla="*/ 203732 h 272109"/>
              <a:gd name="connsiteX368" fmla="*/ 255177 w 271912"/>
              <a:gd name="connsiteY368" fmla="*/ 201867 h 272109"/>
              <a:gd name="connsiteX369" fmla="*/ 256193 w 271912"/>
              <a:gd name="connsiteY369" fmla="*/ 199987 h 272109"/>
              <a:gd name="connsiteX370" fmla="*/ 257180 w 271912"/>
              <a:gd name="connsiteY370" fmla="*/ 198090 h 272109"/>
              <a:gd name="connsiteX371" fmla="*/ 258133 w 271912"/>
              <a:gd name="connsiteY371" fmla="*/ 196178 h 272109"/>
              <a:gd name="connsiteX372" fmla="*/ 259057 w 271912"/>
              <a:gd name="connsiteY372" fmla="*/ 194252 h 272109"/>
              <a:gd name="connsiteX373" fmla="*/ 259951 w 271912"/>
              <a:gd name="connsiteY373" fmla="*/ 192311 h 272109"/>
              <a:gd name="connsiteX374" fmla="*/ 260812 w 271912"/>
              <a:gd name="connsiteY374" fmla="*/ 190356 h 272109"/>
              <a:gd name="connsiteX375" fmla="*/ 261649 w 271912"/>
              <a:gd name="connsiteY375" fmla="*/ 188388 h 272109"/>
              <a:gd name="connsiteX376" fmla="*/ 262451 w 271912"/>
              <a:gd name="connsiteY376" fmla="*/ 186407 h 272109"/>
              <a:gd name="connsiteX377" fmla="*/ 263219 w 271912"/>
              <a:gd name="connsiteY377" fmla="*/ 184414 h 272109"/>
              <a:gd name="connsiteX378" fmla="*/ 263958 w 271912"/>
              <a:gd name="connsiteY378" fmla="*/ 182409 h 272109"/>
              <a:gd name="connsiteX379" fmla="*/ 264668 w 271912"/>
              <a:gd name="connsiteY379" fmla="*/ 180393 h 272109"/>
              <a:gd name="connsiteX380" fmla="*/ 265343 w 271912"/>
              <a:gd name="connsiteY380" fmla="*/ 178366 h 272109"/>
              <a:gd name="connsiteX381" fmla="*/ 265984 w 271912"/>
              <a:gd name="connsiteY381" fmla="*/ 176328 h 272109"/>
              <a:gd name="connsiteX382" fmla="*/ 266596 w 271912"/>
              <a:gd name="connsiteY382" fmla="*/ 174280 h 272109"/>
              <a:gd name="connsiteX383" fmla="*/ 267179 w 271912"/>
              <a:gd name="connsiteY383" fmla="*/ 172224 h 272109"/>
              <a:gd name="connsiteX384" fmla="*/ 267727 w 271912"/>
              <a:gd name="connsiteY384" fmla="*/ 170158 h 272109"/>
              <a:gd name="connsiteX385" fmla="*/ 268241 w 271912"/>
              <a:gd name="connsiteY385" fmla="*/ 168084 h 272109"/>
              <a:gd name="connsiteX386" fmla="*/ 268720 w 271912"/>
              <a:gd name="connsiteY386" fmla="*/ 166002 h 272109"/>
              <a:gd name="connsiteX387" fmla="*/ 269171 w 271912"/>
              <a:gd name="connsiteY387" fmla="*/ 163913 h 272109"/>
              <a:gd name="connsiteX388" fmla="*/ 269586 w 271912"/>
              <a:gd name="connsiteY388" fmla="*/ 161817 h 272109"/>
              <a:gd name="connsiteX389" fmla="*/ 269973 w 271912"/>
              <a:gd name="connsiteY389" fmla="*/ 159714 h 272109"/>
              <a:gd name="connsiteX390" fmla="*/ 270325 w 271912"/>
              <a:gd name="connsiteY390" fmla="*/ 157606 h 272109"/>
              <a:gd name="connsiteX391" fmla="*/ 270643 w 271912"/>
              <a:gd name="connsiteY391" fmla="*/ 155493 h 272109"/>
              <a:gd name="connsiteX392" fmla="*/ 270925 w 271912"/>
              <a:gd name="connsiteY392" fmla="*/ 153374 h 272109"/>
              <a:gd name="connsiteX393" fmla="*/ 271174 w 271912"/>
              <a:gd name="connsiteY393" fmla="*/ 151252 h 272109"/>
              <a:gd name="connsiteX394" fmla="*/ 271393 w 271912"/>
              <a:gd name="connsiteY394" fmla="*/ 149126 h 272109"/>
              <a:gd name="connsiteX395" fmla="*/ 271578 w 271912"/>
              <a:gd name="connsiteY395" fmla="*/ 146997 h 272109"/>
              <a:gd name="connsiteX396" fmla="*/ 271728 w 271912"/>
              <a:gd name="connsiteY396" fmla="*/ 144866 h 272109"/>
              <a:gd name="connsiteX397" fmla="*/ 271843 w 271912"/>
              <a:gd name="connsiteY397" fmla="*/ 142732 h 272109"/>
              <a:gd name="connsiteX398" fmla="*/ 271930 w 271912"/>
              <a:gd name="connsiteY398" fmla="*/ 140596 h 272109"/>
              <a:gd name="connsiteX399" fmla="*/ 271982 w 271912"/>
              <a:gd name="connsiteY399" fmla="*/ 138460 h 272109"/>
              <a:gd name="connsiteX400" fmla="*/ 271993 w 271912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3"/>
                </a:moveTo>
                <a:cubicBezTo>
                  <a:pt x="271993" y="135610"/>
                  <a:pt x="271993" y="134897"/>
                  <a:pt x="271982" y="134185"/>
                </a:cubicBezTo>
                <a:cubicBezTo>
                  <a:pt x="271970" y="133473"/>
                  <a:pt x="271953" y="132761"/>
                  <a:pt x="271930" y="132049"/>
                </a:cubicBezTo>
                <a:cubicBezTo>
                  <a:pt x="271907" y="131337"/>
                  <a:pt x="271878" y="130625"/>
                  <a:pt x="271843" y="129913"/>
                </a:cubicBezTo>
                <a:cubicBezTo>
                  <a:pt x="271814" y="129202"/>
                  <a:pt x="271774" y="128490"/>
                  <a:pt x="271728" y="127779"/>
                </a:cubicBezTo>
                <a:cubicBezTo>
                  <a:pt x="271682" y="127069"/>
                  <a:pt x="271636" y="126358"/>
                  <a:pt x="271578" y="125647"/>
                </a:cubicBezTo>
                <a:cubicBezTo>
                  <a:pt x="271520" y="124937"/>
                  <a:pt x="271462" y="124228"/>
                  <a:pt x="271393" y="123519"/>
                </a:cubicBezTo>
                <a:cubicBezTo>
                  <a:pt x="271324" y="122809"/>
                  <a:pt x="271254" y="122100"/>
                  <a:pt x="271174" y="121393"/>
                </a:cubicBezTo>
                <a:cubicBezTo>
                  <a:pt x="271099" y="120685"/>
                  <a:pt x="271012" y="119977"/>
                  <a:pt x="270925" y="119270"/>
                </a:cubicBezTo>
                <a:cubicBezTo>
                  <a:pt x="270833" y="118563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9"/>
                </a:cubicBezTo>
                <a:cubicBezTo>
                  <a:pt x="270210" y="114335"/>
                  <a:pt x="270094" y="113633"/>
                  <a:pt x="269973" y="112931"/>
                </a:cubicBezTo>
                <a:cubicBezTo>
                  <a:pt x="269852" y="112229"/>
                  <a:pt x="269719" y="111528"/>
                  <a:pt x="269586" y="110828"/>
                </a:cubicBezTo>
                <a:cubicBezTo>
                  <a:pt x="269453" y="110128"/>
                  <a:pt x="269315" y="109430"/>
                  <a:pt x="269171" y="108732"/>
                </a:cubicBezTo>
                <a:cubicBezTo>
                  <a:pt x="269026" y="108035"/>
                  <a:pt x="268876" y="107338"/>
                  <a:pt x="268720" y="106643"/>
                </a:cubicBezTo>
                <a:cubicBezTo>
                  <a:pt x="268564" y="105948"/>
                  <a:pt x="268409" y="105254"/>
                  <a:pt x="268241" y="104561"/>
                </a:cubicBezTo>
                <a:cubicBezTo>
                  <a:pt x="268074" y="103869"/>
                  <a:pt x="267900" y="103177"/>
                  <a:pt x="267727" y="102487"/>
                </a:cubicBezTo>
                <a:cubicBezTo>
                  <a:pt x="267548" y="101797"/>
                  <a:pt x="267364" y="101108"/>
                  <a:pt x="267179" y="100421"/>
                </a:cubicBezTo>
                <a:cubicBezTo>
                  <a:pt x="266988" y="99734"/>
                  <a:pt x="266798" y="99048"/>
                  <a:pt x="266596" y="98364"/>
                </a:cubicBezTo>
                <a:cubicBezTo>
                  <a:pt x="266400" y="97680"/>
                  <a:pt x="266198" y="96997"/>
                  <a:pt x="265984" y="96317"/>
                </a:cubicBezTo>
                <a:cubicBezTo>
                  <a:pt x="265776" y="95636"/>
                  <a:pt x="265563" y="94956"/>
                  <a:pt x="265343" y="94279"/>
                </a:cubicBezTo>
                <a:cubicBezTo>
                  <a:pt x="265124" y="93602"/>
                  <a:pt x="264899" y="92926"/>
                  <a:pt x="264668" y="92252"/>
                </a:cubicBezTo>
                <a:cubicBezTo>
                  <a:pt x="264437" y="91578"/>
                  <a:pt x="264200" y="90906"/>
                  <a:pt x="263958" y="90236"/>
                </a:cubicBezTo>
                <a:cubicBezTo>
                  <a:pt x="263715" y="89565"/>
                  <a:pt x="263473" y="88897"/>
                  <a:pt x="263219" y="88230"/>
                </a:cubicBezTo>
                <a:cubicBezTo>
                  <a:pt x="262965" y="87564"/>
                  <a:pt x="262711" y="86899"/>
                  <a:pt x="262451" y="86237"/>
                </a:cubicBezTo>
                <a:cubicBezTo>
                  <a:pt x="262185" y="85575"/>
                  <a:pt x="261920" y="84914"/>
                  <a:pt x="261649" y="84256"/>
                </a:cubicBezTo>
                <a:cubicBezTo>
                  <a:pt x="261377" y="83598"/>
                  <a:pt x="261094" y="82942"/>
                  <a:pt x="260812" y="82288"/>
                </a:cubicBezTo>
                <a:cubicBezTo>
                  <a:pt x="260529" y="81635"/>
                  <a:pt x="260246" y="80983"/>
                  <a:pt x="259951" y="80334"/>
                </a:cubicBezTo>
                <a:cubicBezTo>
                  <a:pt x="259657" y="79685"/>
                  <a:pt x="259363" y="79038"/>
                  <a:pt x="259057" y="78393"/>
                </a:cubicBezTo>
                <a:cubicBezTo>
                  <a:pt x="258756" y="77748"/>
                  <a:pt x="258445" y="77106"/>
                  <a:pt x="258133" y="76466"/>
                </a:cubicBezTo>
                <a:cubicBezTo>
                  <a:pt x="257821" y="75827"/>
                  <a:pt x="257498" y="75190"/>
                  <a:pt x="257180" y="74555"/>
                </a:cubicBezTo>
                <a:cubicBezTo>
                  <a:pt x="256857" y="73920"/>
                  <a:pt x="256528" y="73288"/>
                  <a:pt x="256193" y="72658"/>
                </a:cubicBezTo>
                <a:cubicBezTo>
                  <a:pt x="255858" y="72028"/>
                  <a:pt x="255524" y="71402"/>
                  <a:pt x="255177" y="70777"/>
                </a:cubicBezTo>
                <a:cubicBezTo>
                  <a:pt x="254837" y="70153"/>
                  <a:pt x="254490" y="69532"/>
                  <a:pt x="254138" y="68913"/>
                </a:cubicBezTo>
                <a:cubicBezTo>
                  <a:pt x="253780" y="68294"/>
                  <a:pt x="253428" y="67678"/>
                  <a:pt x="253064" y="67065"/>
                </a:cubicBezTo>
                <a:cubicBezTo>
                  <a:pt x="252701" y="66451"/>
                  <a:pt x="252331" y="65841"/>
                  <a:pt x="251962" y="65234"/>
                </a:cubicBezTo>
                <a:cubicBezTo>
                  <a:pt x="251587" y="64627"/>
                  <a:pt x="251211" y="64022"/>
                  <a:pt x="250830" y="63420"/>
                </a:cubicBezTo>
                <a:cubicBezTo>
                  <a:pt x="250449" y="62819"/>
                  <a:pt x="250063" y="62220"/>
                  <a:pt x="249670" y="61625"/>
                </a:cubicBezTo>
                <a:cubicBezTo>
                  <a:pt x="249283" y="61030"/>
                  <a:pt x="248885" y="60437"/>
                  <a:pt x="248487" y="59848"/>
                </a:cubicBezTo>
                <a:cubicBezTo>
                  <a:pt x="248088" y="59259"/>
                  <a:pt x="247684" y="58673"/>
                  <a:pt x="247274" y="58090"/>
                </a:cubicBezTo>
                <a:cubicBezTo>
                  <a:pt x="246864" y="57507"/>
                  <a:pt x="246449" y="56928"/>
                  <a:pt x="246033" y="56351"/>
                </a:cubicBezTo>
                <a:cubicBezTo>
                  <a:pt x="245612" y="55775"/>
                  <a:pt x="245190" y="55202"/>
                  <a:pt x="244763" y="54632"/>
                </a:cubicBezTo>
                <a:cubicBezTo>
                  <a:pt x="244336" y="54063"/>
                  <a:pt x="243903" y="53496"/>
                  <a:pt x="243464" y="52933"/>
                </a:cubicBezTo>
                <a:cubicBezTo>
                  <a:pt x="243031" y="52370"/>
                  <a:pt x="242587" y="51811"/>
                  <a:pt x="242142" y="51255"/>
                </a:cubicBezTo>
                <a:cubicBezTo>
                  <a:pt x="241698" y="50699"/>
                  <a:pt x="241248" y="50147"/>
                  <a:pt x="240797" y="49598"/>
                </a:cubicBezTo>
                <a:cubicBezTo>
                  <a:pt x="240341" y="49049"/>
                  <a:pt x="239885" y="48504"/>
                  <a:pt x="239423" y="47962"/>
                </a:cubicBezTo>
                <a:cubicBezTo>
                  <a:pt x="238962" y="47420"/>
                  <a:pt x="238494" y="46882"/>
                  <a:pt x="238021" y="46348"/>
                </a:cubicBezTo>
                <a:cubicBezTo>
                  <a:pt x="237553" y="45813"/>
                  <a:pt x="237074" y="45283"/>
                  <a:pt x="236595" y="44756"/>
                </a:cubicBezTo>
                <a:cubicBezTo>
                  <a:pt x="236115" y="44229"/>
                  <a:pt x="235636" y="43705"/>
                  <a:pt x="235146" y="43187"/>
                </a:cubicBezTo>
                <a:cubicBezTo>
                  <a:pt x="234661" y="42667"/>
                  <a:pt x="234170" y="42151"/>
                  <a:pt x="233674" y="41640"/>
                </a:cubicBezTo>
                <a:cubicBezTo>
                  <a:pt x="233177" y="41128"/>
                  <a:pt x="232681" y="40621"/>
                  <a:pt x="232173" y="40117"/>
                </a:cubicBezTo>
                <a:cubicBezTo>
                  <a:pt x="231670" y="39613"/>
                  <a:pt x="231162" y="39113"/>
                  <a:pt x="230654" y="38618"/>
                </a:cubicBezTo>
                <a:cubicBezTo>
                  <a:pt x="230141" y="38122"/>
                  <a:pt x="229627" y="37630"/>
                  <a:pt x="229107" y="37143"/>
                </a:cubicBezTo>
                <a:cubicBezTo>
                  <a:pt x="228588" y="36655"/>
                  <a:pt x="228068" y="36171"/>
                  <a:pt x="227537" y="35692"/>
                </a:cubicBezTo>
                <a:cubicBezTo>
                  <a:pt x="227012" y="35212"/>
                  <a:pt x="226481" y="34737"/>
                  <a:pt x="225950" y="34266"/>
                </a:cubicBezTo>
                <a:cubicBezTo>
                  <a:pt x="225413" y="33795"/>
                  <a:pt x="224876" y="33328"/>
                  <a:pt x="224333" y="32866"/>
                </a:cubicBezTo>
                <a:cubicBezTo>
                  <a:pt x="223796" y="32403"/>
                  <a:pt x="223248" y="31944"/>
                  <a:pt x="222700" y="31490"/>
                </a:cubicBezTo>
                <a:cubicBezTo>
                  <a:pt x="222151" y="31036"/>
                  <a:pt x="221603" y="30587"/>
                  <a:pt x="221043" y="30141"/>
                </a:cubicBezTo>
                <a:cubicBezTo>
                  <a:pt x="220489" y="29696"/>
                  <a:pt x="219929" y="29254"/>
                  <a:pt x="219369" y="28818"/>
                </a:cubicBezTo>
                <a:cubicBezTo>
                  <a:pt x="218803" y="28381"/>
                  <a:pt x="218237" y="27949"/>
                  <a:pt x="217671" y="27521"/>
                </a:cubicBezTo>
                <a:cubicBezTo>
                  <a:pt x="217100" y="27093"/>
                  <a:pt x="216528" y="26670"/>
                  <a:pt x="215951" y="26252"/>
                </a:cubicBezTo>
                <a:cubicBezTo>
                  <a:pt x="215374" y="25833"/>
                  <a:pt x="214797" y="25419"/>
                  <a:pt x="214214" y="25009"/>
                </a:cubicBezTo>
                <a:cubicBezTo>
                  <a:pt x="213630" y="24599"/>
                  <a:pt x="213047" y="24194"/>
                  <a:pt x="212459" y="23794"/>
                </a:cubicBezTo>
                <a:cubicBezTo>
                  <a:pt x="211870" y="23394"/>
                  <a:pt x="211275" y="22998"/>
                  <a:pt x="210681" y="22606"/>
                </a:cubicBezTo>
                <a:cubicBezTo>
                  <a:pt x="210086" y="22215"/>
                  <a:pt x="209491" y="21829"/>
                  <a:pt x="208885" y="21448"/>
                </a:cubicBezTo>
                <a:cubicBezTo>
                  <a:pt x="208285" y="21066"/>
                  <a:pt x="207684" y="20688"/>
                  <a:pt x="207078" y="20316"/>
                </a:cubicBezTo>
                <a:cubicBezTo>
                  <a:pt x="206466" y="19944"/>
                  <a:pt x="205860" y="19577"/>
                  <a:pt x="205248" y="19214"/>
                </a:cubicBezTo>
                <a:cubicBezTo>
                  <a:pt x="204636" y="18851"/>
                  <a:pt x="204019" y="18494"/>
                  <a:pt x="203401" y="18141"/>
                </a:cubicBezTo>
                <a:cubicBezTo>
                  <a:pt x="202783" y="17788"/>
                  <a:pt x="202160" y="17440"/>
                  <a:pt x="201536" y="17096"/>
                </a:cubicBezTo>
                <a:cubicBezTo>
                  <a:pt x="200913" y="16753"/>
                  <a:pt x="200284" y="16415"/>
                  <a:pt x="199655" y="16082"/>
                </a:cubicBezTo>
                <a:cubicBezTo>
                  <a:pt x="199025" y="15749"/>
                  <a:pt x="198396" y="15420"/>
                  <a:pt x="197761" y="15096"/>
                </a:cubicBezTo>
                <a:cubicBezTo>
                  <a:pt x="197126" y="14773"/>
                  <a:pt x="196491" y="14455"/>
                  <a:pt x="195850" y="14142"/>
                </a:cubicBezTo>
                <a:cubicBezTo>
                  <a:pt x="195209" y="13828"/>
                  <a:pt x="194569" y="13519"/>
                  <a:pt x="193928" y="13216"/>
                </a:cubicBezTo>
                <a:cubicBezTo>
                  <a:pt x="193281" y="12913"/>
                  <a:pt x="192635" y="12615"/>
                  <a:pt x="191988" y="12321"/>
                </a:cubicBezTo>
                <a:cubicBezTo>
                  <a:pt x="191336" y="12028"/>
                  <a:pt x="190689" y="11740"/>
                  <a:pt x="190031" y="11458"/>
                </a:cubicBezTo>
                <a:cubicBezTo>
                  <a:pt x="189379" y="11174"/>
                  <a:pt x="188727" y="10897"/>
                  <a:pt x="188069" y="10624"/>
                </a:cubicBezTo>
                <a:cubicBezTo>
                  <a:pt x="187410" y="10351"/>
                  <a:pt x="186752" y="10084"/>
                  <a:pt x="186088" y="9822"/>
                </a:cubicBezTo>
                <a:cubicBezTo>
                  <a:pt x="185425" y="9559"/>
                  <a:pt x="184761" y="9302"/>
                  <a:pt x="184097" y="9051"/>
                </a:cubicBezTo>
                <a:cubicBezTo>
                  <a:pt x="183427" y="8799"/>
                  <a:pt x="182763" y="8552"/>
                  <a:pt x="182094" y="8311"/>
                </a:cubicBezTo>
                <a:cubicBezTo>
                  <a:pt x="181424" y="8069"/>
                  <a:pt x="180749" y="7834"/>
                  <a:pt x="180079" y="7603"/>
                </a:cubicBezTo>
                <a:cubicBezTo>
                  <a:pt x="179404" y="7372"/>
                  <a:pt x="178728" y="7147"/>
                  <a:pt x="178053" y="6927"/>
                </a:cubicBezTo>
                <a:cubicBezTo>
                  <a:pt x="177377" y="6706"/>
                  <a:pt x="176696" y="6492"/>
                  <a:pt x="176015" y="6282"/>
                </a:cubicBezTo>
                <a:cubicBezTo>
                  <a:pt x="175334" y="6072"/>
                  <a:pt x="174653" y="5868"/>
                  <a:pt x="173971" y="5670"/>
                </a:cubicBezTo>
                <a:cubicBezTo>
                  <a:pt x="173284" y="5471"/>
                  <a:pt x="172603" y="5277"/>
                  <a:pt x="171916" y="5090"/>
                </a:cubicBezTo>
                <a:cubicBezTo>
                  <a:pt x="171229" y="4901"/>
                  <a:pt x="170537" y="4719"/>
                  <a:pt x="169850" y="4542"/>
                </a:cubicBezTo>
                <a:cubicBezTo>
                  <a:pt x="169160" y="4365"/>
                  <a:pt x="168469" y="4193"/>
                  <a:pt x="167777" y="4027"/>
                </a:cubicBezTo>
                <a:cubicBezTo>
                  <a:pt x="167085" y="3860"/>
                  <a:pt x="166391" y="3700"/>
                  <a:pt x="165697" y="3544"/>
                </a:cubicBezTo>
                <a:cubicBezTo>
                  <a:pt x="165002" y="3389"/>
                  <a:pt x="164306" y="3239"/>
                  <a:pt x="163609" y="3094"/>
                </a:cubicBezTo>
                <a:cubicBezTo>
                  <a:pt x="162912" y="2950"/>
                  <a:pt x="162213" y="2811"/>
                  <a:pt x="161514" y="2677"/>
                </a:cubicBezTo>
                <a:cubicBezTo>
                  <a:pt x="160815" y="2544"/>
                  <a:pt x="160114" y="2416"/>
                  <a:pt x="159414" y="2294"/>
                </a:cubicBezTo>
                <a:cubicBezTo>
                  <a:pt x="158712" y="2171"/>
                  <a:pt x="158010" y="2054"/>
                  <a:pt x="157306" y="1942"/>
                </a:cubicBezTo>
                <a:cubicBezTo>
                  <a:pt x="156603" y="1831"/>
                  <a:pt x="155900" y="1725"/>
                  <a:pt x="155195" y="1625"/>
                </a:cubicBezTo>
                <a:cubicBezTo>
                  <a:pt x="154490" y="1524"/>
                  <a:pt x="153784" y="1429"/>
                  <a:pt x="153078" y="1340"/>
                </a:cubicBezTo>
                <a:cubicBezTo>
                  <a:pt x="152372" y="1251"/>
                  <a:pt x="151665" y="1167"/>
                  <a:pt x="150958" y="1089"/>
                </a:cubicBezTo>
                <a:cubicBezTo>
                  <a:pt x="150250" y="1011"/>
                  <a:pt x="149541" y="938"/>
                  <a:pt x="148833" y="871"/>
                </a:cubicBezTo>
                <a:cubicBezTo>
                  <a:pt x="148124" y="804"/>
                  <a:pt x="147415" y="743"/>
                  <a:pt x="146705" y="687"/>
                </a:cubicBezTo>
                <a:cubicBezTo>
                  <a:pt x="145996" y="631"/>
                  <a:pt x="145286" y="581"/>
                  <a:pt x="144575" y="536"/>
                </a:cubicBezTo>
                <a:cubicBezTo>
                  <a:pt x="143865" y="491"/>
                  <a:pt x="143154" y="452"/>
                  <a:pt x="142443" y="418"/>
                </a:cubicBezTo>
                <a:cubicBezTo>
                  <a:pt x="141731" y="385"/>
                  <a:pt x="141020" y="357"/>
                  <a:pt x="140308" y="335"/>
                </a:cubicBezTo>
                <a:cubicBezTo>
                  <a:pt x="139597" y="312"/>
                  <a:pt x="138886" y="295"/>
                  <a:pt x="138174" y="284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4"/>
                </a:cubicBezTo>
                <a:cubicBezTo>
                  <a:pt x="133191" y="295"/>
                  <a:pt x="132479" y="312"/>
                  <a:pt x="131768" y="335"/>
                </a:cubicBezTo>
                <a:cubicBezTo>
                  <a:pt x="131056" y="357"/>
                  <a:pt x="130345" y="385"/>
                  <a:pt x="129634" y="418"/>
                </a:cubicBezTo>
                <a:cubicBezTo>
                  <a:pt x="128923" y="452"/>
                  <a:pt x="128212" y="491"/>
                  <a:pt x="127502" y="536"/>
                </a:cubicBezTo>
                <a:cubicBezTo>
                  <a:pt x="126791" y="581"/>
                  <a:pt x="126081" y="631"/>
                  <a:pt x="125371" y="687"/>
                </a:cubicBezTo>
                <a:cubicBezTo>
                  <a:pt x="124661" y="743"/>
                  <a:pt x="123952" y="804"/>
                  <a:pt x="123244" y="871"/>
                </a:cubicBezTo>
                <a:cubicBezTo>
                  <a:pt x="122535" y="938"/>
                  <a:pt x="121826" y="1011"/>
                  <a:pt x="121119" y="1089"/>
                </a:cubicBezTo>
                <a:cubicBezTo>
                  <a:pt x="120411" y="1167"/>
                  <a:pt x="119704" y="1251"/>
                  <a:pt x="118998" y="1340"/>
                </a:cubicBezTo>
                <a:cubicBezTo>
                  <a:pt x="118292" y="1429"/>
                  <a:pt x="117586" y="1524"/>
                  <a:pt x="116881" y="1625"/>
                </a:cubicBezTo>
                <a:cubicBezTo>
                  <a:pt x="116177" y="1725"/>
                  <a:pt x="115473" y="1831"/>
                  <a:pt x="114770" y="1942"/>
                </a:cubicBezTo>
                <a:cubicBezTo>
                  <a:pt x="114067" y="2054"/>
                  <a:pt x="113365" y="2171"/>
                  <a:pt x="112663" y="2294"/>
                </a:cubicBezTo>
                <a:cubicBezTo>
                  <a:pt x="111962" y="2416"/>
                  <a:pt x="111262" y="2544"/>
                  <a:pt x="110562" y="2677"/>
                </a:cubicBezTo>
                <a:cubicBezTo>
                  <a:pt x="109863" y="2811"/>
                  <a:pt x="109165" y="2950"/>
                  <a:pt x="108467" y="3094"/>
                </a:cubicBezTo>
                <a:cubicBezTo>
                  <a:pt x="107771" y="3239"/>
                  <a:pt x="107075" y="3389"/>
                  <a:pt x="106380" y="3544"/>
                </a:cubicBezTo>
                <a:cubicBezTo>
                  <a:pt x="105685" y="3700"/>
                  <a:pt x="104992" y="3860"/>
                  <a:pt x="104300" y="4027"/>
                </a:cubicBezTo>
                <a:cubicBezTo>
                  <a:pt x="103607" y="4193"/>
                  <a:pt x="102916" y="4365"/>
                  <a:pt x="102227" y="4542"/>
                </a:cubicBezTo>
                <a:cubicBezTo>
                  <a:pt x="101537" y="4719"/>
                  <a:pt x="100849" y="4901"/>
                  <a:pt x="100163" y="5090"/>
                </a:cubicBezTo>
                <a:cubicBezTo>
                  <a:pt x="99476" y="5277"/>
                  <a:pt x="98791" y="5471"/>
                  <a:pt x="98107" y="5670"/>
                </a:cubicBezTo>
                <a:cubicBezTo>
                  <a:pt x="97424" y="5868"/>
                  <a:pt x="96742" y="6072"/>
                  <a:pt x="96061" y="6282"/>
                </a:cubicBezTo>
                <a:cubicBezTo>
                  <a:pt x="95381" y="6492"/>
                  <a:pt x="94702" y="6706"/>
                  <a:pt x="94025" y="6927"/>
                </a:cubicBezTo>
                <a:cubicBezTo>
                  <a:pt x="93348" y="7147"/>
                  <a:pt x="92673" y="7372"/>
                  <a:pt x="91999" y="7603"/>
                </a:cubicBezTo>
                <a:cubicBezTo>
                  <a:pt x="91326" y="7834"/>
                  <a:pt x="90654" y="8069"/>
                  <a:pt x="89984" y="8311"/>
                </a:cubicBezTo>
                <a:cubicBezTo>
                  <a:pt x="89315" y="8552"/>
                  <a:pt x="88647" y="8799"/>
                  <a:pt x="87980" y="9051"/>
                </a:cubicBezTo>
                <a:cubicBezTo>
                  <a:pt x="87315" y="9302"/>
                  <a:pt x="86651" y="9559"/>
                  <a:pt x="85989" y="9822"/>
                </a:cubicBezTo>
                <a:cubicBezTo>
                  <a:pt x="85327" y="10084"/>
                  <a:pt x="84667" y="10351"/>
                  <a:pt x="84009" y="10624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0"/>
                  <a:pt x="80738" y="12028"/>
                  <a:pt x="80090" y="12321"/>
                </a:cubicBezTo>
                <a:cubicBezTo>
                  <a:pt x="79441" y="12615"/>
                  <a:pt x="78794" y="12913"/>
                  <a:pt x="78150" y="13216"/>
                </a:cubicBezTo>
                <a:cubicBezTo>
                  <a:pt x="77506" y="13519"/>
                  <a:pt x="76864" y="13828"/>
                  <a:pt x="76225" y="14142"/>
                </a:cubicBezTo>
                <a:cubicBezTo>
                  <a:pt x="75586" y="14455"/>
                  <a:pt x="74949" y="14773"/>
                  <a:pt x="74315" y="15096"/>
                </a:cubicBezTo>
                <a:cubicBezTo>
                  <a:pt x="73680" y="15420"/>
                  <a:pt x="73049" y="15749"/>
                  <a:pt x="72419" y="16082"/>
                </a:cubicBezTo>
                <a:cubicBezTo>
                  <a:pt x="71790" y="16415"/>
                  <a:pt x="71164" y="16753"/>
                  <a:pt x="70540" y="17096"/>
                </a:cubicBezTo>
                <a:cubicBezTo>
                  <a:pt x="69916" y="17440"/>
                  <a:pt x="69295" y="17788"/>
                  <a:pt x="68677" y="18141"/>
                </a:cubicBezTo>
                <a:cubicBezTo>
                  <a:pt x="68059" y="18494"/>
                  <a:pt x="67443" y="18851"/>
                  <a:pt x="66830" y="19214"/>
                </a:cubicBezTo>
                <a:cubicBezTo>
                  <a:pt x="66217" y="19577"/>
                  <a:pt x="65607" y="19944"/>
                  <a:pt x="65001" y="20316"/>
                </a:cubicBezTo>
                <a:cubicBezTo>
                  <a:pt x="64393" y="20688"/>
                  <a:pt x="63790" y="21066"/>
                  <a:pt x="63189" y="21448"/>
                </a:cubicBezTo>
                <a:cubicBezTo>
                  <a:pt x="62587" y="21829"/>
                  <a:pt x="61989" y="22215"/>
                  <a:pt x="61394" y="22606"/>
                </a:cubicBezTo>
                <a:cubicBezTo>
                  <a:pt x="60799" y="22998"/>
                  <a:pt x="60208" y="23394"/>
                  <a:pt x="59619" y="23794"/>
                </a:cubicBezTo>
                <a:cubicBezTo>
                  <a:pt x="59030" y="24194"/>
                  <a:pt x="58444" y="24599"/>
                  <a:pt x="57861" y="25009"/>
                </a:cubicBezTo>
                <a:cubicBezTo>
                  <a:pt x="57280" y="25419"/>
                  <a:pt x="56700" y="25833"/>
                  <a:pt x="56124" y="26252"/>
                </a:cubicBezTo>
                <a:cubicBezTo>
                  <a:pt x="55548" y="26670"/>
                  <a:pt x="54976" y="27093"/>
                  <a:pt x="54406" y="27521"/>
                </a:cubicBezTo>
                <a:cubicBezTo>
                  <a:pt x="53837" y="27949"/>
                  <a:pt x="53271" y="28381"/>
                  <a:pt x="52709" y="28818"/>
                </a:cubicBezTo>
                <a:cubicBezTo>
                  <a:pt x="52146" y="29254"/>
                  <a:pt x="51587" y="29696"/>
                  <a:pt x="51032" y="30141"/>
                </a:cubicBezTo>
                <a:cubicBezTo>
                  <a:pt x="50476" y="30587"/>
                  <a:pt x="49924" y="31036"/>
                  <a:pt x="49375" y="31490"/>
                </a:cubicBezTo>
                <a:cubicBezTo>
                  <a:pt x="48827" y="31944"/>
                  <a:pt x="48282" y="32403"/>
                  <a:pt x="47741" y="32866"/>
                </a:cubicBezTo>
                <a:cubicBezTo>
                  <a:pt x="47199" y="33328"/>
                  <a:pt x="46662" y="33795"/>
                  <a:pt x="46128" y="34266"/>
                </a:cubicBezTo>
                <a:cubicBezTo>
                  <a:pt x="45594" y="34737"/>
                  <a:pt x="45063" y="35212"/>
                  <a:pt x="44537" y="35692"/>
                </a:cubicBezTo>
                <a:cubicBezTo>
                  <a:pt x="44010" y="36171"/>
                  <a:pt x="43488" y="36655"/>
                  <a:pt x="42969" y="37143"/>
                </a:cubicBezTo>
                <a:cubicBezTo>
                  <a:pt x="42450" y="37630"/>
                  <a:pt x="41934" y="38122"/>
                  <a:pt x="41423" y="38618"/>
                </a:cubicBezTo>
                <a:cubicBezTo>
                  <a:pt x="40912" y="39113"/>
                  <a:pt x="40405" y="39613"/>
                  <a:pt x="39902" y="40117"/>
                </a:cubicBezTo>
                <a:cubicBezTo>
                  <a:pt x="39398" y="40621"/>
                  <a:pt x="38898" y="41128"/>
                  <a:pt x="38403" y="41640"/>
                </a:cubicBezTo>
                <a:cubicBezTo>
                  <a:pt x="37908" y="42151"/>
                  <a:pt x="37417" y="42667"/>
                  <a:pt x="36929" y="43187"/>
                </a:cubicBezTo>
                <a:cubicBezTo>
                  <a:pt x="36442" y="43705"/>
                  <a:pt x="35959" y="44229"/>
                  <a:pt x="35480" y="44756"/>
                </a:cubicBezTo>
                <a:cubicBezTo>
                  <a:pt x="35001" y="45283"/>
                  <a:pt x="34526" y="45813"/>
                  <a:pt x="34054" y="46348"/>
                </a:cubicBezTo>
                <a:cubicBezTo>
                  <a:pt x="33584" y="46882"/>
                  <a:pt x="33118" y="47420"/>
                  <a:pt x="32655" y="47962"/>
                </a:cubicBezTo>
                <a:cubicBezTo>
                  <a:pt x="32193" y="48504"/>
                  <a:pt x="31734" y="49049"/>
                  <a:pt x="31281" y="49598"/>
                </a:cubicBezTo>
                <a:cubicBezTo>
                  <a:pt x="30827" y="50147"/>
                  <a:pt x="30378" y="50699"/>
                  <a:pt x="29933" y="51255"/>
                </a:cubicBezTo>
                <a:cubicBezTo>
                  <a:pt x="29488" y="51811"/>
                  <a:pt x="29047" y="52370"/>
                  <a:pt x="28610" y="52933"/>
                </a:cubicBezTo>
                <a:cubicBezTo>
                  <a:pt x="28174" y="53496"/>
                  <a:pt x="27742" y="54063"/>
                  <a:pt x="27315" y="54632"/>
                </a:cubicBezTo>
                <a:cubicBezTo>
                  <a:pt x="26888" y="55202"/>
                  <a:pt x="26464" y="55775"/>
                  <a:pt x="26046" y="56351"/>
                </a:cubicBezTo>
                <a:cubicBezTo>
                  <a:pt x="25627" y="56928"/>
                  <a:pt x="25213" y="57507"/>
                  <a:pt x="24804" y="58090"/>
                </a:cubicBezTo>
                <a:cubicBezTo>
                  <a:pt x="24395" y="58673"/>
                  <a:pt x="23990" y="59259"/>
                  <a:pt x="23590" y="59848"/>
                </a:cubicBezTo>
                <a:cubicBezTo>
                  <a:pt x="23190" y="60437"/>
                  <a:pt x="22795" y="61030"/>
                  <a:pt x="22404" y="61625"/>
                </a:cubicBezTo>
                <a:cubicBezTo>
                  <a:pt x="22013" y="62220"/>
                  <a:pt x="21627" y="62819"/>
                  <a:pt x="21245" y="63420"/>
                </a:cubicBezTo>
                <a:cubicBezTo>
                  <a:pt x="20864" y="64022"/>
                  <a:pt x="20487" y="64627"/>
                  <a:pt x="20115" y="65234"/>
                </a:cubicBezTo>
                <a:cubicBezTo>
                  <a:pt x="19743" y="65841"/>
                  <a:pt x="19376" y="66451"/>
                  <a:pt x="19013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8" y="69532"/>
                  <a:pt x="17241" y="70153"/>
                  <a:pt x="16897" y="70777"/>
                </a:cubicBezTo>
                <a:cubicBezTo>
                  <a:pt x="16554" y="71402"/>
                  <a:pt x="16217" y="72028"/>
                  <a:pt x="15883" y="72658"/>
                </a:cubicBezTo>
                <a:cubicBezTo>
                  <a:pt x="15550" y="73288"/>
                  <a:pt x="15222" y="73920"/>
                  <a:pt x="14899" y="74555"/>
                </a:cubicBezTo>
                <a:cubicBezTo>
                  <a:pt x="14576" y="75190"/>
                  <a:pt x="14257" y="75827"/>
                  <a:pt x="13944" y="76466"/>
                </a:cubicBezTo>
                <a:cubicBezTo>
                  <a:pt x="13631" y="77106"/>
                  <a:pt x="13323" y="77748"/>
                  <a:pt x="13020" y="78393"/>
                </a:cubicBezTo>
                <a:cubicBezTo>
                  <a:pt x="12716" y="79038"/>
                  <a:pt x="12419" y="79685"/>
                  <a:pt x="12126" y="80334"/>
                </a:cubicBezTo>
                <a:cubicBezTo>
                  <a:pt x="11833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29" y="84256"/>
                </a:cubicBezTo>
                <a:cubicBezTo>
                  <a:pt x="10157" y="84914"/>
                  <a:pt x="9890" y="85575"/>
                  <a:pt x="9628" y="86237"/>
                </a:cubicBezTo>
                <a:cubicBezTo>
                  <a:pt x="9366" y="86899"/>
                  <a:pt x="9109" y="87564"/>
                  <a:pt x="8857" y="88230"/>
                </a:cubicBezTo>
                <a:cubicBezTo>
                  <a:pt x="8606" y="88897"/>
                  <a:pt x="8359" y="89565"/>
                  <a:pt x="8118" y="90236"/>
                </a:cubicBezTo>
                <a:cubicBezTo>
                  <a:pt x="7877" y="90906"/>
                  <a:pt x="7641" y="91578"/>
                  <a:pt x="7411" y="92252"/>
                </a:cubicBezTo>
                <a:cubicBezTo>
                  <a:pt x="7180" y="92926"/>
                  <a:pt x="6955" y="93602"/>
                  <a:pt x="6735" y="94279"/>
                </a:cubicBezTo>
                <a:cubicBezTo>
                  <a:pt x="6515" y="94956"/>
                  <a:pt x="6300" y="95636"/>
                  <a:pt x="6090" y="96317"/>
                </a:cubicBezTo>
                <a:cubicBezTo>
                  <a:pt x="5881" y="96997"/>
                  <a:pt x="5677" y="97680"/>
                  <a:pt x="5479" y="98364"/>
                </a:cubicBezTo>
                <a:cubicBezTo>
                  <a:pt x="5280" y="99048"/>
                  <a:pt x="5087" y="99734"/>
                  <a:pt x="4899" y="100421"/>
                </a:cubicBezTo>
                <a:cubicBezTo>
                  <a:pt x="4711" y="101108"/>
                  <a:pt x="4529" y="101797"/>
                  <a:pt x="4352" y="102487"/>
                </a:cubicBezTo>
                <a:cubicBezTo>
                  <a:pt x="4174" y="103177"/>
                  <a:pt x="4003" y="103869"/>
                  <a:pt x="3837" y="104561"/>
                </a:cubicBezTo>
                <a:cubicBezTo>
                  <a:pt x="3670" y="105254"/>
                  <a:pt x="3510" y="105948"/>
                  <a:pt x="3355" y="106643"/>
                </a:cubicBezTo>
                <a:cubicBezTo>
                  <a:pt x="3199" y="107338"/>
                  <a:pt x="3049" y="108035"/>
                  <a:pt x="2905" y="108732"/>
                </a:cubicBezTo>
                <a:cubicBezTo>
                  <a:pt x="2761" y="109430"/>
                  <a:pt x="2622" y="110128"/>
                  <a:pt x="2488" y="110828"/>
                </a:cubicBezTo>
                <a:cubicBezTo>
                  <a:pt x="2355" y="111528"/>
                  <a:pt x="2227" y="112229"/>
                  <a:pt x="2105" y="112931"/>
                </a:cubicBezTo>
                <a:cubicBezTo>
                  <a:pt x="1983" y="113633"/>
                  <a:pt x="1865" y="114335"/>
                  <a:pt x="1754" y="115039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3"/>
                  <a:pt x="1152" y="119270"/>
                </a:cubicBezTo>
                <a:cubicBezTo>
                  <a:pt x="1063" y="119977"/>
                  <a:pt x="979" y="120685"/>
                  <a:pt x="901" y="121393"/>
                </a:cubicBezTo>
                <a:cubicBezTo>
                  <a:pt x="823" y="122100"/>
                  <a:pt x="751" y="122809"/>
                  <a:pt x="684" y="123519"/>
                </a:cubicBezTo>
                <a:cubicBezTo>
                  <a:pt x="617" y="124228"/>
                  <a:pt x="556" y="124937"/>
                  <a:pt x="499" y="125647"/>
                </a:cubicBezTo>
                <a:cubicBezTo>
                  <a:pt x="444" y="126358"/>
                  <a:pt x="393" y="127069"/>
                  <a:pt x="349" y="127779"/>
                </a:cubicBezTo>
                <a:cubicBezTo>
                  <a:pt x="304" y="128490"/>
                  <a:pt x="265" y="129202"/>
                  <a:pt x="231" y="129913"/>
                </a:cubicBezTo>
                <a:cubicBezTo>
                  <a:pt x="198" y="130625"/>
                  <a:pt x="170" y="131337"/>
                  <a:pt x="147" y="132049"/>
                </a:cubicBezTo>
                <a:cubicBezTo>
                  <a:pt x="125" y="132761"/>
                  <a:pt x="108" y="133473"/>
                  <a:pt x="97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7" y="138460"/>
                </a:cubicBezTo>
                <a:cubicBezTo>
                  <a:pt x="108" y="139172"/>
                  <a:pt x="125" y="139884"/>
                  <a:pt x="147" y="140596"/>
                </a:cubicBezTo>
                <a:cubicBezTo>
                  <a:pt x="170" y="141308"/>
                  <a:pt x="198" y="142020"/>
                  <a:pt x="231" y="142732"/>
                </a:cubicBezTo>
                <a:cubicBezTo>
                  <a:pt x="265" y="143443"/>
                  <a:pt x="304" y="144154"/>
                  <a:pt x="349" y="144866"/>
                </a:cubicBezTo>
                <a:cubicBezTo>
                  <a:pt x="393" y="145576"/>
                  <a:pt x="444" y="146287"/>
                  <a:pt x="499" y="146997"/>
                </a:cubicBezTo>
                <a:cubicBezTo>
                  <a:pt x="556" y="147707"/>
                  <a:pt x="617" y="148417"/>
                  <a:pt x="684" y="149126"/>
                </a:cubicBezTo>
                <a:cubicBezTo>
                  <a:pt x="751" y="149835"/>
                  <a:pt x="823" y="150544"/>
                  <a:pt x="901" y="151252"/>
                </a:cubicBezTo>
                <a:cubicBezTo>
                  <a:pt x="979" y="151960"/>
                  <a:pt x="1063" y="152668"/>
                  <a:pt x="1152" y="153374"/>
                </a:cubicBezTo>
                <a:cubicBezTo>
                  <a:pt x="1241" y="154081"/>
                  <a:pt x="1337" y="154787"/>
                  <a:pt x="1436" y="155493"/>
                </a:cubicBezTo>
                <a:cubicBezTo>
                  <a:pt x="1537" y="156198"/>
                  <a:pt x="1643" y="156902"/>
                  <a:pt x="1754" y="157606"/>
                </a:cubicBezTo>
                <a:cubicBezTo>
                  <a:pt x="1865" y="158310"/>
                  <a:pt x="1983" y="159013"/>
                  <a:pt x="2105" y="159714"/>
                </a:cubicBezTo>
                <a:cubicBezTo>
                  <a:pt x="2227" y="160416"/>
                  <a:pt x="2355" y="161117"/>
                  <a:pt x="2488" y="161817"/>
                </a:cubicBezTo>
                <a:cubicBezTo>
                  <a:pt x="2622" y="162516"/>
                  <a:pt x="2761" y="163215"/>
                  <a:pt x="2905" y="163913"/>
                </a:cubicBezTo>
                <a:cubicBezTo>
                  <a:pt x="3049" y="164610"/>
                  <a:pt x="3199" y="165307"/>
                  <a:pt x="3355" y="166002"/>
                </a:cubicBezTo>
                <a:cubicBezTo>
                  <a:pt x="3510" y="166697"/>
                  <a:pt x="3670" y="167391"/>
                  <a:pt x="3837" y="168084"/>
                </a:cubicBezTo>
                <a:cubicBezTo>
                  <a:pt x="4003" y="168777"/>
                  <a:pt x="4174" y="169468"/>
                  <a:pt x="4352" y="170158"/>
                </a:cubicBezTo>
                <a:cubicBezTo>
                  <a:pt x="4529" y="170848"/>
                  <a:pt x="4711" y="171536"/>
                  <a:pt x="4899" y="172224"/>
                </a:cubicBezTo>
                <a:cubicBezTo>
                  <a:pt x="5087" y="172911"/>
                  <a:pt x="5280" y="173596"/>
                  <a:pt x="5479" y="174280"/>
                </a:cubicBezTo>
                <a:cubicBezTo>
                  <a:pt x="5677" y="174964"/>
                  <a:pt x="5881" y="175647"/>
                  <a:pt x="6090" y="176328"/>
                </a:cubicBezTo>
                <a:cubicBezTo>
                  <a:pt x="6300" y="177009"/>
                  <a:pt x="6515" y="177688"/>
                  <a:pt x="6735" y="178366"/>
                </a:cubicBezTo>
                <a:cubicBezTo>
                  <a:pt x="6955" y="179043"/>
                  <a:pt x="7180" y="179719"/>
                  <a:pt x="7411" y="180393"/>
                </a:cubicBezTo>
                <a:cubicBezTo>
                  <a:pt x="7641" y="181067"/>
                  <a:pt x="7877" y="181739"/>
                  <a:pt x="8118" y="182409"/>
                </a:cubicBezTo>
                <a:cubicBezTo>
                  <a:pt x="8359" y="183080"/>
                  <a:pt x="8606" y="183748"/>
                  <a:pt x="8857" y="184414"/>
                </a:cubicBezTo>
                <a:cubicBezTo>
                  <a:pt x="9109" y="185081"/>
                  <a:pt x="9366" y="185745"/>
                  <a:pt x="9628" y="186407"/>
                </a:cubicBezTo>
                <a:cubicBezTo>
                  <a:pt x="9890" y="187070"/>
                  <a:pt x="10157" y="187730"/>
                  <a:pt x="10429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3" y="191661"/>
                  <a:pt x="12126" y="192311"/>
                </a:cubicBezTo>
                <a:cubicBezTo>
                  <a:pt x="12419" y="192960"/>
                  <a:pt x="12716" y="193607"/>
                  <a:pt x="13020" y="194252"/>
                </a:cubicBezTo>
                <a:cubicBezTo>
                  <a:pt x="13323" y="194896"/>
                  <a:pt x="13631" y="195538"/>
                  <a:pt x="13944" y="196178"/>
                </a:cubicBezTo>
                <a:cubicBezTo>
                  <a:pt x="14257" y="196818"/>
                  <a:pt x="14576" y="197455"/>
                  <a:pt x="14899" y="198090"/>
                </a:cubicBezTo>
                <a:cubicBezTo>
                  <a:pt x="15222" y="198725"/>
                  <a:pt x="15550" y="199357"/>
                  <a:pt x="15883" y="199987"/>
                </a:cubicBezTo>
                <a:cubicBezTo>
                  <a:pt x="16217" y="200616"/>
                  <a:pt x="16554" y="201243"/>
                  <a:pt x="16897" y="201867"/>
                </a:cubicBezTo>
                <a:cubicBezTo>
                  <a:pt x="17241" y="202491"/>
                  <a:pt x="17588" y="203113"/>
                  <a:pt x="17941" y="203732"/>
                </a:cubicBezTo>
                <a:cubicBezTo>
                  <a:pt x="18294" y="204351"/>
                  <a:pt x="18651" y="204967"/>
                  <a:pt x="19013" y="205580"/>
                </a:cubicBezTo>
                <a:cubicBezTo>
                  <a:pt x="19376" y="206193"/>
                  <a:pt x="19743" y="206803"/>
                  <a:pt x="20115" y="207411"/>
                </a:cubicBezTo>
                <a:cubicBezTo>
                  <a:pt x="20487" y="208018"/>
                  <a:pt x="20864" y="208623"/>
                  <a:pt x="21245" y="209224"/>
                </a:cubicBezTo>
                <a:cubicBezTo>
                  <a:pt x="21627" y="209826"/>
                  <a:pt x="22013" y="210424"/>
                  <a:pt x="22404" y="211020"/>
                </a:cubicBezTo>
                <a:cubicBezTo>
                  <a:pt x="22795" y="211615"/>
                  <a:pt x="23190" y="212208"/>
                  <a:pt x="23590" y="212797"/>
                </a:cubicBezTo>
                <a:cubicBezTo>
                  <a:pt x="23990" y="213386"/>
                  <a:pt x="24395" y="213972"/>
                  <a:pt x="24804" y="214555"/>
                </a:cubicBezTo>
                <a:cubicBezTo>
                  <a:pt x="25213" y="215138"/>
                  <a:pt x="25627" y="215717"/>
                  <a:pt x="26046" y="216294"/>
                </a:cubicBezTo>
                <a:cubicBezTo>
                  <a:pt x="26464" y="216870"/>
                  <a:pt x="26888" y="217443"/>
                  <a:pt x="27315" y="218013"/>
                </a:cubicBezTo>
                <a:cubicBezTo>
                  <a:pt x="27742" y="218582"/>
                  <a:pt x="28174" y="219149"/>
                  <a:pt x="28610" y="219711"/>
                </a:cubicBezTo>
                <a:cubicBezTo>
                  <a:pt x="29047" y="220274"/>
                  <a:pt x="29488" y="220834"/>
                  <a:pt x="29933" y="221390"/>
                </a:cubicBezTo>
                <a:cubicBezTo>
                  <a:pt x="30378" y="221946"/>
                  <a:pt x="30827" y="222498"/>
                  <a:pt x="31281" y="223047"/>
                </a:cubicBezTo>
                <a:cubicBezTo>
                  <a:pt x="31734" y="223596"/>
                  <a:pt x="32193" y="224142"/>
                  <a:pt x="32655" y="224683"/>
                </a:cubicBezTo>
                <a:cubicBezTo>
                  <a:pt x="33118" y="225225"/>
                  <a:pt x="33584" y="225763"/>
                  <a:pt x="34054" y="226297"/>
                </a:cubicBezTo>
                <a:cubicBezTo>
                  <a:pt x="34526" y="226831"/>
                  <a:pt x="35001" y="227362"/>
                  <a:pt x="35480" y="227889"/>
                </a:cubicBezTo>
                <a:cubicBezTo>
                  <a:pt x="35959" y="228416"/>
                  <a:pt x="36442" y="228939"/>
                  <a:pt x="36929" y="229459"/>
                </a:cubicBezTo>
                <a:cubicBezTo>
                  <a:pt x="37417" y="229978"/>
                  <a:pt x="37908" y="230493"/>
                  <a:pt x="38403" y="231005"/>
                </a:cubicBezTo>
                <a:cubicBezTo>
                  <a:pt x="38898" y="231516"/>
                  <a:pt x="39398" y="232024"/>
                  <a:pt x="39902" y="232528"/>
                </a:cubicBezTo>
                <a:cubicBezTo>
                  <a:pt x="40405" y="233032"/>
                  <a:pt x="40912" y="233531"/>
                  <a:pt x="41423" y="234027"/>
                </a:cubicBezTo>
                <a:cubicBezTo>
                  <a:pt x="41934" y="234523"/>
                  <a:pt x="42450" y="235014"/>
                  <a:pt x="42969" y="235502"/>
                </a:cubicBezTo>
                <a:cubicBezTo>
                  <a:pt x="43488" y="235990"/>
                  <a:pt x="44010" y="236473"/>
                  <a:pt x="44537" y="236953"/>
                </a:cubicBezTo>
                <a:cubicBezTo>
                  <a:pt x="45063" y="237432"/>
                  <a:pt x="45594" y="237907"/>
                  <a:pt x="46128" y="238379"/>
                </a:cubicBezTo>
                <a:cubicBezTo>
                  <a:pt x="46662" y="238850"/>
                  <a:pt x="47199" y="239317"/>
                  <a:pt x="47741" y="239780"/>
                </a:cubicBezTo>
                <a:cubicBezTo>
                  <a:pt x="48282" y="240242"/>
                  <a:pt x="48827" y="240700"/>
                  <a:pt x="49375" y="241155"/>
                </a:cubicBezTo>
                <a:cubicBezTo>
                  <a:pt x="49924" y="241609"/>
                  <a:pt x="50476" y="242059"/>
                  <a:pt x="51032" y="242504"/>
                </a:cubicBezTo>
                <a:cubicBezTo>
                  <a:pt x="51587" y="242949"/>
                  <a:pt x="52146" y="243390"/>
                  <a:pt x="52709" y="243827"/>
                </a:cubicBezTo>
                <a:cubicBezTo>
                  <a:pt x="53271" y="244264"/>
                  <a:pt x="53837" y="244696"/>
                  <a:pt x="54406" y="245123"/>
                </a:cubicBezTo>
                <a:cubicBezTo>
                  <a:pt x="54976" y="245551"/>
                  <a:pt x="55548" y="245974"/>
                  <a:pt x="56124" y="246393"/>
                </a:cubicBezTo>
                <a:cubicBezTo>
                  <a:pt x="56700" y="246812"/>
                  <a:pt x="57280" y="247226"/>
                  <a:pt x="57861" y="247636"/>
                </a:cubicBezTo>
                <a:cubicBezTo>
                  <a:pt x="58444" y="248045"/>
                  <a:pt x="59030" y="248450"/>
                  <a:pt x="59619" y="248851"/>
                </a:cubicBezTo>
                <a:cubicBezTo>
                  <a:pt x="60208" y="249251"/>
                  <a:pt x="60799" y="249647"/>
                  <a:pt x="61394" y="250038"/>
                </a:cubicBezTo>
                <a:cubicBezTo>
                  <a:pt x="61989" y="250429"/>
                  <a:pt x="62587" y="250816"/>
                  <a:pt x="63189" y="251197"/>
                </a:cubicBezTo>
                <a:cubicBezTo>
                  <a:pt x="63790" y="251579"/>
                  <a:pt x="64393" y="251956"/>
                  <a:pt x="65001" y="252328"/>
                </a:cubicBezTo>
                <a:cubicBezTo>
                  <a:pt x="65607" y="252700"/>
                  <a:pt x="66217" y="253068"/>
                  <a:pt x="66830" y="253430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7"/>
                  <a:pt x="69916" y="255205"/>
                  <a:pt x="70540" y="255548"/>
                </a:cubicBezTo>
                <a:cubicBezTo>
                  <a:pt x="71164" y="255891"/>
                  <a:pt x="71790" y="256230"/>
                  <a:pt x="72419" y="256563"/>
                </a:cubicBezTo>
                <a:cubicBezTo>
                  <a:pt x="73049" y="256897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3"/>
                </a:cubicBezTo>
                <a:cubicBezTo>
                  <a:pt x="76864" y="258817"/>
                  <a:pt x="77506" y="259125"/>
                  <a:pt x="78150" y="259429"/>
                </a:cubicBezTo>
                <a:cubicBezTo>
                  <a:pt x="78794" y="259732"/>
                  <a:pt x="79441" y="260030"/>
                  <a:pt x="80090" y="260323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0"/>
                  <a:pt x="83352" y="261748"/>
                  <a:pt x="84009" y="262021"/>
                </a:cubicBezTo>
                <a:cubicBezTo>
                  <a:pt x="84667" y="262293"/>
                  <a:pt x="85327" y="262561"/>
                  <a:pt x="85989" y="262823"/>
                </a:cubicBezTo>
                <a:cubicBezTo>
                  <a:pt x="86651" y="263085"/>
                  <a:pt x="87315" y="263343"/>
                  <a:pt x="87980" y="263594"/>
                </a:cubicBezTo>
                <a:cubicBezTo>
                  <a:pt x="88647" y="263846"/>
                  <a:pt x="89315" y="264092"/>
                  <a:pt x="89984" y="264334"/>
                </a:cubicBezTo>
                <a:cubicBezTo>
                  <a:pt x="90654" y="264575"/>
                  <a:pt x="91326" y="264811"/>
                  <a:pt x="91999" y="265042"/>
                </a:cubicBezTo>
                <a:cubicBezTo>
                  <a:pt x="92673" y="265273"/>
                  <a:pt x="93348" y="265498"/>
                  <a:pt x="94025" y="265719"/>
                </a:cubicBezTo>
                <a:cubicBezTo>
                  <a:pt x="94702" y="265939"/>
                  <a:pt x="95381" y="266154"/>
                  <a:pt x="96061" y="266363"/>
                </a:cubicBezTo>
                <a:cubicBezTo>
                  <a:pt x="96742" y="266572"/>
                  <a:pt x="97424" y="266776"/>
                  <a:pt x="98107" y="266975"/>
                </a:cubicBezTo>
                <a:cubicBezTo>
                  <a:pt x="98791" y="267174"/>
                  <a:pt x="99476" y="267367"/>
                  <a:pt x="100163" y="267555"/>
                </a:cubicBezTo>
                <a:cubicBezTo>
                  <a:pt x="100849" y="267743"/>
                  <a:pt x="101537" y="267926"/>
                  <a:pt x="102227" y="268103"/>
                </a:cubicBezTo>
                <a:cubicBezTo>
                  <a:pt x="102916" y="268280"/>
                  <a:pt x="103607" y="268452"/>
                  <a:pt x="104300" y="268618"/>
                </a:cubicBezTo>
                <a:cubicBezTo>
                  <a:pt x="104992" y="268784"/>
                  <a:pt x="105685" y="268946"/>
                  <a:pt x="106380" y="269101"/>
                </a:cubicBezTo>
                <a:cubicBezTo>
                  <a:pt x="107075" y="269256"/>
                  <a:pt x="107771" y="269406"/>
                  <a:pt x="108467" y="269550"/>
                </a:cubicBezTo>
                <a:cubicBezTo>
                  <a:pt x="109165" y="269695"/>
                  <a:pt x="109863" y="269834"/>
                  <a:pt x="110562" y="269967"/>
                </a:cubicBezTo>
                <a:cubicBezTo>
                  <a:pt x="111262" y="270101"/>
                  <a:pt x="111962" y="270229"/>
                  <a:pt x="112663" y="270352"/>
                </a:cubicBezTo>
                <a:cubicBezTo>
                  <a:pt x="113365" y="270474"/>
                  <a:pt x="114067" y="270591"/>
                  <a:pt x="114770" y="270702"/>
                </a:cubicBezTo>
                <a:cubicBezTo>
                  <a:pt x="115473" y="270814"/>
                  <a:pt x="116177" y="270920"/>
                  <a:pt x="116881" y="271020"/>
                </a:cubicBezTo>
                <a:cubicBezTo>
                  <a:pt x="117586" y="271121"/>
                  <a:pt x="118292" y="271215"/>
                  <a:pt x="118998" y="271304"/>
                </a:cubicBezTo>
                <a:cubicBezTo>
                  <a:pt x="119704" y="271394"/>
                  <a:pt x="120411" y="271478"/>
                  <a:pt x="121119" y="271556"/>
                </a:cubicBezTo>
                <a:cubicBezTo>
                  <a:pt x="121826" y="271634"/>
                  <a:pt x="122535" y="271706"/>
                  <a:pt x="123244" y="271773"/>
                </a:cubicBezTo>
                <a:cubicBezTo>
                  <a:pt x="123952" y="271840"/>
                  <a:pt x="124661" y="271902"/>
                  <a:pt x="125371" y="271958"/>
                </a:cubicBezTo>
                <a:cubicBezTo>
                  <a:pt x="126081" y="272014"/>
                  <a:pt x="126791" y="272064"/>
                  <a:pt x="127502" y="272109"/>
                </a:cubicBezTo>
                <a:cubicBezTo>
                  <a:pt x="128212" y="272153"/>
                  <a:pt x="128923" y="272193"/>
                  <a:pt x="129634" y="272226"/>
                </a:cubicBezTo>
                <a:cubicBezTo>
                  <a:pt x="130345" y="272260"/>
                  <a:pt x="131056" y="272288"/>
                  <a:pt x="131768" y="272310"/>
                </a:cubicBezTo>
                <a:cubicBezTo>
                  <a:pt x="132479" y="272333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3"/>
                  <a:pt x="140308" y="272310"/>
                </a:cubicBezTo>
                <a:cubicBezTo>
                  <a:pt x="141020" y="272288"/>
                  <a:pt x="141731" y="272260"/>
                  <a:pt x="142443" y="272226"/>
                </a:cubicBezTo>
                <a:cubicBezTo>
                  <a:pt x="143154" y="272193"/>
                  <a:pt x="143865" y="272153"/>
                  <a:pt x="144575" y="272109"/>
                </a:cubicBezTo>
                <a:cubicBezTo>
                  <a:pt x="145286" y="272064"/>
                  <a:pt x="145996" y="272014"/>
                  <a:pt x="146705" y="271958"/>
                </a:cubicBezTo>
                <a:cubicBezTo>
                  <a:pt x="147415" y="271902"/>
                  <a:pt x="148124" y="271840"/>
                  <a:pt x="148833" y="271773"/>
                </a:cubicBezTo>
                <a:cubicBezTo>
                  <a:pt x="149541" y="271706"/>
                  <a:pt x="150250" y="271634"/>
                  <a:pt x="150958" y="271556"/>
                </a:cubicBezTo>
                <a:cubicBezTo>
                  <a:pt x="151665" y="271478"/>
                  <a:pt x="152372" y="271394"/>
                  <a:pt x="153078" y="271304"/>
                </a:cubicBezTo>
                <a:cubicBezTo>
                  <a:pt x="153784" y="271215"/>
                  <a:pt x="154490" y="271121"/>
                  <a:pt x="155195" y="271020"/>
                </a:cubicBezTo>
                <a:cubicBezTo>
                  <a:pt x="155900" y="270920"/>
                  <a:pt x="156603" y="270814"/>
                  <a:pt x="157306" y="270702"/>
                </a:cubicBezTo>
                <a:cubicBezTo>
                  <a:pt x="158010" y="270591"/>
                  <a:pt x="158712" y="270474"/>
                  <a:pt x="159414" y="270352"/>
                </a:cubicBezTo>
                <a:cubicBezTo>
                  <a:pt x="160114" y="270229"/>
                  <a:pt x="160815" y="270101"/>
                  <a:pt x="161514" y="269967"/>
                </a:cubicBezTo>
                <a:cubicBezTo>
                  <a:pt x="162213" y="269834"/>
                  <a:pt x="162912" y="269695"/>
                  <a:pt x="163609" y="269550"/>
                </a:cubicBezTo>
                <a:cubicBezTo>
                  <a:pt x="164306" y="269406"/>
                  <a:pt x="165002" y="269256"/>
                  <a:pt x="165697" y="269101"/>
                </a:cubicBezTo>
                <a:cubicBezTo>
                  <a:pt x="166391" y="268946"/>
                  <a:pt x="167085" y="268784"/>
                  <a:pt x="167777" y="268618"/>
                </a:cubicBezTo>
                <a:cubicBezTo>
                  <a:pt x="168469" y="268452"/>
                  <a:pt x="169160" y="268280"/>
                  <a:pt x="169850" y="268103"/>
                </a:cubicBezTo>
                <a:cubicBezTo>
                  <a:pt x="170537" y="267926"/>
                  <a:pt x="171229" y="267743"/>
                  <a:pt x="171916" y="267555"/>
                </a:cubicBezTo>
                <a:cubicBezTo>
                  <a:pt x="172603" y="267367"/>
                  <a:pt x="173284" y="267174"/>
                  <a:pt x="173971" y="266975"/>
                </a:cubicBezTo>
                <a:cubicBezTo>
                  <a:pt x="174653" y="266776"/>
                  <a:pt x="175334" y="266572"/>
                  <a:pt x="176015" y="266363"/>
                </a:cubicBezTo>
                <a:cubicBezTo>
                  <a:pt x="176696" y="266154"/>
                  <a:pt x="177377" y="265939"/>
                  <a:pt x="178053" y="265719"/>
                </a:cubicBezTo>
                <a:cubicBezTo>
                  <a:pt x="178728" y="265498"/>
                  <a:pt x="179404" y="265273"/>
                  <a:pt x="180079" y="265042"/>
                </a:cubicBezTo>
                <a:cubicBezTo>
                  <a:pt x="180749" y="264811"/>
                  <a:pt x="181424" y="264575"/>
                  <a:pt x="182094" y="264334"/>
                </a:cubicBezTo>
                <a:cubicBezTo>
                  <a:pt x="182763" y="264092"/>
                  <a:pt x="183427" y="263846"/>
                  <a:pt x="184097" y="263594"/>
                </a:cubicBezTo>
                <a:cubicBezTo>
                  <a:pt x="184761" y="263343"/>
                  <a:pt x="185425" y="263085"/>
                  <a:pt x="186088" y="262823"/>
                </a:cubicBezTo>
                <a:cubicBezTo>
                  <a:pt x="186752" y="262561"/>
                  <a:pt x="187410" y="262293"/>
                  <a:pt x="188069" y="262021"/>
                </a:cubicBezTo>
                <a:cubicBezTo>
                  <a:pt x="188727" y="261748"/>
                  <a:pt x="189379" y="261470"/>
                  <a:pt x="190031" y="261188"/>
                </a:cubicBezTo>
                <a:cubicBezTo>
                  <a:pt x="190689" y="260905"/>
                  <a:pt x="191336" y="260616"/>
                  <a:pt x="191988" y="260323"/>
                </a:cubicBezTo>
                <a:cubicBezTo>
                  <a:pt x="192635" y="260030"/>
                  <a:pt x="193281" y="259732"/>
                  <a:pt x="193928" y="259429"/>
                </a:cubicBezTo>
                <a:cubicBezTo>
                  <a:pt x="194569" y="259125"/>
                  <a:pt x="195209" y="258817"/>
                  <a:pt x="195850" y="258503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7"/>
                  <a:pt x="199655" y="256563"/>
                </a:cubicBezTo>
                <a:cubicBezTo>
                  <a:pt x="200284" y="256230"/>
                  <a:pt x="200913" y="255891"/>
                  <a:pt x="201536" y="255548"/>
                </a:cubicBezTo>
                <a:cubicBezTo>
                  <a:pt x="202160" y="255205"/>
                  <a:pt x="202783" y="254857"/>
                  <a:pt x="203401" y="254504"/>
                </a:cubicBezTo>
                <a:cubicBezTo>
                  <a:pt x="204019" y="254151"/>
                  <a:pt x="204636" y="253793"/>
                  <a:pt x="205248" y="253430"/>
                </a:cubicBezTo>
                <a:cubicBezTo>
                  <a:pt x="205860" y="253068"/>
                  <a:pt x="206466" y="252700"/>
                  <a:pt x="207078" y="252328"/>
                </a:cubicBezTo>
                <a:cubicBezTo>
                  <a:pt x="207684" y="251956"/>
                  <a:pt x="208285" y="251579"/>
                  <a:pt x="208885" y="251197"/>
                </a:cubicBezTo>
                <a:cubicBezTo>
                  <a:pt x="209491" y="250816"/>
                  <a:pt x="210086" y="250429"/>
                  <a:pt x="210681" y="250038"/>
                </a:cubicBezTo>
                <a:cubicBezTo>
                  <a:pt x="211275" y="249647"/>
                  <a:pt x="211870" y="249251"/>
                  <a:pt x="212459" y="248851"/>
                </a:cubicBezTo>
                <a:cubicBezTo>
                  <a:pt x="213047" y="248450"/>
                  <a:pt x="213630" y="248045"/>
                  <a:pt x="214214" y="247636"/>
                </a:cubicBezTo>
                <a:cubicBezTo>
                  <a:pt x="214797" y="247226"/>
                  <a:pt x="215374" y="246812"/>
                  <a:pt x="215951" y="246393"/>
                </a:cubicBezTo>
                <a:cubicBezTo>
                  <a:pt x="216528" y="245974"/>
                  <a:pt x="217100" y="245551"/>
                  <a:pt x="217671" y="245123"/>
                </a:cubicBezTo>
                <a:cubicBezTo>
                  <a:pt x="218237" y="244696"/>
                  <a:pt x="218803" y="244264"/>
                  <a:pt x="219369" y="243827"/>
                </a:cubicBezTo>
                <a:cubicBezTo>
                  <a:pt x="219929" y="243390"/>
                  <a:pt x="220489" y="242949"/>
                  <a:pt x="221043" y="242504"/>
                </a:cubicBezTo>
                <a:cubicBezTo>
                  <a:pt x="221603" y="242059"/>
                  <a:pt x="222151" y="241609"/>
                  <a:pt x="222700" y="241155"/>
                </a:cubicBezTo>
                <a:cubicBezTo>
                  <a:pt x="223248" y="240700"/>
                  <a:pt x="223796" y="240242"/>
                  <a:pt x="224333" y="239780"/>
                </a:cubicBezTo>
                <a:cubicBezTo>
                  <a:pt x="224876" y="239317"/>
                  <a:pt x="225413" y="238850"/>
                  <a:pt x="225950" y="238379"/>
                </a:cubicBezTo>
                <a:cubicBezTo>
                  <a:pt x="226481" y="237907"/>
                  <a:pt x="227012" y="237432"/>
                  <a:pt x="227537" y="236953"/>
                </a:cubicBezTo>
                <a:cubicBezTo>
                  <a:pt x="228068" y="236473"/>
                  <a:pt x="228588" y="235990"/>
                  <a:pt x="229107" y="235502"/>
                </a:cubicBezTo>
                <a:cubicBezTo>
                  <a:pt x="229627" y="235014"/>
                  <a:pt x="230141" y="234523"/>
                  <a:pt x="230654" y="234027"/>
                </a:cubicBezTo>
                <a:cubicBezTo>
                  <a:pt x="231162" y="233531"/>
                  <a:pt x="231670" y="233032"/>
                  <a:pt x="232173" y="232528"/>
                </a:cubicBezTo>
                <a:cubicBezTo>
                  <a:pt x="232681" y="232024"/>
                  <a:pt x="233177" y="231516"/>
                  <a:pt x="233674" y="231005"/>
                </a:cubicBezTo>
                <a:cubicBezTo>
                  <a:pt x="234170" y="230493"/>
                  <a:pt x="234661" y="229978"/>
                  <a:pt x="235146" y="229459"/>
                </a:cubicBezTo>
                <a:cubicBezTo>
                  <a:pt x="235636" y="228939"/>
                  <a:pt x="236115" y="228416"/>
                  <a:pt x="236595" y="227889"/>
                </a:cubicBezTo>
                <a:cubicBezTo>
                  <a:pt x="237074" y="227362"/>
                  <a:pt x="237553" y="226831"/>
                  <a:pt x="238021" y="226297"/>
                </a:cubicBezTo>
                <a:cubicBezTo>
                  <a:pt x="238494" y="225763"/>
                  <a:pt x="238962" y="225225"/>
                  <a:pt x="239423" y="224683"/>
                </a:cubicBezTo>
                <a:cubicBezTo>
                  <a:pt x="239885" y="224142"/>
                  <a:pt x="240341" y="223596"/>
                  <a:pt x="240797" y="223047"/>
                </a:cubicBezTo>
                <a:cubicBezTo>
                  <a:pt x="241248" y="222498"/>
                  <a:pt x="241698" y="221946"/>
                  <a:pt x="242142" y="221390"/>
                </a:cubicBezTo>
                <a:cubicBezTo>
                  <a:pt x="242587" y="220834"/>
                  <a:pt x="243031" y="220274"/>
                  <a:pt x="243464" y="219711"/>
                </a:cubicBezTo>
                <a:cubicBezTo>
                  <a:pt x="243903" y="219149"/>
                  <a:pt x="244336" y="218582"/>
                  <a:pt x="244763" y="218013"/>
                </a:cubicBezTo>
                <a:cubicBezTo>
                  <a:pt x="245190" y="217443"/>
                  <a:pt x="245612" y="216870"/>
                  <a:pt x="246033" y="216294"/>
                </a:cubicBezTo>
                <a:cubicBezTo>
                  <a:pt x="246449" y="215717"/>
                  <a:pt x="246864" y="215138"/>
                  <a:pt x="247274" y="214555"/>
                </a:cubicBezTo>
                <a:cubicBezTo>
                  <a:pt x="247684" y="213972"/>
                  <a:pt x="248088" y="213386"/>
                  <a:pt x="248487" y="212797"/>
                </a:cubicBezTo>
                <a:cubicBezTo>
                  <a:pt x="248885" y="212208"/>
                  <a:pt x="249283" y="211615"/>
                  <a:pt x="249670" y="211020"/>
                </a:cubicBezTo>
                <a:cubicBezTo>
                  <a:pt x="250063" y="210424"/>
                  <a:pt x="250449" y="209826"/>
                  <a:pt x="250830" y="209224"/>
                </a:cubicBezTo>
                <a:cubicBezTo>
                  <a:pt x="251211" y="208623"/>
                  <a:pt x="251587" y="208018"/>
                  <a:pt x="251962" y="207411"/>
                </a:cubicBezTo>
                <a:cubicBezTo>
                  <a:pt x="252331" y="206803"/>
                  <a:pt x="252701" y="206193"/>
                  <a:pt x="253064" y="205580"/>
                </a:cubicBezTo>
                <a:cubicBezTo>
                  <a:pt x="253428" y="204967"/>
                  <a:pt x="253780" y="204351"/>
                  <a:pt x="254138" y="203732"/>
                </a:cubicBezTo>
                <a:cubicBezTo>
                  <a:pt x="254490" y="203113"/>
                  <a:pt x="254837" y="202491"/>
                  <a:pt x="255177" y="201867"/>
                </a:cubicBezTo>
                <a:cubicBezTo>
                  <a:pt x="255524" y="201243"/>
                  <a:pt x="255858" y="200616"/>
                  <a:pt x="256193" y="199987"/>
                </a:cubicBezTo>
                <a:cubicBezTo>
                  <a:pt x="256528" y="199357"/>
                  <a:pt x="256857" y="198725"/>
                  <a:pt x="257180" y="198090"/>
                </a:cubicBezTo>
                <a:cubicBezTo>
                  <a:pt x="257498" y="197455"/>
                  <a:pt x="257821" y="196818"/>
                  <a:pt x="258133" y="196178"/>
                </a:cubicBezTo>
                <a:cubicBezTo>
                  <a:pt x="258445" y="195538"/>
                  <a:pt x="258756" y="194896"/>
                  <a:pt x="259057" y="194252"/>
                </a:cubicBezTo>
                <a:cubicBezTo>
                  <a:pt x="259363" y="193607"/>
                  <a:pt x="259657" y="192960"/>
                  <a:pt x="259951" y="192311"/>
                </a:cubicBezTo>
                <a:cubicBezTo>
                  <a:pt x="260246" y="191661"/>
                  <a:pt x="260529" y="191010"/>
                  <a:pt x="260812" y="190356"/>
                </a:cubicBezTo>
                <a:cubicBezTo>
                  <a:pt x="261094" y="189702"/>
                  <a:pt x="261377" y="189047"/>
                  <a:pt x="261649" y="188388"/>
                </a:cubicBezTo>
                <a:cubicBezTo>
                  <a:pt x="261920" y="187730"/>
                  <a:pt x="262185" y="187070"/>
                  <a:pt x="262451" y="186407"/>
                </a:cubicBezTo>
                <a:cubicBezTo>
                  <a:pt x="262711" y="185745"/>
                  <a:pt x="262965" y="185081"/>
                  <a:pt x="263219" y="184414"/>
                </a:cubicBezTo>
                <a:cubicBezTo>
                  <a:pt x="263473" y="183748"/>
                  <a:pt x="263715" y="183080"/>
                  <a:pt x="263958" y="182409"/>
                </a:cubicBezTo>
                <a:cubicBezTo>
                  <a:pt x="264200" y="181739"/>
                  <a:pt x="264437" y="181067"/>
                  <a:pt x="264668" y="180393"/>
                </a:cubicBezTo>
                <a:cubicBezTo>
                  <a:pt x="264899" y="179719"/>
                  <a:pt x="265124" y="179043"/>
                  <a:pt x="265343" y="178366"/>
                </a:cubicBezTo>
                <a:cubicBezTo>
                  <a:pt x="265563" y="177688"/>
                  <a:pt x="265776" y="177009"/>
                  <a:pt x="265984" y="176328"/>
                </a:cubicBezTo>
                <a:cubicBezTo>
                  <a:pt x="266198" y="175647"/>
                  <a:pt x="266400" y="174964"/>
                  <a:pt x="266596" y="174280"/>
                </a:cubicBezTo>
                <a:cubicBezTo>
                  <a:pt x="266798" y="173596"/>
                  <a:pt x="266988" y="172911"/>
                  <a:pt x="267179" y="172224"/>
                </a:cubicBezTo>
                <a:cubicBezTo>
                  <a:pt x="267364" y="171536"/>
                  <a:pt x="267548" y="170848"/>
                  <a:pt x="267727" y="170158"/>
                </a:cubicBezTo>
                <a:cubicBezTo>
                  <a:pt x="267900" y="169468"/>
                  <a:pt x="268074" y="168777"/>
                  <a:pt x="268241" y="168084"/>
                </a:cubicBezTo>
                <a:cubicBezTo>
                  <a:pt x="268409" y="167391"/>
                  <a:pt x="268564" y="166697"/>
                  <a:pt x="268720" y="166002"/>
                </a:cubicBezTo>
                <a:cubicBezTo>
                  <a:pt x="268876" y="165307"/>
                  <a:pt x="269026" y="164610"/>
                  <a:pt x="269171" y="163913"/>
                </a:cubicBezTo>
                <a:cubicBezTo>
                  <a:pt x="269315" y="163215"/>
                  <a:pt x="269453" y="162516"/>
                  <a:pt x="269586" y="161817"/>
                </a:cubicBezTo>
                <a:cubicBezTo>
                  <a:pt x="269719" y="161117"/>
                  <a:pt x="269852" y="160416"/>
                  <a:pt x="269973" y="159714"/>
                </a:cubicBezTo>
                <a:cubicBezTo>
                  <a:pt x="270094" y="159013"/>
                  <a:pt x="270210" y="158310"/>
                  <a:pt x="270325" y="157606"/>
                </a:cubicBezTo>
                <a:cubicBezTo>
                  <a:pt x="270435" y="156902"/>
                  <a:pt x="270539" y="156198"/>
                  <a:pt x="270643" y="155493"/>
                </a:cubicBezTo>
                <a:cubicBezTo>
                  <a:pt x="270741" y="154787"/>
                  <a:pt x="270833" y="154081"/>
                  <a:pt x="270925" y="153374"/>
                </a:cubicBezTo>
                <a:cubicBezTo>
                  <a:pt x="271012" y="152668"/>
                  <a:pt x="271099" y="151960"/>
                  <a:pt x="271174" y="151252"/>
                </a:cubicBezTo>
                <a:cubicBezTo>
                  <a:pt x="271254" y="150544"/>
                  <a:pt x="271324" y="149835"/>
                  <a:pt x="271393" y="149126"/>
                </a:cubicBezTo>
                <a:cubicBezTo>
                  <a:pt x="271462" y="148417"/>
                  <a:pt x="271520" y="147707"/>
                  <a:pt x="271578" y="146997"/>
                </a:cubicBezTo>
                <a:cubicBezTo>
                  <a:pt x="271636" y="146287"/>
                  <a:pt x="271682" y="145576"/>
                  <a:pt x="271728" y="144866"/>
                </a:cubicBezTo>
                <a:cubicBezTo>
                  <a:pt x="271774" y="144154"/>
                  <a:pt x="271814" y="143443"/>
                  <a:pt x="271843" y="142732"/>
                </a:cubicBezTo>
                <a:cubicBezTo>
                  <a:pt x="271878" y="142020"/>
                  <a:pt x="271907" y="141308"/>
                  <a:pt x="271930" y="140596"/>
                </a:cubicBezTo>
                <a:cubicBezTo>
                  <a:pt x="271953" y="139884"/>
                  <a:pt x="271970" y="139172"/>
                  <a:pt x="271982" y="138460"/>
                </a:cubicBezTo>
                <a:cubicBezTo>
                  <a:pt x="271993" y="137747"/>
                  <a:pt x="271993" y="137035"/>
                  <a:pt x="271993" y="136323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20D47411-7774-BD43-8F11-1ED0B9B9C4EC}"/>
              </a:ext>
            </a:extLst>
          </p:cNvPr>
          <p:cNvSpPr/>
          <p:nvPr/>
        </p:nvSpPr>
        <p:spPr>
          <a:xfrm>
            <a:off x="7779659" y="1944150"/>
            <a:ext cx="271912" cy="272108"/>
          </a:xfrm>
          <a:custGeom>
            <a:avLst/>
            <a:gdLst>
              <a:gd name="connsiteX0" fmla="*/ 271993 w 271912"/>
              <a:gd name="connsiteY0" fmla="*/ 136320 h 272108"/>
              <a:gd name="connsiteX1" fmla="*/ 271982 w 271912"/>
              <a:gd name="connsiteY1" fmla="*/ 134182 h 272108"/>
              <a:gd name="connsiteX2" fmla="*/ 271930 w 271912"/>
              <a:gd name="connsiteY2" fmla="*/ 132051 h 272108"/>
              <a:gd name="connsiteX3" fmla="*/ 271843 w 271912"/>
              <a:gd name="connsiteY3" fmla="*/ 129913 h 272108"/>
              <a:gd name="connsiteX4" fmla="*/ 271728 w 271912"/>
              <a:gd name="connsiteY4" fmla="*/ 127776 h 272108"/>
              <a:gd name="connsiteX5" fmla="*/ 271578 w 271912"/>
              <a:gd name="connsiteY5" fmla="*/ 125644 h 272108"/>
              <a:gd name="connsiteX6" fmla="*/ 271393 w 271912"/>
              <a:gd name="connsiteY6" fmla="*/ 123518 h 272108"/>
              <a:gd name="connsiteX7" fmla="*/ 271174 w 271912"/>
              <a:gd name="connsiteY7" fmla="*/ 121392 h 272108"/>
              <a:gd name="connsiteX8" fmla="*/ 270925 w 271912"/>
              <a:gd name="connsiteY8" fmla="*/ 119266 h 272108"/>
              <a:gd name="connsiteX9" fmla="*/ 270643 w 271912"/>
              <a:gd name="connsiteY9" fmla="*/ 117152 h 272108"/>
              <a:gd name="connsiteX10" fmla="*/ 270325 w 271912"/>
              <a:gd name="connsiteY10" fmla="*/ 115038 h 272108"/>
              <a:gd name="connsiteX11" fmla="*/ 269973 w 271912"/>
              <a:gd name="connsiteY11" fmla="*/ 112929 h 272108"/>
              <a:gd name="connsiteX12" fmla="*/ 269586 w 271912"/>
              <a:gd name="connsiteY12" fmla="*/ 110826 h 272108"/>
              <a:gd name="connsiteX13" fmla="*/ 269171 w 271912"/>
              <a:gd name="connsiteY13" fmla="*/ 108729 h 272108"/>
              <a:gd name="connsiteX14" fmla="*/ 268720 w 271912"/>
              <a:gd name="connsiteY14" fmla="*/ 106644 h 272108"/>
              <a:gd name="connsiteX15" fmla="*/ 268241 w 271912"/>
              <a:gd name="connsiteY15" fmla="*/ 104558 h 272108"/>
              <a:gd name="connsiteX16" fmla="*/ 267727 w 271912"/>
              <a:gd name="connsiteY16" fmla="*/ 102484 h 272108"/>
              <a:gd name="connsiteX17" fmla="*/ 267179 w 271912"/>
              <a:gd name="connsiteY17" fmla="*/ 100422 h 272108"/>
              <a:gd name="connsiteX18" fmla="*/ 266596 w 271912"/>
              <a:gd name="connsiteY18" fmla="*/ 98365 h 272108"/>
              <a:gd name="connsiteX19" fmla="*/ 265984 w 271912"/>
              <a:gd name="connsiteY19" fmla="*/ 96315 h 272108"/>
              <a:gd name="connsiteX20" fmla="*/ 265343 w 271912"/>
              <a:gd name="connsiteY20" fmla="*/ 94275 h 272108"/>
              <a:gd name="connsiteX21" fmla="*/ 264668 w 271912"/>
              <a:gd name="connsiteY21" fmla="*/ 92253 h 272108"/>
              <a:gd name="connsiteX22" fmla="*/ 263958 w 271912"/>
              <a:gd name="connsiteY22" fmla="*/ 90232 h 272108"/>
              <a:gd name="connsiteX23" fmla="*/ 263219 w 271912"/>
              <a:gd name="connsiteY23" fmla="*/ 88227 h 272108"/>
              <a:gd name="connsiteX24" fmla="*/ 262451 w 271912"/>
              <a:gd name="connsiteY24" fmla="*/ 86234 h 272108"/>
              <a:gd name="connsiteX25" fmla="*/ 261649 w 271912"/>
              <a:gd name="connsiteY25" fmla="*/ 84258 h 272108"/>
              <a:gd name="connsiteX26" fmla="*/ 260812 w 271912"/>
              <a:gd name="connsiteY26" fmla="*/ 82288 h 272108"/>
              <a:gd name="connsiteX27" fmla="*/ 259951 w 271912"/>
              <a:gd name="connsiteY27" fmla="*/ 80330 h 272108"/>
              <a:gd name="connsiteX28" fmla="*/ 259057 w 271912"/>
              <a:gd name="connsiteY28" fmla="*/ 78395 h 272108"/>
              <a:gd name="connsiteX29" fmla="*/ 258133 w 271912"/>
              <a:gd name="connsiteY29" fmla="*/ 76465 h 272108"/>
              <a:gd name="connsiteX30" fmla="*/ 257180 w 271912"/>
              <a:gd name="connsiteY30" fmla="*/ 74553 h 272108"/>
              <a:gd name="connsiteX31" fmla="*/ 256193 w 271912"/>
              <a:gd name="connsiteY31" fmla="*/ 72658 h 272108"/>
              <a:gd name="connsiteX32" fmla="*/ 255177 w 271912"/>
              <a:gd name="connsiteY32" fmla="*/ 70775 h 272108"/>
              <a:gd name="connsiteX33" fmla="*/ 254138 w 271912"/>
              <a:gd name="connsiteY33" fmla="*/ 68909 h 272108"/>
              <a:gd name="connsiteX34" fmla="*/ 253064 w 271912"/>
              <a:gd name="connsiteY34" fmla="*/ 67066 h 272108"/>
              <a:gd name="connsiteX35" fmla="*/ 251962 w 271912"/>
              <a:gd name="connsiteY35" fmla="*/ 65235 h 272108"/>
              <a:gd name="connsiteX36" fmla="*/ 250830 w 271912"/>
              <a:gd name="connsiteY36" fmla="*/ 63421 h 272108"/>
              <a:gd name="connsiteX37" fmla="*/ 249670 w 271912"/>
              <a:gd name="connsiteY37" fmla="*/ 61624 h 272108"/>
              <a:gd name="connsiteX38" fmla="*/ 248487 w 271912"/>
              <a:gd name="connsiteY38" fmla="*/ 59845 h 272108"/>
              <a:gd name="connsiteX39" fmla="*/ 247274 w 271912"/>
              <a:gd name="connsiteY39" fmla="*/ 58089 h 272108"/>
              <a:gd name="connsiteX40" fmla="*/ 246033 w 271912"/>
              <a:gd name="connsiteY40" fmla="*/ 56350 h 272108"/>
              <a:gd name="connsiteX41" fmla="*/ 244763 w 271912"/>
              <a:gd name="connsiteY41" fmla="*/ 54628 h 272108"/>
              <a:gd name="connsiteX42" fmla="*/ 243464 w 271912"/>
              <a:gd name="connsiteY42" fmla="*/ 52930 h 272108"/>
              <a:gd name="connsiteX43" fmla="*/ 242142 w 271912"/>
              <a:gd name="connsiteY43" fmla="*/ 51255 h 272108"/>
              <a:gd name="connsiteX44" fmla="*/ 240797 w 271912"/>
              <a:gd name="connsiteY44" fmla="*/ 49597 h 272108"/>
              <a:gd name="connsiteX45" fmla="*/ 239423 w 271912"/>
              <a:gd name="connsiteY45" fmla="*/ 47962 h 272108"/>
              <a:gd name="connsiteX46" fmla="*/ 238021 w 271912"/>
              <a:gd name="connsiteY46" fmla="*/ 46344 h 272108"/>
              <a:gd name="connsiteX47" fmla="*/ 236595 w 271912"/>
              <a:gd name="connsiteY47" fmla="*/ 44756 h 272108"/>
              <a:gd name="connsiteX48" fmla="*/ 235146 w 271912"/>
              <a:gd name="connsiteY48" fmla="*/ 43184 h 272108"/>
              <a:gd name="connsiteX49" fmla="*/ 233674 w 271912"/>
              <a:gd name="connsiteY49" fmla="*/ 41636 h 272108"/>
              <a:gd name="connsiteX50" fmla="*/ 232173 w 271912"/>
              <a:gd name="connsiteY50" fmla="*/ 40117 h 272108"/>
              <a:gd name="connsiteX51" fmla="*/ 230654 w 271912"/>
              <a:gd name="connsiteY51" fmla="*/ 38615 h 272108"/>
              <a:gd name="connsiteX52" fmla="*/ 229107 w 271912"/>
              <a:gd name="connsiteY52" fmla="*/ 37142 h 272108"/>
              <a:gd name="connsiteX53" fmla="*/ 227537 w 271912"/>
              <a:gd name="connsiteY53" fmla="*/ 35692 h 272108"/>
              <a:gd name="connsiteX54" fmla="*/ 225950 w 271912"/>
              <a:gd name="connsiteY54" fmla="*/ 34265 h 272108"/>
              <a:gd name="connsiteX55" fmla="*/ 224333 w 271912"/>
              <a:gd name="connsiteY55" fmla="*/ 32867 h 272108"/>
              <a:gd name="connsiteX56" fmla="*/ 222700 w 271912"/>
              <a:gd name="connsiteY56" fmla="*/ 31492 h 272108"/>
              <a:gd name="connsiteX57" fmla="*/ 221043 w 271912"/>
              <a:gd name="connsiteY57" fmla="*/ 30140 h 272108"/>
              <a:gd name="connsiteX58" fmla="*/ 219369 w 271912"/>
              <a:gd name="connsiteY58" fmla="*/ 28817 h 272108"/>
              <a:gd name="connsiteX59" fmla="*/ 217671 w 271912"/>
              <a:gd name="connsiteY59" fmla="*/ 27523 h 272108"/>
              <a:gd name="connsiteX60" fmla="*/ 215951 w 271912"/>
              <a:gd name="connsiteY60" fmla="*/ 26252 h 272108"/>
              <a:gd name="connsiteX61" fmla="*/ 214214 w 271912"/>
              <a:gd name="connsiteY61" fmla="*/ 25010 h 272108"/>
              <a:gd name="connsiteX62" fmla="*/ 212459 w 271912"/>
              <a:gd name="connsiteY62" fmla="*/ 23791 h 272108"/>
              <a:gd name="connsiteX63" fmla="*/ 210681 w 271912"/>
              <a:gd name="connsiteY63" fmla="*/ 22607 h 272108"/>
              <a:gd name="connsiteX64" fmla="*/ 208885 w 271912"/>
              <a:gd name="connsiteY64" fmla="*/ 21446 h 272108"/>
              <a:gd name="connsiteX65" fmla="*/ 207078 w 271912"/>
              <a:gd name="connsiteY65" fmla="*/ 20314 h 272108"/>
              <a:gd name="connsiteX66" fmla="*/ 205248 w 271912"/>
              <a:gd name="connsiteY66" fmla="*/ 19216 h 272108"/>
              <a:gd name="connsiteX67" fmla="*/ 203401 w 271912"/>
              <a:gd name="connsiteY67" fmla="*/ 18141 h 272108"/>
              <a:gd name="connsiteX68" fmla="*/ 201536 w 271912"/>
              <a:gd name="connsiteY68" fmla="*/ 17096 h 272108"/>
              <a:gd name="connsiteX69" fmla="*/ 199655 w 271912"/>
              <a:gd name="connsiteY69" fmla="*/ 16079 h 272108"/>
              <a:gd name="connsiteX70" fmla="*/ 197761 w 271912"/>
              <a:gd name="connsiteY70" fmla="*/ 15097 h 272108"/>
              <a:gd name="connsiteX71" fmla="*/ 195850 w 271912"/>
              <a:gd name="connsiteY71" fmla="*/ 14138 h 272108"/>
              <a:gd name="connsiteX72" fmla="*/ 193928 w 271912"/>
              <a:gd name="connsiteY72" fmla="*/ 13214 h 272108"/>
              <a:gd name="connsiteX73" fmla="*/ 191988 w 271912"/>
              <a:gd name="connsiteY73" fmla="*/ 12318 h 272108"/>
              <a:gd name="connsiteX74" fmla="*/ 190031 w 271912"/>
              <a:gd name="connsiteY74" fmla="*/ 11458 h 272108"/>
              <a:gd name="connsiteX75" fmla="*/ 188069 w 271912"/>
              <a:gd name="connsiteY75" fmla="*/ 10626 h 272108"/>
              <a:gd name="connsiteX76" fmla="*/ 186088 w 271912"/>
              <a:gd name="connsiteY76" fmla="*/ 9823 h 272108"/>
              <a:gd name="connsiteX77" fmla="*/ 184097 w 271912"/>
              <a:gd name="connsiteY77" fmla="*/ 9049 h 272108"/>
              <a:gd name="connsiteX78" fmla="*/ 182094 w 271912"/>
              <a:gd name="connsiteY78" fmla="*/ 8309 h 272108"/>
              <a:gd name="connsiteX79" fmla="*/ 180079 w 271912"/>
              <a:gd name="connsiteY79" fmla="*/ 7604 h 272108"/>
              <a:gd name="connsiteX80" fmla="*/ 178053 w 271912"/>
              <a:gd name="connsiteY80" fmla="*/ 6923 h 272108"/>
              <a:gd name="connsiteX81" fmla="*/ 176015 w 271912"/>
              <a:gd name="connsiteY81" fmla="*/ 6281 h 272108"/>
              <a:gd name="connsiteX82" fmla="*/ 173971 w 271912"/>
              <a:gd name="connsiteY82" fmla="*/ 5669 h 272108"/>
              <a:gd name="connsiteX83" fmla="*/ 171916 w 271912"/>
              <a:gd name="connsiteY83" fmla="*/ 5091 h 272108"/>
              <a:gd name="connsiteX84" fmla="*/ 169850 w 271912"/>
              <a:gd name="connsiteY84" fmla="*/ 4543 h 272108"/>
              <a:gd name="connsiteX85" fmla="*/ 167777 w 271912"/>
              <a:gd name="connsiteY85" fmla="*/ 4028 h 272108"/>
              <a:gd name="connsiteX86" fmla="*/ 165697 w 271912"/>
              <a:gd name="connsiteY86" fmla="*/ 3543 h 272108"/>
              <a:gd name="connsiteX87" fmla="*/ 163609 w 271912"/>
              <a:gd name="connsiteY87" fmla="*/ 3093 h 272108"/>
              <a:gd name="connsiteX88" fmla="*/ 161514 w 271912"/>
              <a:gd name="connsiteY88" fmla="*/ 2677 h 272108"/>
              <a:gd name="connsiteX89" fmla="*/ 159414 w 271912"/>
              <a:gd name="connsiteY89" fmla="*/ 2290 h 272108"/>
              <a:gd name="connsiteX90" fmla="*/ 157306 w 271912"/>
              <a:gd name="connsiteY90" fmla="*/ 1943 h 272108"/>
              <a:gd name="connsiteX91" fmla="*/ 155195 w 271912"/>
              <a:gd name="connsiteY91" fmla="*/ 1625 h 272108"/>
              <a:gd name="connsiteX92" fmla="*/ 153078 w 271912"/>
              <a:gd name="connsiteY92" fmla="*/ 1336 h 272108"/>
              <a:gd name="connsiteX93" fmla="*/ 150958 w 271912"/>
              <a:gd name="connsiteY93" fmla="*/ 1088 h 272108"/>
              <a:gd name="connsiteX94" fmla="*/ 148833 w 271912"/>
              <a:gd name="connsiteY94" fmla="*/ 869 h 272108"/>
              <a:gd name="connsiteX95" fmla="*/ 146705 w 271912"/>
              <a:gd name="connsiteY95" fmla="*/ 684 h 272108"/>
              <a:gd name="connsiteX96" fmla="*/ 144575 w 271912"/>
              <a:gd name="connsiteY96" fmla="*/ 533 h 272108"/>
              <a:gd name="connsiteX97" fmla="*/ 142443 w 271912"/>
              <a:gd name="connsiteY97" fmla="*/ 418 h 272108"/>
              <a:gd name="connsiteX98" fmla="*/ 140308 w 271912"/>
              <a:gd name="connsiteY98" fmla="*/ 331 h 272108"/>
              <a:gd name="connsiteX99" fmla="*/ 138174 w 271912"/>
              <a:gd name="connsiteY99" fmla="*/ 285 h 272108"/>
              <a:gd name="connsiteX100" fmla="*/ 136038 w 271912"/>
              <a:gd name="connsiteY100" fmla="*/ 268 h 272108"/>
              <a:gd name="connsiteX101" fmla="*/ 133902 w 271912"/>
              <a:gd name="connsiteY101" fmla="*/ 285 h 272108"/>
              <a:gd name="connsiteX102" fmla="*/ 131768 w 271912"/>
              <a:gd name="connsiteY102" fmla="*/ 331 h 272108"/>
              <a:gd name="connsiteX103" fmla="*/ 129634 w 271912"/>
              <a:gd name="connsiteY103" fmla="*/ 418 h 272108"/>
              <a:gd name="connsiteX104" fmla="*/ 127502 w 271912"/>
              <a:gd name="connsiteY104" fmla="*/ 533 h 272108"/>
              <a:gd name="connsiteX105" fmla="*/ 125371 w 271912"/>
              <a:gd name="connsiteY105" fmla="*/ 684 h 272108"/>
              <a:gd name="connsiteX106" fmla="*/ 123244 w 271912"/>
              <a:gd name="connsiteY106" fmla="*/ 869 h 272108"/>
              <a:gd name="connsiteX107" fmla="*/ 121119 w 271912"/>
              <a:gd name="connsiteY107" fmla="*/ 1088 h 272108"/>
              <a:gd name="connsiteX108" fmla="*/ 118998 w 271912"/>
              <a:gd name="connsiteY108" fmla="*/ 1336 h 272108"/>
              <a:gd name="connsiteX109" fmla="*/ 116881 w 271912"/>
              <a:gd name="connsiteY109" fmla="*/ 1625 h 272108"/>
              <a:gd name="connsiteX110" fmla="*/ 114770 w 271912"/>
              <a:gd name="connsiteY110" fmla="*/ 1943 h 272108"/>
              <a:gd name="connsiteX111" fmla="*/ 112663 w 271912"/>
              <a:gd name="connsiteY111" fmla="*/ 2290 h 272108"/>
              <a:gd name="connsiteX112" fmla="*/ 110562 w 271912"/>
              <a:gd name="connsiteY112" fmla="*/ 2677 h 272108"/>
              <a:gd name="connsiteX113" fmla="*/ 108467 w 271912"/>
              <a:gd name="connsiteY113" fmla="*/ 3093 h 272108"/>
              <a:gd name="connsiteX114" fmla="*/ 106380 w 271912"/>
              <a:gd name="connsiteY114" fmla="*/ 3543 h 272108"/>
              <a:gd name="connsiteX115" fmla="*/ 104300 w 271912"/>
              <a:gd name="connsiteY115" fmla="*/ 4028 h 272108"/>
              <a:gd name="connsiteX116" fmla="*/ 102227 w 271912"/>
              <a:gd name="connsiteY116" fmla="*/ 4543 h 272108"/>
              <a:gd name="connsiteX117" fmla="*/ 100163 w 271912"/>
              <a:gd name="connsiteY117" fmla="*/ 5091 h 272108"/>
              <a:gd name="connsiteX118" fmla="*/ 98107 w 271912"/>
              <a:gd name="connsiteY118" fmla="*/ 5669 h 272108"/>
              <a:gd name="connsiteX119" fmla="*/ 96061 w 271912"/>
              <a:gd name="connsiteY119" fmla="*/ 6281 h 272108"/>
              <a:gd name="connsiteX120" fmla="*/ 94025 w 271912"/>
              <a:gd name="connsiteY120" fmla="*/ 6923 h 272108"/>
              <a:gd name="connsiteX121" fmla="*/ 91999 w 271912"/>
              <a:gd name="connsiteY121" fmla="*/ 7604 h 272108"/>
              <a:gd name="connsiteX122" fmla="*/ 89984 w 271912"/>
              <a:gd name="connsiteY122" fmla="*/ 8309 h 272108"/>
              <a:gd name="connsiteX123" fmla="*/ 87980 w 271912"/>
              <a:gd name="connsiteY123" fmla="*/ 9049 h 272108"/>
              <a:gd name="connsiteX124" fmla="*/ 85989 w 271912"/>
              <a:gd name="connsiteY124" fmla="*/ 9823 h 272108"/>
              <a:gd name="connsiteX125" fmla="*/ 84009 w 271912"/>
              <a:gd name="connsiteY125" fmla="*/ 10626 h 272108"/>
              <a:gd name="connsiteX126" fmla="*/ 82043 w 271912"/>
              <a:gd name="connsiteY126" fmla="*/ 11458 h 272108"/>
              <a:gd name="connsiteX127" fmla="*/ 80090 w 271912"/>
              <a:gd name="connsiteY127" fmla="*/ 12318 h 272108"/>
              <a:gd name="connsiteX128" fmla="*/ 78150 w 271912"/>
              <a:gd name="connsiteY128" fmla="*/ 13214 h 272108"/>
              <a:gd name="connsiteX129" fmla="*/ 76225 w 271912"/>
              <a:gd name="connsiteY129" fmla="*/ 14138 h 272108"/>
              <a:gd name="connsiteX130" fmla="*/ 74315 w 271912"/>
              <a:gd name="connsiteY130" fmla="*/ 15097 h 272108"/>
              <a:gd name="connsiteX131" fmla="*/ 72419 w 271912"/>
              <a:gd name="connsiteY131" fmla="*/ 16079 h 272108"/>
              <a:gd name="connsiteX132" fmla="*/ 70540 w 271912"/>
              <a:gd name="connsiteY132" fmla="*/ 17096 h 272108"/>
              <a:gd name="connsiteX133" fmla="*/ 68677 w 271912"/>
              <a:gd name="connsiteY133" fmla="*/ 18141 h 272108"/>
              <a:gd name="connsiteX134" fmla="*/ 66830 w 271912"/>
              <a:gd name="connsiteY134" fmla="*/ 19216 h 272108"/>
              <a:gd name="connsiteX135" fmla="*/ 65001 w 271912"/>
              <a:gd name="connsiteY135" fmla="*/ 20314 h 272108"/>
              <a:gd name="connsiteX136" fmla="*/ 63189 w 271912"/>
              <a:gd name="connsiteY136" fmla="*/ 21446 h 272108"/>
              <a:gd name="connsiteX137" fmla="*/ 61394 w 271912"/>
              <a:gd name="connsiteY137" fmla="*/ 22607 h 272108"/>
              <a:gd name="connsiteX138" fmla="*/ 59619 w 271912"/>
              <a:gd name="connsiteY138" fmla="*/ 23791 h 272108"/>
              <a:gd name="connsiteX139" fmla="*/ 57861 w 271912"/>
              <a:gd name="connsiteY139" fmla="*/ 25010 h 272108"/>
              <a:gd name="connsiteX140" fmla="*/ 56124 w 271912"/>
              <a:gd name="connsiteY140" fmla="*/ 26252 h 272108"/>
              <a:gd name="connsiteX141" fmla="*/ 54406 w 271912"/>
              <a:gd name="connsiteY141" fmla="*/ 27523 h 272108"/>
              <a:gd name="connsiteX142" fmla="*/ 52709 w 271912"/>
              <a:gd name="connsiteY142" fmla="*/ 28817 h 272108"/>
              <a:gd name="connsiteX143" fmla="*/ 51032 w 271912"/>
              <a:gd name="connsiteY143" fmla="*/ 30140 h 272108"/>
              <a:gd name="connsiteX144" fmla="*/ 49375 w 271912"/>
              <a:gd name="connsiteY144" fmla="*/ 31492 h 272108"/>
              <a:gd name="connsiteX145" fmla="*/ 47741 w 271912"/>
              <a:gd name="connsiteY145" fmla="*/ 32867 h 272108"/>
              <a:gd name="connsiteX146" fmla="*/ 46128 w 271912"/>
              <a:gd name="connsiteY146" fmla="*/ 34265 h 272108"/>
              <a:gd name="connsiteX147" fmla="*/ 44537 w 271912"/>
              <a:gd name="connsiteY147" fmla="*/ 35692 h 272108"/>
              <a:gd name="connsiteX148" fmla="*/ 42969 w 271912"/>
              <a:gd name="connsiteY148" fmla="*/ 37142 h 272108"/>
              <a:gd name="connsiteX149" fmla="*/ 41423 w 271912"/>
              <a:gd name="connsiteY149" fmla="*/ 38615 h 272108"/>
              <a:gd name="connsiteX150" fmla="*/ 39902 w 271912"/>
              <a:gd name="connsiteY150" fmla="*/ 40117 h 272108"/>
              <a:gd name="connsiteX151" fmla="*/ 38403 w 271912"/>
              <a:gd name="connsiteY151" fmla="*/ 41636 h 272108"/>
              <a:gd name="connsiteX152" fmla="*/ 36929 w 271912"/>
              <a:gd name="connsiteY152" fmla="*/ 43184 h 272108"/>
              <a:gd name="connsiteX153" fmla="*/ 35480 w 271912"/>
              <a:gd name="connsiteY153" fmla="*/ 44756 h 272108"/>
              <a:gd name="connsiteX154" fmla="*/ 34054 w 271912"/>
              <a:gd name="connsiteY154" fmla="*/ 46344 h 272108"/>
              <a:gd name="connsiteX155" fmla="*/ 32655 w 271912"/>
              <a:gd name="connsiteY155" fmla="*/ 47962 h 272108"/>
              <a:gd name="connsiteX156" fmla="*/ 31281 w 271912"/>
              <a:gd name="connsiteY156" fmla="*/ 49597 h 272108"/>
              <a:gd name="connsiteX157" fmla="*/ 29933 w 271912"/>
              <a:gd name="connsiteY157" fmla="*/ 51255 h 272108"/>
              <a:gd name="connsiteX158" fmla="*/ 28610 w 271912"/>
              <a:gd name="connsiteY158" fmla="*/ 52930 h 272108"/>
              <a:gd name="connsiteX159" fmla="*/ 27315 w 271912"/>
              <a:gd name="connsiteY159" fmla="*/ 54628 h 272108"/>
              <a:gd name="connsiteX160" fmla="*/ 26046 w 271912"/>
              <a:gd name="connsiteY160" fmla="*/ 56350 h 272108"/>
              <a:gd name="connsiteX161" fmla="*/ 24804 w 271912"/>
              <a:gd name="connsiteY161" fmla="*/ 58089 h 272108"/>
              <a:gd name="connsiteX162" fmla="*/ 23590 w 271912"/>
              <a:gd name="connsiteY162" fmla="*/ 59845 h 272108"/>
              <a:gd name="connsiteX163" fmla="*/ 22404 w 271912"/>
              <a:gd name="connsiteY163" fmla="*/ 61624 h 272108"/>
              <a:gd name="connsiteX164" fmla="*/ 21245 w 271912"/>
              <a:gd name="connsiteY164" fmla="*/ 63421 h 272108"/>
              <a:gd name="connsiteX165" fmla="*/ 20115 w 271912"/>
              <a:gd name="connsiteY165" fmla="*/ 65235 h 272108"/>
              <a:gd name="connsiteX166" fmla="*/ 19013 w 271912"/>
              <a:gd name="connsiteY166" fmla="*/ 67066 h 272108"/>
              <a:gd name="connsiteX167" fmla="*/ 17941 w 271912"/>
              <a:gd name="connsiteY167" fmla="*/ 68909 h 272108"/>
              <a:gd name="connsiteX168" fmla="*/ 16897 w 271912"/>
              <a:gd name="connsiteY168" fmla="*/ 70775 h 272108"/>
              <a:gd name="connsiteX169" fmla="*/ 15883 w 271912"/>
              <a:gd name="connsiteY169" fmla="*/ 72658 h 272108"/>
              <a:gd name="connsiteX170" fmla="*/ 14899 w 271912"/>
              <a:gd name="connsiteY170" fmla="*/ 74553 h 272108"/>
              <a:gd name="connsiteX171" fmla="*/ 13944 w 271912"/>
              <a:gd name="connsiteY171" fmla="*/ 76465 h 272108"/>
              <a:gd name="connsiteX172" fmla="*/ 13020 w 271912"/>
              <a:gd name="connsiteY172" fmla="*/ 78395 h 272108"/>
              <a:gd name="connsiteX173" fmla="*/ 12126 w 271912"/>
              <a:gd name="connsiteY173" fmla="*/ 80330 h 272108"/>
              <a:gd name="connsiteX174" fmla="*/ 11262 w 271912"/>
              <a:gd name="connsiteY174" fmla="*/ 82288 h 272108"/>
              <a:gd name="connsiteX175" fmla="*/ 10429 w 271912"/>
              <a:gd name="connsiteY175" fmla="*/ 84258 h 272108"/>
              <a:gd name="connsiteX176" fmla="*/ 9628 w 271912"/>
              <a:gd name="connsiteY176" fmla="*/ 86234 h 272108"/>
              <a:gd name="connsiteX177" fmla="*/ 8857 w 271912"/>
              <a:gd name="connsiteY177" fmla="*/ 88227 h 272108"/>
              <a:gd name="connsiteX178" fmla="*/ 8118 w 271912"/>
              <a:gd name="connsiteY178" fmla="*/ 90232 h 272108"/>
              <a:gd name="connsiteX179" fmla="*/ 7411 w 271912"/>
              <a:gd name="connsiteY179" fmla="*/ 92253 h 272108"/>
              <a:gd name="connsiteX180" fmla="*/ 6735 w 271912"/>
              <a:gd name="connsiteY180" fmla="*/ 94275 h 272108"/>
              <a:gd name="connsiteX181" fmla="*/ 6090 w 271912"/>
              <a:gd name="connsiteY181" fmla="*/ 96315 h 272108"/>
              <a:gd name="connsiteX182" fmla="*/ 5479 w 271912"/>
              <a:gd name="connsiteY182" fmla="*/ 98365 h 272108"/>
              <a:gd name="connsiteX183" fmla="*/ 4899 w 271912"/>
              <a:gd name="connsiteY183" fmla="*/ 100422 h 272108"/>
              <a:gd name="connsiteX184" fmla="*/ 4352 w 271912"/>
              <a:gd name="connsiteY184" fmla="*/ 102484 h 272108"/>
              <a:gd name="connsiteX185" fmla="*/ 3837 w 271912"/>
              <a:gd name="connsiteY185" fmla="*/ 104558 h 272108"/>
              <a:gd name="connsiteX186" fmla="*/ 3355 w 271912"/>
              <a:gd name="connsiteY186" fmla="*/ 106644 h 272108"/>
              <a:gd name="connsiteX187" fmla="*/ 2905 w 271912"/>
              <a:gd name="connsiteY187" fmla="*/ 108729 h 272108"/>
              <a:gd name="connsiteX188" fmla="*/ 2488 w 271912"/>
              <a:gd name="connsiteY188" fmla="*/ 110826 h 272108"/>
              <a:gd name="connsiteX189" fmla="*/ 2105 w 271912"/>
              <a:gd name="connsiteY189" fmla="*/ 112929 h 272108"/>
              <a:gd name="connsiteX190" fmla="*/ 1754 w 271912"/>
              <a:gd name="connsiteY190" fmla="*/ 115038 h 272108"/>
              <a:gd name="connsiteX191" fmla="*/ 1436 w 271912"/>
              <a:gd name="connsiteY191" fmla="*/ 117152 h 272108"/>
              <a:gd name="connsiteX192" fmla="*/ 1152 w 271912"/>
              <a:gd name="connsiteY192" fmla="*/ 119266 h 272108"/>
              <a:gd name="connsiteX193" fmla="*/ 901 w 271912"/>
              <a:gd name="connsiteY193" fmla="*/ 121392 h 272108"/>
              <a:gd name="connsiteX194" fmla="*/ 684 w 271912"/>
              <a:gd name="connsiteY194" fmla="*/ 123518 h 272108"/>
              <a:gd name="connsiteX195" fmla="*/ 499 w 271912"/>
              <a:gd name="connsiteY195" fmla="*/ 125644 h 272108"/>
              <a:gd name="connsiteX196" fmla="*/ 349 w 271912"/>
              <a:gd name="connsiteY196" fmla="*/ 127776 h 272108"/>
              <a:gd name="connsiteX197" fmla="*/ 231 w 271912"/>
              <a:gd name="connsiteY197" fmla="*/ 129913 h 272108"/>
              <a:gd name="connsiteX198" fmla="*/ 147 w 271912"/>
              <a:gd name="connsiteY198" fmla="*/ 132051 h 272108"/>
              <a:gd name="connsiteX199" fmla="*/ 97 w 271912"/>
              <a:gd name="connsiteY199" fmla="*/ 134182 h 272108"/>
              <a:gd name="connsiteX200" fmla="*/ 80 w 271912"/>
              <a:gd name="connsiteY200" fmla="*/ 136320 h 272108"/>
              <a:gd name="connsiteX201" fmla="*/ 97 w 271912"/>
              <a:gd name="connsiteY201" fmla="*/ 138457 h 272108"/>
              <a:gd name="connsiteX202" fmla="*/ 147 w 271912"/>
              <a:gd name="connsiteY202" fmla="*/ 140595 h 272108"/>
              <a:gd name="connsiteX203" fmla="*/ 231 w 271912"/>
              <a:gd name="connsiteY203" fmla="*/ 142732 h 272108"/>
              <a:gd name="connsiteX204" fmla="*/ 349 w 271912"/>
              <a:gd name="connsiteY204" fmla="*/ 144864 h 272108"/>
              <a:gd name="connsiteX205" fmla="*/ 499 w 271912"/>
              <a:gd name="connsiteY205" fmla="*/ 146995 h 272108"/>
              <a:gd name="connsiteX206" fmla="*/ 684 w 271912"/>
              <a:gd name="connsiteY206" fmla="*/ 149127 h 272108"/>
              <a:gd name="connsiteX207" fmla="*/ 901 w 271912"/>
              <a:gd name="connsiteY207" fmla="*/ 151253 h 272108"/>
              <a:gd name="connsiteX208" fmla="*/ 1152 w 271912"/>
              <a:gd name="connsiteY208" fmla="*/ 153373 h 272108"/>
              <a:gd name="connsiteX209" fmla="*/ 1436 w 271912"/>
              <a:gd name="connsiteY209" fmla="*/ 155493 h 272108"/>
              <a:gd name="connsiteX210" fmla="*/ 1754 w 271912"/>
              <a:gd name="connsiteY210" fmla="*/ 157608 h 272108"/>
              <a:gd name="connsiteX211" fmla="*/ 2105 w 271912"/>
              <a:gd name="connsiteY211" fmla="*/ 159711 h 272108"/>
              <a:gd name="connsiteX212" fmla="*/ 2488 w 271912"/>
              <a:gd name="connsiteY212" fmla="*/ 161813 h 272108"/>
              <a:gd name="connsiteX213" fmla="*/ 2905 w 271912"/>
              <a:gd name="connsiteY213" fmla="*/ 163910 h 272108"/>
              <a:gd name="connsiteX214" fmla="*/ 3355 w 271912"/>
              <a:gd name="connsiteY214" fmla="*/ 166002 h 272108"/>
              <a:gd name="connsiteX215" fmla="*/ 3837 w 271912"/>
              <a:gd name="connsiteY215" fmla="*/ 168081 h 272108"/>
              <a:gd name="connsiteX216" fmla="*/ 4352 w 271912"/>
              <a:gd name="connsiteY216" fmla="*/ 170155 h 272108"/>
              <a:gd name="connsiteX217" fmla="*/ 4899 w 271912"/>
              <a:gd name="connsiteY217" fmla="*/ 172223 h 272108"/>
              <a:gd name="connsiteX218" fmla="*/ 5479 w 271912"/>
              <a:gd name="connsiteY218" fmla="*/ 174279 h 272108"/>
              <a:gd name="connsiteX219" fmla="*/ 6090 w 271912"/>
              <a:gd name="connsiteY219" fmla="*/ 176327 h 272108"/>
              <a:gd name="connsiteX220" fmla="*/ 6735 w 271912"/>
              <a:gd name="connsiteY220" fmla="*/ 178365 h 272108"/>
              <a:gd name="connsiteX221" fmla="*/ 7411 w 271912"/>
              <a:gd name="connsiteY221" fmla="*/ 180392 h 272108"/>
              <a:gd name="connsiteX222" fmla="*/ 8118 w 271912"/>
              <a:gd name="connsiteY222" fmla="*/ 182409 h 272108"/>
              <a:gd name="connsiteX223" fmla="*/ 8857 w 271912"/>
              <a:gd name="connsiteY223" fmla="*/ 184413 h 272108"/>
              <a:gd name="connsiteX224" fmla="*/ 9628 w 271912"/>
              <a:gd name="connsiteY224" fmla="*/ 186407 h 272108"/>
              <a:gd name="connsiteX225" fmla="*/ 10429 w 271912"/>
              <a:gd name="connsiteY225" fmla="*/ 188387 h 272108"/>
              <a:gd name="connsiteX226" fmla="*/ 11262 w 271912"/>
              <a:gd name="connsiteY226" fmla="*/ 190355 h 272108"/>
              <a:gd name="connsiteX227" fmla="*/ 12126 w 271912"/>
              <a:gd name="connsiteY227" fmla="*/ 192310 h 272108"/>
              <a:gd name="connsiteX228" fmla="*/ 13020 w 271912"/>
              <a:gd name="connsiteY228" fmla="*/ 194251 h 272108"/>
              <a:gd name="connsiteX229" fmla="*/ 13944 w 271912"/>
              <a:gd name="connsiteY229" fmla="*/ 196177 h 272108"/>
              <a:gd name="connsiteX230" fmla="*/ 14899 w 271912"/>
              <a:gd name="connsiteY230" fmla="*/ 198089 h 272108"/>
              <a:gd name="connsiteX231" fmla="*/ 15883 w 271912"/>
              <a:gd name="connsiteY231" fmla="*/ 199985 h 272108"/>
              <a:gd name="connsiteX232" fmla="*/ 16897 w 271912"/>
              <a:gd name="connsiteY232" fmla="*/ 201866 h 272108"/>
              <a:gd name="connsiteX233" fmla="*/ 17941 w 271912"/>
              <a:gd name="connsiteY233" fmla="*/ 203731 h 272108"/>
              <a:gd name="connsiteX234" fmla="*/ 19013 w 271912"/>
              <a:gd name="connsiteY234" fmla="*/ 205579 h 272108"/>
              <a:gd name="connsiteX235" fmla="*/ 20115 w 271912"/>
              <a:gd name="connsiteY235" fmla="*/ 207410 h 272108"/>
              <a:gd name="connsiteX236" fmla="*/ 21245 w 271912"/>
              <a:gd name="connsiteY236" fmla="*/ 209223 h 272108"/>
              <a:gd name="connsiteX237" fmla="*/ 22404 w 271912"/>
              <a:gd name="connsiteY237" fmla="*/ 211019 h 272108"/>
              <a:gd name="connsiteX238" fmla="*/ 23590 w 271912"/>
              <a:gd name="connsiteY238" fmla="*/ 212796 h 272108"/>
              <a:gd name="connsiteX239" fmla="*/ 24804 w 271912"/>
              <a:gd name="connsiteY239" fmla="*/ 214554 h 272108"/>
              <a:gd name="connsiteX240" fmla="*/ 26046 w 271912"/>
              <a:gd name="connsiteY240" fmla="*/ 216292 h 272108"/>
              <a:gd name="connsiteX241" fmla="*/ 27315 w 271912"/>
              <a:gd name="connsiteY241" fmla="*/ 218012 h 272108"/>
              <a:gd name="connsiteX242" fmla="*/ 28610 w 271912"/>
              <a:gd name="connsiteY242" fmla="*/ 219711 h 272108"/>
              <a:gd name="connsiteX243" fmla="*/ 29933 w 271912"/>
              <a:gd name="connsiteY243" fmla="*/ 221389 h 272108"/>
              <a:gd name="connsiteX244" fmla="*/ 31281 w 271912"/>
              <a:gd name="connsiteY244" fmla="*/ 223046 h 272108"/>
              <a:gd name="connsiteX245" fmla="*/ 32655 w 271912"/>
              <a:gd name="connsiteY245" fmla="*/ 224682 h 272108"/>
              <a:gd name="connsiteX246" fmla="*/ 34054 w 271912"/>
              <a:gd name="connsiteY246" fmla="*/ 226296 h 272108"/>
              <a:gd name="connsiteX247" fmla="*/ 35480 w 271912"/>
              <a:gd name="connsiteY247" fmla="*/ 227888 h 272108"/>
              <a:gd name="connsiteX248" fmla="*/ 36929 w 271912"/>
              <a:gd name="connsiteY248" fmla="*/ 229457 h 272108"/>
              <a:gd name="connsiteX249" fmla="*/ 38403 w 271912"/>
              <a:gd name="connsiteY249" fmla="*/ 231004 h 272108"/>
              <a:gd name="connsiteX250" fmla="*/ 39902 w 271912"/>
              <a:gd name="connsiteY250" fmla="*/ 232527 h 272108"/>
              <a:gd name="connsiteX251" fmla="*/ 41423 w 271912"/>
              <a:gd name="connsiteY251" fmla="*/ 234026 h 272108"/>
              <a:gd name="connsiteX252" fmla="*/ 42969 w 271912"/>
              <a:gd name="connsiteY252" fmla="*/ 235501 h 272108"/>
              <a:gd name="connsiteX253" fmla="*/ 44537 w 271912"/>
              <a:gd name="connsiteY253" fmla="*/ 236952 h 272108"/>
              <a:gd name="connsiteX254" fmla="*/ 46128 w 271912"/>
              <a:gd name="connsiteY254" fmla="*/ 238378 h 272108"/>
              <a:gd name="connsiteX255" fmla="*/ 47741 w 271912"/>
              <a:gd name="connsiteY255" fmla="*/ 239779 h 272108"/>
              <a:gd name="connsiteX256" fmla="*/ 49375 w 271912"/>
              <a:gd name="connsiteY256" fmla="*/ 241153 h 272108"/>
              <a:gd name="connsiteX257" fmla="*/ 51032 w 271912"/>
              <a:gd name="connsiteY257" fmla="*/ 242503 h 272108"/>
              <a:gd name="connsiteX258" fmla="*/ 52709 w 271912"/>
              <a:gd name="connsiteY258" fmla="*/ 243826 h 272108"/>
              <a:gd name="connsiteX259" fmla="*/ 54406 w 271912"/>
              <a:gd name="connsiteY259" fmla="*/ 245122 h 272108"/>
              <a:gd name="connsiteX260" fmla="*/ 56124 w 271912"/>
              <a:gd name="connsiteY260" fmla="*/ 246392 h 272108"/>
              <a:gd name="connsiteX261" fmla="*/ 57861 w 271912"/>
              <a:gd name="connsiteY261" fmla="*/ 247635 h 272108"/>
              <a:gd name="connsiteX262" fmla="*/ 59619 w 271912"/>
              <a:gd name="connsiteY262" fmla="*/ 248850 h 272108"/>
              <a:gd name="connsiteX263" fmla="*/ 61394 w 271912"/>
              <a:gd name="connsiteY263" fmla="*/ 250037 h 272108"/>
              <a:gd name="connsiteX264" fmla="*/ 63189 w 271912"/>
              <a:gd name="connsiteY264" fmla="*/ 251197 h 272108"/>
              <a:gd name="connsiteX265" fmla="*/ 65001 w 271912"/>
              <a:gd name="connsiteY265" fmla="*/ 252327 h 272108"/>
              <a:gd name="connsiteX266" fmla="*/ 66830 w 271912"/>
              <a:gd name="connsiteY266" fmla="*/ 253429 h 272108"/>
              <a:gd name="connsiteX267" fmla="*/ 68677 w 271912"/>
              <a:gd name="connsiteY267" fmla="*/ 254503 h 272108"/>
              <a:gd name="connsiteX268" fmla="*/ 70540 w 271912"/>
              <a:gd name="connsiteY268" fmla="*/ 255547 h 272108"/>
              <a:gd name="connsiteX269" fmla="*/ 72419 w 271912"/>
              <a:gd name="connsiteY269" fmla="*/ 256562 h 272108"/>
              <a:gd name="connsiteX270" fmla="*/ 74315 w 271912"/>
              <a:gd name="connsiteY270" fmla="*/ 257547 h 272108"/>
              <a:gd name="connsiteX271" fmla="*/ 76225 w 271912"/>
              <a:gd name="connsiteY271" fmla="*/ 258503 h 272108"/>
              <a:gd name="connsiteX272" fmla="*/ 78150 w 271912"/>
              <a:gd name="connsiteY272" fmla="*/ 259428 h 272108"/>
              <a:gd name="connsiteX273" fmla="*/ 80090 w 271912"/>
              <a:gd name="connsiteY273" fmla="*/ 260322 h 272108"/>
              <a:gd name="connsiteX274" fmla="*/ 82043 w 271912"/>
              <a:gd name="connsiteY274" fmla="*/ 261187 h 272108"/>
              <a:gd name="connsiteX275" fmla="*/ 84009 w 271912"/>
              <a:gd name="connsiteY275" fmla="*/ 262020 h 272108"/>
              <a:gd name="connsiteX276" fmla="*/ 85989 w 271912"/>
              <a:gd name="connsiteY276" fmla="*/ 262822 h 272108"/>
              <a:gd name="connsiteX277" fmla="*/ 87980 w 271912"/>
              <a:gd name="connsiteY277" fmla="*/ 263593 h 272108"/>
              <a:gd name="connsiteX278" fmla="*/ 89984 w 271912"/>
              <a:gd name="connsiteY278" fmla="*/ 264333 h 272108"/>
              <a:gd name="connsiteX279" fmla="*/ 91999 w 271912"/>
              <a:gd name="connsiteY279" fmla="*/ 265041 h 272108"/>
              <a:gd name="connsiteX280" fmla="*/ 94025 w 271912"/>
              <a:gd name="connsiteY280" fmla="*/ 265717 h 272108"/>
              <a:gd name="connsiteX281" fmla="*/ 96061 w 271912"/>
              <a:gd name="connsiteY281" fmla="*/ 266362 h 272108"/>
              <a:gd name="connsiteX282" fmla="*/ 98107 w 271912"/>
              <a:gd name="connsiteY282" fmla="*/ 266974 h 272108"/>
              <a:gd name="connsiteX283" fmla="*/ 100163 w 271912"/>
              <a:gd name="connsiteY283" fmla="*/ 267554 h 272108"/>
              <a:gd name="connsiteX284" fmla="*/ 102227 w 271912"/>
              <a:gd name="connsiteY284" fmla="*/ 268102 h 272108"/>
              <a:gd name="connsiteX285" fmla="*/ 104300 w 271912"/>
              <a:gd name="connsiteY285" fmla="*/ 268617 h 272108"/>
              <a:gd name="connsiteX286" fmla="*/ 106380 w 271912"/>
              <a:gd name="connsiteY286" fmla="*/ 269100 h 272108"/>
              <a:gd name="connsiteX287" fmla="*/ 108467 w 271912"/>
              <a:gd name="connsiteY287" fmla="*/ 269549 h 272108"/>
              <a:gd name="connsiteX288" fmla="*/ 110562 w 271912"/>
              <a:gd name="connsiteY288" fmla="*/ 269966 h 272108"/>
              <a:gd name="connsiteX289" fmla="*/ 112663 w 271912"/>
              <a:gd name="connsiteY289" fmla="*/ 270351 h 272108"/>
              <a:gd name="connsiteX290" fmla="*/ 114770 w 271912"/>
              <a:gd name="connsiteY290" fmla="*/ 270701 h 272108"/>
              <a:gd name="connsiteX291" fmla="*/ 116881 w 271912"/>
              <a:gd name="connsiteY291" fmla="*/ 271019 h 272108"/>
              <a:gd name="connsiteX292" fmla="*/ 118998 w 271912"/>
              <a:gd name="connsiteY292" fmla="*/ 271304 h 272108"/>
              <a:gd name="connsiteX293" fmla="*/ 121119 w 271912"/>
              <a:gd name="connsiteY293" fmla="*/ 271554 h 272108"/>
              <a:gd name="connsiteX294" fmla="*/ 123244 w 271912"/>
              <a:gd name="connsiteY294" fmla="*/ 271772 h 272108"/>
              <a:gd name="connsiteX295" fmla="*/ 125371 w 271912"/>
              <a:gd name="connsiteY295" fmla="*/ 271957 h 272108"/>
              <a:gd name="connsiteX296" fmla="*/ 127502 w 271912"/>
              <a:gd name="connsiteY296" fmla="*/ 272108 h 272108"/>
              <a:gd name="connsiteX297" fmla="*/ 129634 w 271912"/>
              <a:gd name="connsiteY297" fmla="*/ 272225 h 272108"/>
              <a:gd name="connsiteX298" fmla="*/ 131768 w 271912"/>
              <a:gd name="connsiteY298" fmla="*/ 272309 h 272108"/>
              <a:gd name="connsiteX299" fmla="*/ 133902 w 271912"/>
              <a:gd name="connsiteY299" fmla="*/ 272360 h 272108"/>
              <a:gd name="connsiteX300" fmla="*/ 136038 w 271912"/>
              <a:gd name="connsiteY300" fmla="*/ 272376 h 272108"/>
              <a:gd name="connsiteX301" fmla="*/ 138174 w 271912"/>
              <a:gd name="connsiteY301" fmla="*/ 272360 h 272108"/>
              <a:gd name="connsiteX302" fmla="*/ 140308 w 271912"/>
              <a:gd name="connsiteY302" fmla="*/ 272309 h 272108"/>
              <a:gd name="connsiteX303" fmla="*/ 142443 w 271912"/>
              <a:gd name="connsiteY303" fmla="*/ 272225 h 272108"/>
              <a:gd name="connsiteX304" fmla="*/ 144575 w 271912"/>
              <a:gd name="connsiteY304" fmla="*/ 272108 h 272108"/>
              <a:gd name="connsiteX305" fmla="*/ 146705 w 271912"/>
              <a:gd name="connsiteY305" fmla="*/ 271957 h 272108"/>
              <a:gd name="connsiteX306" fmla="*/ 148833 w 271912"/>
              <a:gd name="connsiteY306" fmla="*/ 271772 h 272108"/>
              <a:gd name="connsiteX307" fmla="*/ 150958 w 271912"/>
              <a:gd name="connsiteY307" fmla="*/ 271554 h 272108"/>
              <a:gd name="connsiteX308" fmla="*/ 153078 w 271912"/>
              <a:gd name="connsiteY308" fmla="*/ 271304 h 272108"/>
              <a:gd name="connsiteX309" fmla="*/ 155195 w 271912"/>
              <a:gd name="connsiteY309" fmla="*/ 271019 h 272108"/>
              <a:gd name="connsiteX310" fmla="*/ 157306 w 271912"/>
              <a:gd name="connsiteY310" fmla="*/ 270701 h 272108"/>
              <a:gd name="connsiteX311" fmla="*/ 159414 w 271912"/>
              <a:gd name="connsiteY311" fmla="*/ 270351 h 272108"/>
              <a:gd name="connsiteX312" fmla="*/ 161514 w 271912"/>
              <a:gd name="connsiteY312" fmla="*/ 269966 h 272108"/>
              <a:gd name="connsiteX313" fmla="*/ 163609 w 271912"/>
              <a:gd name="connsiteY313" fmla="*/ 269549 h 272108"/>
              <a:gd name="connsiteX314" fmla="*/ 165697 w 271912"/>
              <a:gd name="connsiteY314" fmla="*/ 269100 h 272108"/>
              <a:gd name="connsiteX315" fmla="*/ 167777 w 271912"/>
              <a:gd name="connsiteY315" fmla="*/ 268617 h 272108"/>
              <a:gd name="connsiteX316" fmla="*/ 169850 w 271912"/>
              <a:gd name="connsiteY316" fmla="*/ 268102 h 272108"/>
              <a:gd name="connsiteX317" fmla="*/ 171916 w 271912"/>
              <a:gd name="connsiteY317" fmla="*/ 267554 h 272108"/>
              <a:gd name="connsiteX318" fmla="*/ 173971 w 271912"/>
              <a:gd name="connsiteY318" fmla="*/ 266974 h 272108"/>
              <a:gd name="connsiteX319" fmla="*/ 176015 w 271912"/>
              <a:gd name="connsiteY319" fmla="*/ 266362 h 272108"/>
              <a:gd name="connsiteX320" fmla="*/ 178053 w 271912"/>
              <a:gd name="connsiteY320" fmla="*/ 265717 h 272108"/>
              <a:gd name="connsiteX321" fmla="*/ 180079 w 271912"/>
              <a:gd name="connsiteY321" fmla="*/ 265041 h 272108"/>
              <a:gd name="connsiteX322" fmla="*/ 182094 w 271912"/>
              <a:gd name="connsiteY322" fmla="*/ 264333 h 272108"/>
              <a:gd name="connsiteX323" fmla="*/ 184097 w 271912"/>
              <a:gd name="connsiteY323" fmla="*/ 263593 h 272108"/>
              <a:gd name="connsiteX324" fmla="*/ 186088 w 271912"/>
              <a:gd name="connsiteY324" fmla="*/ 262822 h 272108"/>
              <a:gd name="connsiteX325" fmla="*/ 188069 w 271912"/>
              <a:gd name="connsiteY325" fmla="*/ 262020 h 272108"/>
              <a:gd name="connsiteX326" fmla="*/ 190031 w 271912"/>
              <a:gd name="connsiteY326" fmla="*/ 261187 h 272108"/>
              <a:gd name="connsiteX327" fmla="*/ 191988 w 271912"/>
              <a:gd name="connsiteY327" fmla="*/ 260322 h 272108"/>
              <a:gd name="connsiteX328" fmla="*/ 193928 w 271912"/>
              <a:gd name="connsiteY328" fmla="*/ 259428 h 272108"/>
              <a:gd name="connsiteX329" fmla="*/ 195850 w 271912"/>
              <a:gd name="connsiteY329" fmla="*/ 258503 h 272108"/>
              <a:gd name="connsiteX330" fmla="*/ 197761 w 271912"/>
              <a:gd name="connsiteY330" fmla="*/ 257547 h 272108"/>
              <a:gd name="connsiteX331" fmla="*/ 199655 w 271912"/>
              <a:gd name="connsiteY331" fmla="*/ 256562 h 272108"/>
              <a:gd name="connsiteX332" fmla="*/ 201536 w 271912"/>
              <a:gd name="connsiteY332" fmla="*/ 255547 h 272108"/>
              <a:gd name="connsiteX333" fmla="*/ 203401 w 271912"/>
              <a:gd name="connsiteY333" fmla="*/ 254503 h 272108"/>
              <a:gd name="connsiteX334" fmla="*/ 205248 w 271912"/>
              <a:gd name="connsiteY334" fmla="*/ 253429 h 272108"/>
              <a:gd name="connsiteX335" fmla="*/ 207078 w 271912"/>
              <a:gd name="connsiteY335" fmla="*/ 252327 h 272108"/>
              <a:gd name="connsiteX336" fmla="*/ 208885 w 271912"/>
              <a:gd name="connsiteY336" fmla="*/ 251197 h 272108"/>
              <a:gd name="connsiteX337" fmla="*/ 210681 w 271912"/>
              <a:gd name="connsiteY337" fmla="*/ 250037 h 272108"/>
              <a:gd name="connsiteX338" fmla="*/ 212459 w 271912"/>
              <a:gd name="connsiteY338" fmla="*/ 248850 h 272108"/>
              <a:gd name="connsiteX339" fmla="*/ 214214 w 271912"/>
              <a:gd name="connsiteY339" fmla="*/ 247635 h 272108"/>
              <a:gd name="connsiteX340" fmla="*/ 215951 w 271912"/>
              <a:gd name="connsiteY340" fmla="*/ 246392 h 272108"/>
              <a:gd name="connsiteX341" fmla="*/ 217671 w 271912"/>
              <a:gd name="connsiteY341" fmla="*/ 245122 h 272108"/>
              <a:gd name="connsiteX342" fmla="*/ 219369 w 271912"/>
              <a:gd name="connsiteY342" fmla="*/ 243826 h 272108"/>
              <a:gd name="connsiteX343" fmla="*/ 221043 w 271912"/>
              <a:gd name="connsiteY343" fmla="*/ 242503 h 272108"/>
              <a:gd name="connsiteX344" fmla="*/ 222700 w 271912"/>
              <a:gd name="connsiteY344" fmla="*/ 241153 h 272108"/>
              <a:gd name="connsiteX345" fmla="*/ 224333 w 271912"/>
              <a:gd name="connsiteY345" fmla="*/ 239779 h 272108"/>
              <a:gd name="connsiteX346" fmla="*/ 225950 w 271912"/>
              <a:gd name="connsiteY346" fmla="*/ 238378 h 272108"/>
              <a:gd name="connsiteX347" fmla="*/ 227537 w 271912"/>
              <a:gd name="connsiteY347" fmla="*/ 236952 h 272108"/>
              <a:gd name="connsiteX348" fmla="*/ 229107 w 271912"/>
              <a:gd name="connsiteY348" fmla="*/ 235501 h 272108"/>
              <a:gd name="connsiteX349" fmla="*/ 230654 w 271912"/>
              <a:gd name="connsiteY349" fmla="*/ 234026 h 272108"/>
              <a:gd name="connsiteX350" fmla="*/ 232173 w 271912"/>
              <a:gd name="connsiteY350" fmla="*/ 232527 h 272108"/>
              <a:gd name="connsiteX351" fmla="*/ 233674 w 271912"/>
              <a:gd name="connsiteY351" fmla="*/ 231004 h 272108"/>
              <a:gd name="connsiteX352" fmla="*/ 235146 w 271912"/>
              <a:gd name="connsiteY352" fmla="*/ 229457 h 272108"/>
              <a:gd name="connsiteX353" fmla="*/ 236595 w 271912"/>
              <a:gd name="connsiteY353" fmla="*/ 227888 h 272108"/>
              <a:gd name="connsiteX354" fmla="*/ 238021 w 271912"/>
              <a:gd name="connsiteY354" fmla="*/ 226296 h 272108"/>
              <a:gd name="connsiteX355" fmla="*/ 239423 w 271912"/>
              <a:gd name="connsiteY355" fmla="*/ 224682 h 272108"/>
              <a:gd name="connsiteX356" fmla="*/ 240797 w 271912"/>
              <a:gd name="connsiteY356" fmla="*/ 223046 h 272108"/>
              <a:gd name="connsiteX357" fmla="*/ 242142 w 271912"/>
              <a:gd name="connsiteY357" fmla="*/ 221389 h 272108"/>
              <a:gd name="connsiteX358" fmla="*/ 243464 w 271912"/>
              <a:gd name="connsiteY358" fmla="*/ 219711 h 272108"/>
              <a:gd name="connsiteX359" fmla="*/ 244763 w 271912"/>
              <a:gd name="connsiteY359" fmla="*/ 218012 h 272108"/>
              <a:gd name="connsiteX360" fmla="*/ 246033 w 271912"/>
              <a:gd name="connsiteY360" fmla="*/ 216292 h 272108"/>
              <a:gd name="connsiteX361" fmla="*/ 247274 w 271912"/>
              <a:gd name="connsiteY361" fmla="*/ 214554 h 272108"/>
              <a:gd name="connsiteX362" fmla="*/ 248487 w 271912"/>
              <a:gd name="connsiteY362" fmla="*/ 212796 h 272108"/>
              <a:gd name="connsiteX363" fmla="*/ 249670 w 271912"/>
              <a:gd name="connsiteY363" fmla="*/ 211019 h 272108"/>
              <a:gd name="connsiteX364" fmla="*/ 250830 w 271912"/>
              <a:gd name="connsiteY364" fmla="*/ 209223 h 272108"/>
              <a:gd name="connsiteX365" fmla="*/ 251962 w 271912"/>
              <a:gd name="connsiteY365" fmla="*/ 207410 h 272108"/>
              <a:gd name="connsiteX366" fmla="*/ 253064 w 271912"/>
              <a:gd name="connsiteY366" fmla="*/ 205579 h 272108"/>
              <a:gd name="connsiteX367" fmla="*/ 254138 w 271912"/>
              <a:gd name="connsiteY367" fmla="*/ 203731 h 272108"/>
              <a:gd name="connsiteX368" fmla="*/ 255177 w 271912"/>
              <a:gd name="connsiteY368" fmla="*/ 201866 h 272108"/>
              <a:gd name="connsiteX369" fmla="*/ 256193 w 271912"/>
              <a:gd name="connsiteY369" fmla="*/ 199985 h 272108"/>
              <a:gd name="connsiteX370" fmla="*/ 257180 w 271912"/>
              <a:gd name="connsiteY370" fmla="*/ 198089 h 272108"/>
              <a:gd name="connsiteX371" fmla="*/ 258133 w 271912"/>
              <a:gd name="connsiteY371" fmla="*/ 196177 h 272108"/>
              <a:gd name="connsiteX372" fmla="*/ 259057 w 271912"/>
              <a:gd name="connsiteY372" fmla="*/ 194251 h 272108"/>
              <a:gd name="connsiteX373" fmla="*/ 259951 w 271912"/>
              <a:gd name="connsiteY373" fmla="*/ 192310 h 272108"/>
              <a:gd name="connsiteX374" fmla="*/ 260812 w 271912"/>
              <a:gd name="connsiteY374" fmla="*/ 190355 h 272108"/>
              <a:gd name="connsiteX375" fmla="*/ 261649 w 271912"/>
              <a:gd name="connsiteY375" fmla="*/ 188387 h 272108"/>
              <a:gd name="connsiteX376" fmla="*/ 262451 w 271912"/>
              <a:gd name="connsiteY376" fmla="*/ 186407 h 272108"/>
              <a:gd name="connsiteX377" fmla="*/ 263219 w 271912"/>
              <a:gd name="connsiteY377" fmla="*/ 184413 h 272108"/>
              <a:gd name="connsiteX378" fmla="*/ 263958 w 271912"/>
              <a:gd name="connsiteY378" fmla="*/ 182409 h 272108"/>
              <a:gd name="connsiteX379" fmla="*/ 264668 w 271912"/>
              <a:gd name="connsiteY379" fmla="*/ 180392 h 272108"/>
              <a:gd name="connsiteX380" fmla="*/ 265343 w 271912"/>
              <a:gd name="connsiteY380" fmla="*/ 178365 h 272108"/>
              <a:gd name="connsiteX381" fmla="*/ 265984 w 271912"/>
              <a:gd name="connsiteY381" fmla="*/ 176327 h 272108"/>
              <a:gd name="connsiteX382" fmla="*/ 266596 w 271912"/>
              <a:gd name="connsiteY382" fmla="*/ 174279 h 272108"/>
              <a:gd name="connsiteX383" fmla="*/ 267179 w 271912"/>
              <a:gd name="connsiteY383" fmla="*/ 172223 h 272108"/>
              <a:gd name="connsiteX384" fmla="*/ 267727 w 271912"/>
              <a:gd name="connsiteY384" fmla="*/ 170155 h 272108"/>
              <a:gd name="connsiteX385" fmla="*/ 268241 w 271912"/>
              <a:gd name="connsiteY385" fmla="*/ 168081 h 272108"/>
              <a:gd name="connsiteX386" fmla="*/ 268720 w 271912"/>
              <a:gd name="connsiteY386" fmla="*/ 166002 h 272108"/>
              <a:gd name="connsiteX387" fmla="*/ 269171 w 271912"/>
              <a:gd name="connsiteY387" fmla="*/ 163910 h 272108"/>
              <a:gd name="connsiteX388" fmla="*/ 269586 w 271912"/>
              <a:gd name="connsiteY388" fmla="*/ 161813 h 272108"/>
              <a:gd name="connsiteX389" fmla="*/ 269973 w 271912"/>
              <a:gd name="connsiteY389" fmla="*/ 159711 h 272108"/>
              <a:gd name="connsiteX390" fmla="*/ 270325 w 271912"/>
              <a:gd name="connsiteY390" fmla="*/ 157608 h 272108"/>
              <a:gd name="connsiteX391" fmla="*/ 270643 w 271912"/>
              <a:gd name="connsiteY391" fmla="*/ 155493 h 272108"/>
              <a:gd name="connsiteX392" fmla="*/ 270925 w 271912"/>
              <a:gd name="connsiteY392" fmla="*/ 153373 h 272108"/>
              <a:gd name="connsiteX393" fmla="*/ 271174 w 271912"/>
              <a:gd name="connsiteY393" fmla="*/ 151253 h 272108"/>
              <a:gd name="connsiteX394" fmla="*/ 271393 w 271912"/>
              <a:gd name="connsiteY394" fmla="*/ 149127 h 272108"/>
              <a:gd name="connsiteX395" fmla="*/ 271578 w 271912"/>
              <a:gd name="connsiteY395" fmla="*/ 146995 h 272108"/>
              <a:gd name="connsiteX396" fmla="*/ 271728 w 271912"/>
              <a:gd name="connsiteY396" fmla="*/ 144864 h 272108"/>
              <a:gd name="connsiteX397" fmla="*/ 271843 w 271912"/>
              <a:gd name="connsiteY397" fmla="*/ 142732 h 272108"/>
              <a:gd name="connsiteX398" fmla="*/ 271930 w 271912"/>
              <a:gd name="connsiteY398" fmla="*/ 140595 h 272108"/>
              <a:gd name="connsiteX399" fmla="*/ 271982 w 271912"/>
              <a:gd name="connsiteY399" fmla="*/ 138457 h 272108"/>
              <a:gd name="connsiteX400" fmla="*/ 271993 w 271912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8">
                <a:moveTo>
                  <a:pt x="271993" y="136320"/>
                </a:moveTo>
                <a:cubicBezTo>
                  <a:pt x="271993" y="135609"/>
                  <a:pt x="271993" y="134899"/>
                  <a:pt x="271982" y="134182"/>
                </a:cubicBezTo>
                <a:cubicBezTo>
                  <a:pt x="271970" y="133472"/>
                  <a:pt x="271953" y="132761"/>
                  <a:pt x="271930" y="132051"/>
                </a:cubicBezTo>
                <a:cubicBezTo>
                  <a:pt x="271907" y="131334"/>
                  <a:pt x="271878" y="130624"/>
                  <a:pt x="271843" y="129913"/>
                </a:cubicBezTo>
                <a:cubicBezTo>
                  <a:pt x="271814" y="129203"/>
                  <a:pt x="271774" y="128492"/>
                  <a:pt x="271728" y="127776"/>
                </a:cubicBezTo>
                <a:cubicBezTo>
                  <a:pt x="271682" y="127065"/>
                  <a:pt x="271636" y="126355"/>
                  <a:pt x="271578" y="125644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08"/>
                  <a:pt x="271254" y="122097"/>
                  <a:pt x="271174" y="121392"/>
                </a:cubicBezTo>
                <a:cubicBezTo>
                  <a:pt x="271099" y="120682"/>
                  <a:pt x="271012" y="119977"/>
                  <a:pt x="270925" y="119266"/>
                </a:cubicBezTo>
                <a:cubicBezTo>
                  <a:pt x="270833" y="118562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38"/>
                </a:cubicBezTo>
                <a:cubicBezTo>
                  <a:pt x="270210" y="114333"/>
                  <a:pt x="270094" y="113634"/>
                  <a:pt x="269973" y="112929"/>
                </a:cubicBezTo>
                <a:cubicBezTo>
                  <a:pt x="269852" y="112230"/>
                  <a:pt x="269719" y="111525"/>
                  <a:pt x="269586" y="110826"/>
                </a:cubicBezTo>
                <a:cubicBezTo>
                  <a:pt x="269453" y="110127"/>
                  <a:pt x="269315" y="109428"/>
                  <a:pt x="269171" y="108729"/>
                </a:cubicBezTo>
                <a:cubicBezTo>
                  <a:pt x="269026" y="108036"/>
                  <a:pt x="268876" y="107337"/>
                  <a:pt x="268720" y="106644"/>
                </a:cubicBezTo>
                <a:cubicBezTo>
                  <a:pt x="268564" y="105945"/>
                  <a:pt x="268409" y="105252"/>
                  <a:pt x="268241" y="104558"/>
                </a:cubicBezTo>
                <a:cubicBezTo>
                  <a:pt x="268074" y="103865"/>
                  <a:pt x="267900" y="103178"/>
                  <a:pt x="267727" y="102484"/>
                </a:cubicBezTo>
                <a:cubicBezTo>
                  <a:pt x="267548" y="101797"/>
                  <a:pt x="267364" y="101109"/>
                  <a:pt x="267179" y="100422"/>
                </a:cubicBezTo>
                <a:cubicBezTo>
                  <a:pt x="266988" y="99735"/>
                  <a:pt x="266798" y="99047"/>
                  <a:pt x="266596" y="98365"/>
                </a:cubicBezTo>
                <a:cubicBezTo>
                  <a:pt x="266400" y="97678"/>
                  <a:pt x="266198" y="96996"/>
                  <a:pt x="265984" y="96315"/>
                </a:cubicBezTo>
                <a:cubicBezTo>
                  <a:pt x="265776" y="95633"/>
                  <a:pt x="265563" y="94957"/>
                  <a:pt x="265343" y="94275"/>
                </a:cubicBezTo>
                <a:cubicBezTo>
                  <a:pt x="265124" y="93600"/>
                  <a:pt x="264899" y="92924"/>
                  <a:pt x="264668" y="92253"/>
                </a:cubicBezTo>
                <a:cubicBezTo>
                  <a:pt x="264437" y="91578"/>
                  <a:pt x="264200" y="90907"/>
                  <a:pt x="263958" y="90232"/>
                </a:cubicBezTo>
                <a:cubicBezTo>
                  <a:pt x="263715" y="89561"/>
                  <a:pt x="263473" y="88897"/>
                  <a:pt x="263219" y="88227"/>
                </a:cubicBezTo>
                <a:cubicBezTo>
                  <a:pt x="262965" y="87563"/>
                  <a:pt x="262711" y="86898"/>
                  <a:pt x="262451" y="86234"/>
                </a:cubicBezTo>
                <a:cubicBezTo>
                  <a:pt x="262185" y="85575"/>
                  <a:pt x="261920" y="84911"/>
                  <a:pt x="261649" y="84258"/>
                </a:cubicBezTo>
                <a:cubicBezTo>
                  <a:pt x="261377" y="83600"/>
                  <a:pt x="261094" y="82941"/>
                  <a:pt x="260812" y="82288"/>
                </a:cubicBezTo>
                <a:cubicBezTo>
                  <a:pt x="260529" y="81636"/>
                  <a:pt x="260246" y="80983"/>
                  <a:pt x="259951" y="80330"/>
                </a:cubicBezTo>
                <a:cubicBezTo>
                  <a:pt x="259657" y="79683"/>
                  <a:pt x="259363" y="79036"/>
                  <a:pt x="259057" y="78395"/>
                </a:cubicBezTo>
                <a:cubicBezTo>
                  <a:pt x="258756" y="77748"/>
                  <a:pt x="258445" y="77106"/>
                  <a:pt x="258133" y="76465"/>
                </a:cubicBezTo>
                <a:cubicBezTo>
                  <a:pt x="257821" y="75824"/>
                  <a:pt x="257498" y="75188"/>
                  <a:pt x="257180" y="74553"/>
                </a:cubicBezTo>
                <a:cubicBezTo>
                  <a:pt x="256857" y="73918"/>
                  <a:pt x="256528" y="73288"/>
                  <a:pt x="256193" y="72658"/>
                </a:cubicBezTo>
                <a:cubicBezTo>
                  <a:pt x="255858" y="72029"/>
                  <a:pt x="255524" y="71399"/>
                  <a:pt x="255177" y="70775"/>
                </a:cubicBezTo>
                <a:cubicBezTo>
                  <a:pt x="254837" y="70151"/>
                  <a:pt x="254490" y="69533"/>
                  <a:pt x="254138" y="68909"/>
                </a:cubicBezTo>
                <a:cubicBezTo>
                  <a:pt x="253780" y="68291"/>
                  <a:pt x="253428" y="67679"/>
                  <a:pt x="253064" y="67066"/>
                </a:cubicBezTo>
                <a:cubicBezTo>
                  <a:pt x="252701" y="66448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19"/>
                  <a:pt x="249670" y="61624"/>
                </a:cubicBezTo>
                <a:cubicBezTo>
                  <a:pt x="249283" y="61029"/>
                  <a:pt x="248885" y="60434"/>
                  <a:pt x="248487" y="59845"/>
                </a:cubicBezTo>
                <a:cubicBezTo>
                  <a:pt x="248088" y="59256"/>
                  <a:pt x="247684" y="58672"/>
                  <a:pt x="247274" y="58089"/>
                </a:cubicBezTo>
                <a:cubicBezTo>
                  <a:pt x="246864" y="57505"/>
                  <a:pt x="246449" y="56928"/>
                  <a:pt x="246033" y="56350"/>
                </a:cubicBezTo>
                <a:cubicBezTo>
                  <a:pt x="245612" y="55772"/>
                  <a:pt x="245190" y="55200"/>
                  <a:pt x="244763" y="54628"/>
                </a:cubicBezTo>
                <a:cubicBezTo>
                  <a:pt x="244336" y="54062"/>
                  <a:pt x="243903" y="53496"/>
                  <a:pt x="243464" y="52930"/>
                </a:cubicBezTo>
                <a:cubicBezTo>
                  <a:pt x="243031" y="52370"/>
                  <a:pt x="242587" y="51809"/>
                  <a:pt x="242142" y="51255"/>
                </a:cubicBezTo>
                <a:cubicBezTo>
                  <a:pt x="241698" y="50700"/>
                  <a:pt x="241248" y="50146"/>
                  <a:pt x="240797" y="49597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19"/>
                  <a:pt x="238494" y="46882"/>
                  <a:pt x="238021" y="46344"/>
                </a:cubicBezTo>
                <a:cubicBezTo>
                  <a:pt x="237553" y="45813"/>
                  <a:pt x="237074" y="45281"/>
                  <a:pt x="236595" y="44756"/>
                </a:cubicBezTo>
                <a:cubicBezTo>
                  <a:pt x="236115" y="44230"/>
                  <a:pt x="235636" y="43704"/>
                  <a:pt x="235146" y="43184"/>
                </a:cubicBezTo>
                <a:cubicBezTo>
                  <a:pt x="234661" y="42664"/>
                  <a:pt x="234170" y="42150"/>
                  <a:pt x="233674" y="41636"/>
                </a:cubicBezTo>
                <a:cubicBezTo>
                  <a:pt x="233177" y="41128"/>
                  <a:pt x="232681" y="40619"/>
                  <a:pt x="232173" y="40117"/>
                </a:cubicBezTo>
                <a:cubicBezTo>
                  <a:pt x="231670" y="39614"/>
                  <a:pt x="231162" y="39112"/>
                  <a:pt x="230654" y="38615"/>
                </a:cubicBezTo>
                <a:cubicBezTo>
                  <a:pt x="230141" y="38124"/>
                  <a:pt x="229627" y="37627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65"/>
                </a:cubicBezTo>
                <a:cubicBezTo>
                  <a:pt x="225413" y="33791"/>
                  <a:pt x="224876" y="33329"/>
                  <a:pt x="224333" y="32867"/>
                </a:cubicBezTo>
                <a:cubicBezTo>
                  <a:pt x="223796" y="32399"/>
                  <a:pt x="223248" y="31943"/>
                  <a:pt x="222700" y="31492"/>
                </a:cubicBezTo>
                <a:cubicBezTo>
                  <a:pt x="222151" y="31036"/>
                  <a:pt x="221603" y="30585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78"/>
                  <a:pt x="218237" y="27951"/>
                  <a:pt x="217671" y="27523"/>
                </a:cubicBezTo>
                <a:cubicBezTo>
                  <a:pt x="217100" y="27090"/>
                  <a:pt x="216528" y="26668"/>
                  <a:pt x="215951" y="26252"/>
                </a:cubicBezTo>
                <a:cubicBezTo>
                  <a:pt x="215374" y="25831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1"/>
                </a:cubicBezTo>
                <a:cubicBezTo>
                  <a:pt x="211870" y="23393"/>
                  <a:pt x="211275" y="22994"/>
                  <a:pt x="210681" y="22607"/>
                </a:cubicBezTo>
                <a:cubicBezTo>
                  <a:pt x="210086" y="22214"/>
                  <a:pt x="209491" y="21827"/>
                  <a:pt x="208885" y="21446"/>
                </a:cubicBezTo>
                <a:cubicBezTo>
                  <a:pt x="208285" y="21065"/>
                  <a:pt x="207684" y="20689"/>
                  <a:pt x="207078" y="20314"/>
                </a:cubicBezTo>
                <a:cubicBezTo>
                  <a:pt x="206466" y="19944"/>
                  <a:pt x="205860" y="19574"/>
                  <a:pt x="205248" y="19216"/>
                </a:cubicBezTo>
                <a:cubicBezTo>
                  <a:pt x="204636" y="18852"/>
                  <a:pt x="204019" y="18494"/>
                  <a:pt x="203401" y="18141"/>
                </a:cubicBezTo>
                <a:cubicBezTo>
                  <a:pt x="202783" y="17789"/>
                  <a:pt x="202160" y="17437"/>
                  <a:pt x="201536" y="17096"/>
                </a:cubicBezTo>
                <a:cubicBezTo>
                  <a:pt x="200913" y="16755"/>
                  <a:pt x="200284" y="16414"/>
                  <a:pt x="199655" y="16079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38"/>
                </a:cubicBezTo>
                <a:cubicBezTo>
                  <a:pt x="195209" y="13826"/>
                  <a:pt x="194569" y="13520"/>
                  <a:pt x="193928" y="13214"/>
                </a:cubicBezTo>
                <a:cubicBezTo>
                  <a:pt x="193281" y="12913"/>
                  <a:pt x="192635" y="12613"/>
                  <a:pt x="191988" y="12318"/>
                </a:cubicBezTo>
                <a:cubicBezTo>
                  <a:pt x="191336" y="12029"/>
                  <a:pt x="190689" y="11741"/>
                  <a:pt x="190031" y="11458"/>
                </a:cubicBezTo>
                <a:cubicBezTo>
                  <a:pt x="189379" y="11175"/>
                  <a:pt x="188727" y="10897"/>
                  <a:pt x="188069" y="10626"/>
                </a:cubicBezTo>
                <a:cubicBezTo>
                  <a:pt x="187410" y="10348"/>
                  <a:pt x="186752" y="10083"/>
                  <a:pt x="186088" y="9823"/>
                </a:cubicBezTo>
                <a:cubicBezTo>
                  <a:pt x="185425" y="9557"/>
                  <a:pt x="184761" y="9303"/>
                  <a:pt x="184097" y="9049"/>
                </a:cubicBezTo>
                <a:cubicBezTo>
                  <a:pt x="183427" y="8800"/>
                  <a:pt x="182763" y="8552"/>
                  <a:pt x="182094" y="8309"/>
                </a:cubicBezTo>
                <a:cubicBezTo>
                  <a:pt x="181424" y="8067"/>
                  <a:pt x="180749" y="7830"/>
                  <a:pt x="180079" y="7604"/>
                </a:cubicBezTo>
                <a:cubicBezTo>
                  <a:pt x="179404" y="7373"/>
                  <a:pt x="178728" y="7148"/>
                  <a:pt x="178053" y="6923"/>
                </a:cubicBezTo>
                <a:cubicBezTo>
                  <a:pt x="177377" y="6703"/>
                  <a:pt x="176696" y="6489"/>
                  <a:pt x="176015" y="6281"/>
                </a:cubicBezTo>
                <a:cubicBezTo>
                  <a:pt x="175334" y="6074"/>
                  <a:pt x="174653" y="5866"/>
                  <a:pt x="173971" y="5669"/>
                </a:cubicBezTo>
                <a:cubicBezTo>
                  <a:pt x="173284" y="5473"/>
                  <a:pt x="172603" y="5276"/>
                  <a:pt x="171916" y="5091"/>
                </a:cubicBezTo>
                <a:cubicBezTo>
                  <a:pt x="171229" y="4901"/>
                  <a:pt x="170537" y="4716"/>
                  <a:pt x="169850" y="4543"/>
                </a:cubicBezTo>
                <a:cubicBezTo>
                  <a:pt x="169160" y="4364"/>
                  <a:pt x="168469" y="4190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87"/>
                  <a:pt x="164306" y="3237"/>
                  <a:pt x="163609" y="3093"/>
                </a:cubicBezTo>
                <a:cubicBezTo>
                  <a:pt x="162912" y="2948"/>
                  <a:pt x="162213" y="2810"/>
                  <a:pt x="161514" y="2677"/>
                </a:cubicBezTo>
                <a:cubicBezTo>
                  <a:pt x="160815" y="2544"/>
                  <a:pt x="160114" y="2417"/>
                  <a:pt x="159414" y="2290"/>
                </a:cubicBezTo>
                <a:cubicBezTo>
                  <a:pt x="158712" y="2168"/>
                  <a:pt x="158010" y="2053"/>
                  <a:pt x="157306" y="1943"/>
                </a:cubicBezTo>
                <a:cubicBezTo>
                  <a:pt x="156603" y="1827"/>
                  <a:pt x="155900" y="1723"/>
                  <a:pt x="155195" y="1625"/>
                </a:cubicBezTo>
                <a:cubicBezTo>
                  <a:pt x="154490" y="1521"/>
                  <a:pt x="153784" y="1429"/>
                  <a:pt x="153078" y="1336"/>
                </a:cubicBezTo>
                <a:cubicBezTo>
                  <a:pt x="152372" y="1250"/>
                  <a:pt x="151665" y="1169"/>
                  <a:pt x="150958" y="1088"/>
                </a:cubicBezTo>
                <a:cubicBezTo>
                  <a:pt x="150250" y="1007"/>
                  <a:pt x="149541" y="938"/>
                  <a:pt x="148833" y="869"/>
                </a:cubicBezTo>
                <a:cubicBezTo>
                  <a:pt x="148124" y="805"/>
                  <a:pt x="147415" y="741"/>
                  <a:pt x="146705" y="684"/>
                </a:cubicBezTo>
                <a:cubicBezTo>
                  <a:pt x="145996" y="632"/>
                  <a:pt x="145286" y="580"/>
                  <a:pt x="144575" y="533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3"/>
                  <a:pt x="141020" y="354"/>
                  <a:pt x="140308" y="331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1"/>
                </a:cubicBezTo>
                <a:cubicBezTo>
                  <a:pt x="131056" y="354"/>
                  <a:pt x="130345" y="383"/>
                  <a:pt x="129634" y="418"/>
                </a:cubicBezTo>
                <a:cubicBezTo>
                  <a:pt x="128923" y="453"/>
                  <a:pt x="128212" y="493"/>
                  <a:pt x="127502" y="533"/>
                </a:cubicBezTo>
                <a:cubicBezTo>
                  <a:pt x="126791" y="580"/>
                  <a:pt x="126081" y="632"/>
                  <a:pt x="125371" y="684"/>
                </a:cubicBezTo>
                <a:cubicBezTo>
                  <a:pt x="124661" y="741"/>
                  <a:pt x="123952" y="805"/>
                  <a:pt x="123244" y="869"/>
                </a:cubicBezTo>
                <a:cubicBezTo>
                  <a:pt x="122535" y="938"/>
                  <a:pt x="121826" y="1007"/>
                  <a:pt x="121119" y="1088"/>
                </a:cubicBezTo>
                <a:cubicBezTo>
                  <a:pt x="120411" y="1169"/>
                  <a:pt x="119704" y="1250"/>
                  <a:pt x="118998" y="1336"/>
                </a:cubicBezTo>
                <a:cubicBezTo>
                  <a:pt x="118292" y="1429"/>
                  <a:pt x="117586" y="1521"/>
                  <a:pt x="116881" y="1625"/>
                </a:cubicBezTo>
                <a:cubicBezTo>
                  <a:pt x="116177" y="1723"/>
                  <a:pt x="115473" y="1827"/>
                  <a:pt x="114770" y="1943"/>
                </a:cubicBezTo>
                <a:cubicBezTo>
                  <a:pt x="114067" y="2053"/>
                  <a:pt x="113365" y="2168"/>
                  <a:pt x="112663" y="2290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0"/>
                  <a:pt x="109165" y="2948"/>
                  <a:pt x="108467" y="3093"/>
                </a:cubicBezTo>
                <a:cubicBezTo>
                  <a:pt x="107771" y="3237"/>
                  <a:pt x="107075" y="3387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0"/>
                  <a:pt x="102916" y="4364"/>
                  <a:pt x="102227" y="4543"/>
                </a:cubicBezTo>
                <a:cubicBezTo>
                  <a:pt x="101537" y="4716"/>
                  <a:pt x="100849" y="4901"/>
                  <a:pt x="100163" y="5091"/>
                </a:cubicBezTo>
                <a:cubicBezTo>
                  <a:pt x="99476" y="5276"/>
                  <a:pt x="98791" y="5473"/>
                  <a:pt x="98107" y="5669"/>
                </a:cubicBezTo>
                <a:cubicBezTo>
                  <a:pt x="97424" y="5866"/>
                  <a:pt x="96742" y="6074"/>
                  <a:pt x="96061" y="6281"/>
                </a:cubicBezTo>
                <a:cubicBezTo>
                  <a:pt x="95381" y="6489"/>
                  <a:pt x="94702" y="6703"/>
                  <a:pt x="94025" y="6923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0"/>
                  <a:pt x="90654" y="8067"/>
                  <a:pt x="89984" y="8309"/>
                </a:cubicBezTo>
                <a:cubicBezTo>
                  <a:pt x="89315" y="8552"/>
                  <a:pt x="88647" y="8800"/>
                  <a:pt x="87980" y="9049"/>
                </a:cubicBezTo>
                <a:cubicBezTo>
                  <a:pt x="87315" y="9303"/>
                  <a:pt x="86651" y="9557"/>
                  <a:pt x="85989" y="9823"/>
                </a:cubicBezTo>
                <a:cubicBezTo>
                  <a:pt x="85327" y="10083"/>
                  <a:pt x="84667" y="10348"/>
                  <a:pt x="84009" y="10626"/>
                </a:cubicBezTo>
                <a:cubicBezTo>
                  <a:pt x="83352" y="10897"/>
                  <a:pt x="82696" y="11175"/>
                  <a:pt x="82043" y="11458"/>
                </a:cubicBezTo>
                <a:cubicBezTo>
                  <a:pt x="81390" y="11741"/>
                  <a:pt x="80738" y="12029"/>
                  <a:pt x="80090" y="12318"/>
                </a:cubicBezTo>
                <a:cubicBezTo>
                  <a:pt x="79441" y="12613"/>
                  <a:pt x="78794" y="12913"/>
                  <a:pt x="78150" y="13214"/>
                </a:cubicBezTo>
                <a:cubicBezTo>
                  <a:pt x="77506" y="13520"/>
                  <a:pt x="76864" y="13826"/>
                  <a:pt x="76225" y="14138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79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37"/>
                  <a:pt x="69295" y="17789"/>
                  <a:pt x="68677" y="18141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74"/>
                  <a:pt x="65607" y="19944"/>
                  <a:pt x="65001" y="20314"/>
                </a:cubicBezTo>
                <a:cubicBezTo>
                  <a:pt x="64393" y="20689"/>
                  <a:pt x="63790" y="21065"/>
                  <a:pt x="63189" y="21446"/>
                </a:cubicBezTo>
                <a:cubicBezTo>
                  <a:pt x="62587" y="21827"/>
                  <a:pt x="61989" y="22214"/>
                  <a:pt x="61394" y="22607"/>
                </a:cubicBezTo>
                <a:cubicBezTo>
                  <a:pt x="60799" y="22994"/>
                  <a:pt x="60208" y="23393"/>
                  <a:pt x="59619" y="23791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1"/>
                  <a:pt x="56124" y="26252"/>
                </a:cubicBezTo>
                <a:cubicBezTo>
                  <a:pt x="55548" y="26668"/>
                  <a:pt x="54976" y="27090"/>
                  <a:pt x="54406" y="27523"/>
                </a:cubicBezTo>
                <a:cubicBezTo>
                  <a:pt x="53837" y="27951"/>
                  <a:pt x="53271" y="28378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85"/>
                  <a:pt x="49924" y="31036"/>
                  <a:pt x="49375" y="31492"/>
                </a:cubicBezTo>
                <a:cubicBezTo>
                  <a:pt x="48827" y="31943"/>
                  <a:pt x="48282" y="32399"/>
                  <a:pt x="47741" y="32867"/>
                </a:cubicBezTo>
                <a:cubicBezTo>
                  <a:pt x="47199" y="33329"/>
                  <a:pt x="46662" y="33791"/>
                  <a:pt x="46128" y="34265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27"/>
                  <a:pt x="41934" y="38124"/>
                  <a:pt x="41423" y="38615"/>
                </a:cubicBezTo>
                <a:cubicBezTo>
                  <a:pt x="40912" y="39112"/>
                  <a:pt x="40405" y="39614"/>
                  <a:pt x="39902" y="40117"/>
                </a:cubicBezTo>
                <a:cubicBezTo>
                  <a:pt x="39398" y="40619"/>
                  <a:pt x="38898" y="41128"/>
                  <a:pt x="38403" y="41636"/>
                </a:cubicBezTo>
                <a:cubicBezTo>
                  <a:pt x="37908" y="42150"/>
                  <a:pt x="37417" y="42664"/>
                  <a:pt x="36929" y="43184"/>
                </a:cubicBezTo>
                <a:cubicBezTo>
                  <a:pt x="36442" y="43704"/>
                  <a:pt x="35959" y="44230"/>
                  <a:pt x="35480" y="44756"/>
                </a:cubicBezTo>
                <a:cubicBezTo>
                  <a:pt x="35001" y="45281"/>
                  <a:pt x="34526" y="45813"/>
                  <a:pt x="34054" y="46344"/>
                </a:cubicBezTo>
                <a:cubicBezTo>
                  <a:pt x="33584" y="46882"/>
                  <a:pt x="33118" y="47419"/>
                  <a:pt x="32655" y="47962"/>
                </a:cubicBezTo>
                <a:cubicBezTo>
                  <a:pt x="32193" y="48505"/>
                  <a:pt x="31734" y="49048"/>
                  <a:pt x="31281" y="49597"/>
                </a:cubicBezTo>
                <a:cubicBezTo>
                  <a:pt x="30827" y="50146"/>
                  <a:pt x="30378" y="50700"/>
                  <a:pt x="29933" y="51255"/>
                </a:cubicBezTo>
                <a:cubicBezTo>
                  <a:pt x="29488" y="51809"/>
                  <a:pt x="29047" y="52370"/>
                  <a:pt x="28610" y="52930"/>
                </a:cubicBezTo>
                <a:cubicBezTo>
                  <a:pt x="28174" y="53496"/>
                  <a:pt x="27742" y="54062"/>
                  <a:pt x="27315" y="54628"/>
                </a:cubicBezTo>
                <a:cubicBezTo>
                  <a:pt x="26888" y="55200"/>
                  <a:pt x="26464" y="55772"/>
                  <a:pt x="26046" y="56350"/>
                </a:cubicBezTo>
                <a:cubicBezTo>
                  <a:pt x="25627" y="56928"/>
                  <a:pt x="25213" y="57505"/>
                  <a:pt x="24804" y="58089"/>
                </a:cubicBezTo>
                <a:cubicBezTo>
                  <a:pt x="24395" y="58672"/>
                  <a:pt x="23990" y="59256"/>
                  <a:pt x="23590" y="59845"/>
                </a:cubicBezTo>
                <a:cubicBezTo>
                  <a:pt x="23190" y="60434"/>
                  <a:pt x="22795" y="61029"/>
                  <a:pt x="22404" y="61624"/>
                </a:cubicBezTo>
                <a:cubicBezTo>
                  <a:pt x="22013" y="62219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48"/>
                  <a:pt x="19013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8" y="69533"/>
                  <a:pt x="17241" y="70151"/>
                  <a:pt x="16897" y="70775"/>
                </a:cubicBezTo>
                <a:cubicBezTo>
                  <a:pt x="16554" y="71399"/>
                  <a:pt x="16217" y="72029"/>
                  <a:pt x="15883" y="72658"/>
                </a:cubicBezTo>
                <a:cubicBezTo>
                  <a:pt x="15550" y="73288"/>
                  <a:pt x="15222" y="73918"/>
                  <a:pt x="14899" y="74553"/>
                </a:cubicBezTo>
                <a:cubicBezTo>
                  <a:pt x="14576" y="75188"/>
                  <a:pt x="14257" y="75824"/>
                  <a:pt x="13944" y="76465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36"/>
                  <a:pt x="12419" y="79683"/>
                  <a:pt x="12126" y="80330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29" y="84258"/>
                </a:cubicBezTo>
                <a:cubicBezTo>
                  <a:pt x="10157" y="84911"/>
                  <a:pt x="9890" y="85575"/>
                  <a:pt x="9628" y="86234"/>
                </a:cubicBezTo>
                <a:cubicBezTo>
                  <a:pt x="9366" y="86898"/>
                  <a:pt x="9109" y="87563"/>
                  <a:pt x="8857" y="88227"/>
                </a:cubicBezTo>
                <a:cubicBezTo>
                  <a:pt x="8606" y="88897"/>
                  <a:pt x="8359" y="89561"/>
                  <a:pt x="8118" y="90232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4"/>
                  <a:pt x="6955" y="93600"/>
                  <a:pt x="6735" y="94275"/>
                </a:cubicBezTo>
                <a:cubicBezTo>
                  <a:pt x="6515" y="94957"/>
                  <a:pt x="6300" y="95633"/>
                  <a:pt x="6090" y="96315"/>
                </a:cubicBezTo>
                <a:cubicBezTo>
                  <a:pt x="5881" y="96996"/>
                  <a:pt x="5677" y="97678"/>
                  <a:pt x="5479" y="98365"/>
                </a:cubicBezTo>
                <a:cubicBezTo>
                  <a:pt x="5280" y="99047"/>
                  <a:pt x="5087" y="99735"/>
                  <a:pt x="4899" y="100422"/>
                </a:cubicBezTo>
                <a:cubicBezTo>
                  <a:pt x="4711" y="101109"/>
                  <a:pt x="4529" y="101797"/>
                  <a:pt x="4352" y="102484"/>
                </a:cubicBezTo>
                <a:cubicBezTo>
                  <a:pt x="4174" y="103178"/>
                  <a:pt x="4003" y="103865"/>
                  <a:pt x="3837" y="104558"/>
                </a:cubicBezTo>
                <a:cubicBezTo>
                  <a:pt x="3670" y="105252"/>
                  <a:pt x="3510" y="105945"/>
                  <a:pt x="3355" y="106644"/>
                </a:cubicBezTo>
                <a:cubicBezTo>
                  <a:pt x="3199" y="107337"/>
                  <a:pt x="3049" y="108036"/>
                  <a:pt x="2905" y="108729"/>
                </a:cubicBezTo>
                <a:cubicBezTo>
                  <a:pt x="2761" y="109428"/>
                  <a:pt x="2622" y="110127"/>
                  <a:pt x="2488" y="110826"/>
                </a:cubicBezTo>
                <a:cubicBezTo>
                  <a:pt x="2355" y="111525"/>
                  <a:pt x="2227" y="112230"/>
                  <a:pt x="2105" y="112929"/>
                </a:cubicBezTo>
                <a:cubicBezTo>
                  <a:pt x="1983" y="113634"/>
                  <a:pt x="1865" y="114333"/>
                  <a:pt x="1754" y="115038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2"/>
                  <a:pt x="1152" y="119266"/>
                </a:cubicBezTo>
                <a:cubicBezTo>
                  <a:pt x="1063" y="119977"/>
                  <a:pt x="979" y="120682"/>
                  <a:pt x="901" y="121392"/>
                </a:cubicBezTo>
                <a:cubicBezTo>
                  <a:pt x="823" y="122097"/>
                  <a:pt x="751" y="122808"/>
                  <a:pt x="684" y="123518"/>
                </a:cubicBezTo>
                <a:cubicBezTo>
                  <a:pt x="617" y="124229"/>
                  <a:pt x="556" y="124939"/>
                  <a:pt x="499" y="125644"/>
                </a:cubicBezTo>
                <a:cubicBezTo>
                  <a:pt x="444" y="126355"/>
                  <a:pt x="393" y="127065"/>
                  <a:pt x="349" y="127776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24"/>
                  <a:pt x="170" y="131334"/>
                  <a:pt x="147" y="132051"/>
                </a:cubicBezTo>
                <a:cubicBezTo>
                  <a:pt x="125" y="132761"/>
                  <a:pt x="108" y="133472"/>
                  <a:pt x="97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7" y="138457"/>
                </a:cubicBezTo>
                <a:cubicBezTo>
                  <a:pt x="108" y="139174"/>
                  <a:pt x="125" y="139884"/>
                  <a:pt x="147" y="140595"/>
                </a:cubicBezTo>
                <a:cubicBezTo>
                  <a:pt x="170" y="141305"/>
                  <a:pt x="198" y="142022"/>
                  <a:pt x="231" y="142732"/>
                </a:cubicBezTo>
                <a:cubicBezTo>
                  <a:pt x="265" y="143443"/>
                  <a:pt x="304" y="144153"/>
                  <a:pt x="349" y="144864"/>
                </a:cubicBezTo>
                <a:cubicBezTo>
                  <a:pt x="393" y="145574"/>
                  <a:pt x="444" y="146285"/>
                  <a:pt x="499" y="146995"/>
                </a:cubicBezTo>
                <a:cubicBezTo>
                  <a:pt x="556" y="147706"/>
                  <a:pt x="617" y="148417"/>
                  <a:pt x="684" y="149127"/>
                </a:cubicBezTo>
                <a:cubicBezTo>
                  <a:pt x="751" y="149832"/>
                  <a:pt x="823" y="150543"/>
                  <a:pt x="901" y="151253"/>
                </a:cubicBezTo>
                <a:cubicBezTo>
                  <a:pt x="979" y="151958"/>
                  <a:pt x="1063" y="152668"/>
                  <a:pt x="1152" y="153373"/>
                </a:cubicBezTo>
                <a:cubicBezTo>
                  <a:pt x="1241" y="154078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07"/>
                  <a:pt x="1983" y="159011"/>
                  <a:pt x="2105" y="159711"/>
                </a:cubicBezTo>
                <a:cubicBezTo>
                  <a:pt x="2227" y="160415"/>
                  <a:pt x="2355" y="161114"/>
                  <a:pt x="2488" y="161813"/>
                </a:cubicBezTo>
                <a:cubicBezTo>
                  <a:pt x="2622" y="162518"/>
                  <a:pt x="2761" y="163211"/>
                  <a:pt x="2905" y="163910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695"/>
                  <a:pt x="3670" y="167388"/>
                  <a:pt x="3837" y="168081"/>
                </a:cubicBezTo>
                <a:cubicBezTo>
                  <a:pt x="4003" y="168774"/>
                  <a:pt x="4174" y="169468"/>
                  <a:pt x="4352" y="170155"/>
                </a:cubicBezTo>
                <a:cubicBezTo>
                  <a:pt x="4529" y="170848"/>
                  <a:pt x="4711" y="171535"/>
                  <a:pt x="4899" y="172223"/>
                </a:cubicBezTo>
                <a:cubicBezTo>
                  <a:pt x="5087" y="172910"/>
                  <a:pt x="5280" y="173595"/>
                  <a:pt x="5479" y="174279"/>
                </a:cubicBezTo>
                <a:cubicBezTo>
                  <a:pt x="5677" y="174964"/>
                  <a:pt x="5881" y="175646"/>
                  <a:pt x="6090" y="176327"/>
                </a:cubicBezTo>
                <a:cubicBezTo>
                  <a:pt x="6300" y="177008"/>
                  <a:pt x="6515" y="177687"/>
                  <a:pt x="6735" y="178365"/>
                </a:cubicBezTo>
                <a:cubicBezTo>
                  <a:pt x="6955" y="179042"/>
                  <a:pt x="7180" y="179718"/>
                  <a:pt x="7411" y="180392"/>
                </a:cubicBezTo>
                <a:cubicBezTo>
                  <a:pt x="7641" y="181066"/>
                  <a:pt x="7877" y="181738"/>
                  <a:pt x="8118" y="182409"/>
                </a:cubicBezTo>
                <a:cubicBezTo>
                  <a:pt x="8359" y="183079"/>
                  <a:pt x="8606" y="183747"/>
                  <a:pt x="8857" y="184413"/>
                </a:cubicBezTo>
                <a:cubicBezTo>
                  <a:pt x="9109" y="185080"/>
                  <a:pt x="9366" y="185744"/>
                  <a:pt x="9628" y="186407"/>
                </a:cubicBezTo>
                <a:cubicBezTo>
                  <a:pt x="9890" y="187069"/>
                  <a:pt x="10157" y="187729"/>
                  <a:pt x="10429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3" y="191661"/>
                  <a:pt x="12126" y="192310"/>
                </a:cubicBezTo>
                <a:cubicBezTo>
                  <a:pt x="12419" y="192959"/>
                  <a:pt x="12716" y="193606"/>
                  <a:pt x="13020" y="194251"/>
                </a:cubicBezTo>
                <a:cubicBezTo>
                  <a:pt x="13323" y="194895"/>
                  <a:pt x="13631" y="195538"/>
                  <a:pt x="13944" y="196177"/>
                </a:cubicBezTo>
                <a:cubicBezTo>
                  <a:pt x="14257" y="196817"/>
                  <a:pt x="14576" y="197455"/>
                  <a:pt x="14899" y="198089"/>
                </a:cubicBezTo>
                <a:cubicBezTo>
                  <a:pt x="15222" y="198724"/>
                  <a:pt x="15550" y="199356"/>
                  <a:pt x="15883" y="199985"/>
                </a:cubicBezTo>
                <a:cubicBezTo>
                  <a:pt x="16217" y="200615"/>
                  <a:pt x="16554" y="201242"/>
                  <a:pt x="16897" y="201866"/>
                </a:cubicBezTo>
                <a:cubicBezTo>
                  <a:pt x="17241" y="202491"/>
                  <a:pt x="17588" y="203112"/>
                  <a:pt x="17941" y="203731"/>
                </a:cubicBezTo>
                <a:cubicBezTo>
                  <a:pt x="18294" y="204350"/>
                  <a:pt x="18651" y="204966"/>
                  <a:pt x="19013" y="205579"/>
                </a:cubicBezTo>
                <a:cubicBezTo>
                  <a:pt x="19376" y="206192"/>
                  <a:pt x="19743" y="206803"/>
                  <a:pt x="20115" y="207410"/>
                </a:cubicBezTo>
                <a:cubicBezTo>
                  <a:pt x="20487" y="208017"/>
                  <a:pt x="20864" y="208622"/>
                  <a:pt x="21245" y="209223"/>
                </a:cubicBezTo>
                <a:cubicBezTo>
                  <a:pt x="21627" y="209825"/>
                  <a:pt x="22013" y="210423"/>
                  <a:pt x="22404" y="211019"/>
                </a:cubicBezTo>
                <a:cubicBezTo>
                  <a:pt x="22795" y="211614"/>
                  <a:pt x="23190" y="212206"/>
                  <a:pt x="23590" y="212796"/>
                </a:cubicBezTo>
                <a:cubicBezTo>
                  <a:pt x="23990" y="213385"/>
                  <a:pt x="24395" y="213971"/>
                  <a:pt x="24804" y="214554"/>
                </a:cubicBezTo>
                <a:cubicBezTo>
                  <a:pt x="25213" y="215137"/>
                  <a:pt x="25627" y="215716"/>
                  <a:pt x="26046" y="216292"/>
                </a:cubicBezTo>
                <a:cubicBezTo>
                  <a:pt x="26464" y="216869"/>
                  <a:pt x="26888" y="217442"/>
                  <a:pt x="27315" y="218012"/>
                </a:cubicBezTo>
                <a:cubicBezTo>
                  <a:pt x="27742" y="218581"/>
                  <a:pt x="28174" y="219147"/>
                  <a:pt x="28610" y="219711"/>
                </a:cubicBezTo>
                <a:cubicBezTo>
                  <a:pt x="29047" y="220273"/>
                  <a:pt x="29488" y="220833"/>
                  <a:pt x="29933" y="221389"/>
                </a:cubicBezTo>
                <a:cubicBezTo>
                  <a:pt x="30378" y="221945"/>
                  <a:pt x="30827" y="222497"/>
                  <a:pt x="31281" y="223046"/>
                </a:cubicBezTo>
                <a:cubicBezTo>
                  <a:pt x="31734" y="223595"/>
                  <a:pt x="32193" y="224140"/>
                  <a:pt x="32655" y="224682"/>
                </a:cubicBezTo>
                <a:cubicBezTo>
                  <a:pt x="33118" y="225224"/>
                  <a:pt x="33584" y="225762"/>
                  <a:pt x="34054" y="226296"/>
                </a:cubicBezTo>
                <a:cubicBezTo>
                  <a:pt x="34526" y="226831"/>
                  <a:pt x="35001" y="227361"/>
                  <a:pt x="35480" y="227888"/>
                </a:cubicBezTo>
                <a:cubicBezTo>
                  <a:pt x="35959" y="228415"/>
                  <a:pt x="36442" y="228938"/>
                  <a:pt x="36929" y="229457"/>
                </a:cubicBezTo>
                <a:cubicBezTo>
                  <a:pt x="37417" y="229977"/>
                  <a:pt x="37908" y="230492"/>
                  <a:pt x="38403" y="231004"/>
                </a:cubicBezTo>
                <a:cubicBezTo>
                  <a:pt x="38898" y="231515"/>
                  <a:pt x="39398" y="232023"/>
                  <a:pt x="39902" y="232527"/>
                </a:cubicBezTo>
                <a:cubicBezTo>
                  <a:pt x="40405" y="233031"/>
                  <a:pt x="40912" y="233530"/>
                  <a:pt x="41423" y="234026"/>
                </a:cubicBezTo>
                <a:cubicBezTo>
                  <a:pt x="41934" y="234522"/>
                  <a:pt x="42450" y="235014"/>
                  <a:pt x="42969" y="235501"/>
                </a:cubicBezTo>
                <a:cubicBezTo>
                  <a:pt x="43488" y="235989"/>
                  <a:pt x="44010" y="236472"/>
                  <a:pt x="44537" y="236952"/>
                </a:cubicBezTo>
                <a:cubicBezTo>
                  <a:pt x="45063" y="237431"/>
                  <a:pt x="45594" y="237907"/>
                  <a:pt x="46128" y="238378"/>
                </a:cubicBezTo>
                <a:cubicBezTo>
                  <a:pt x="46662" y="238849"/>
                  <a:pt x="47199" y="239316"/>
                  <a:pt x="47741" y="239779"/>
                </a:cubicBezTo>
                <a:cubicBezTo>
                  <a:pt x="48282" y="240241"/>
                  <a:pt x="48827" y="240699"/>
                  <a:pt x="49375" y="241153"/>
                </a:cubicBezTo>
                <a:cubicBezTo>
                  <a:pt x="49924" y="241607"/>
                  <a:pt x="50476" y="242058"/>
                  <a:pt x="51032" y="242503"/>
                </a:cubicBezTo>
                <a:cubicBezTo>
                  <a:pt x="51587" y="242948"/>
                  <a:pt x="52146" y="243389"/>
                  <a:pt x="52709" y="243826"/>
                </a:cubicBezTo>
                <a:cubicBezTo>
                  <a:pt x="53271" y="244263"/>
                  <a:pt x="53837" y="244695"/>
                  <a:pt x="54406" y="245122"/>
                </a:cubicBezTo>
                <a:cubicBezTo>
                  <a:pt x="54976" y="245550"/>
                  <a:pt x="55548" y="245974"/>
                  <a:pt x="56124" y="246392"/>
                </a:cubicBezTo>
                <a:cubicBezTo>
                  <a:pt x="56700" y="246811"/>
                  <a:pt x="57280" y="247225"/>
                  <a:pt x="57861" y="247635"/>
                </a:cubicBezTo>
                <a:cubicBezTo>
                  <a:pt x="58444" y="248044"/>
                  <a:pt x="59030" y="248449"/>
                  <a:pt x="59619" y="248850"/>
                </a:cubicBezTo>
                <a:cubicBezTo>
                  <a:pt x="60208" y="249250"/>
                  <a:pt x="60799" y="249646"/>
                  <a:pt x="61394" y="250037"/>
                </a:cubicBezTo>
                <a:cubicBezTo>
                  <a:pt x="61989" y="250428"/>
                  <a:pt x="62587" y="250815"/>
                  <a:pt x="63189" y="251197"/>
                </a:cubicBezTo>
                <a:cubicBezTo>
                  <a:pt x="63790" y="251578"/>
                  <a:pt x="64393" y="251955"/>
                  <a:pt x="65001" y="252327"/>
                </a:cubicBezTo>
                <a:cubicBezTo>
                  <a:pt x="65607" y="252700"/>
                  <a:pt x="66217" y="253067"/>
                  <a:pt x="66830" y="253429"/>
                </a:cubicBezTo>
                <a:cubicBezTo>
                  <a:pt x="67443" y="253792"/>
                  <a:pt x="68059" y="254150"/>
                  <a:pt x="68677" y="254503"/>
                </a:cubicBezTo>
                <a:cubicBezTo>
                  <a:pt x="69295" y="254856"/>
                  <a:pt x="69916" y="255204"/>
                  <a:pt x="70540" y="255547"/>
                </a:cubicBezTo>
                <a:cubicBezTo>
                  <a:pt x="71164" y="255890"/>
                  <a:pt x="71790" y="256229"/>
                  <a:pt x="72419" y="256562"/>
                </a:cubicBezTo>
                <a:cubicBezTo>
                  <a:pt x="73049" y="256895"/>
                  <a:pt x="73680" y="257224"/>
                  <a:pt x="74315" y="257547"/>
                </a:cubicBezTo>
                <a:cubicBezTo>
                  <a:pt x="74949" y="257871"/>
                  <a:pt x="75586" y="258189"/>
                  <a:pt x="76225" y="258503"/>
                </a:cubicBezTo>
                <a:cubicBezTo>
                  <a:pt x="76864" y="258816"/>
                  <a:pt x="77506" y="259124"/>
                  <a:pt x="78150" y="259428"/>
                </a:cubicBezTo>
                <a:cubicBezTo>
                  <a:pt x="78794" y="259731"/>
                  <a:pt x="79441" y="260029"/>
                  <a:pt x="80090" y="260322"/>
                </a:cubicBezTo>
                <a:cubicBezTo>
                  <a:pt x="80738" y="260615"/>
                  <a:pt x="81390" y="260904"/>
                  <a:pt x="82043" y="261187"/>
                </a:cubicBezTo>
                <a:cubicBezTo>
                  <a:pt x="82696" y="261469"/>
                  <a:pt x="83352" y="261747"/>
                  <a:pt x="84009" y="262020"/>
                </a:cubicBezTo>
                <a:cubicBezTo>
                  <a:pt x="84667" y="262292"/>
                  <a:pt x="85327" y="262560"/>
                  <a:pt x="85989" y="262822"/>
                </a:cubicBezTo>
                <a:cubicBezTo>
                  <a:pt x="86651" y="263084"/>
                  <a:pt x="87315" y="263341"/>
                  <a:pt x="87980" y="263593"/>
                </a:cubicBezTo>
                <a:cubicBezTo>
                  <a:pt x="88647" y="263845"/>
                  <a:pt x="89315" y="264092"/>
                  <a:pt x="89984" y="264333"/>
                </a:cubicBezTo>
                <a:cubicBezTo>
                  <a:pt x="90654" y="264574"/>
                  <a:pt x="91326" y="264810"/>
                  <a:pt x="91999" y="265041"/>
                </a:cubicBezTo>
                <a:cubicBezTo>
                  <a:pt x="92673" y="265271"/>
                  <a:pt x="93348" y="265497"/>
                  <a:pt x="94025" y="265717"/>
                </a:cubicBezTo>
                <a:cubicBezTo>
                  <a:pt x="94702" y="265938"/>
                  <a:pt x="95381" y="266152"/>
                  <a:pt x="96061" y="266362"/>
                </a:cubicBezTo>
                <a:cubicBezTo>
                  <a:pt x="96742" y="266571"/>
                  <a:pt x="97424" y="266775"/>
                  <a:pt x="98107" y="266974"/>
                </a:cubicBezTo>
                <a:cubicBezTo>
                  <a:pt x="98791" y="267173"/>
                  <a:pt x="99476" y="267366"/>
                  <a:pt x="100163" y="267554"/>
                </a:cubicBezTo>
                <a:cubicBezTo>
                  <a:pt x="100849" y="267742"/>
                  <a:pt x="101537" y="267925"/>
                  <a:pt x="102227" y="268102"/>
                </a:cubicBezTo>
                <a:cubicBezTo>
                  <a:pt x="102916" y="268279"/>
                  <a:pt x="103607" y="268451"/>
                  <a:pt x="104300" y="268617"/>
                </a:cubicBezTo>
                <a:cubicBezTo>
                  <a:pt x="104992" y="268783"/>
                  <a:pt x="105685" y="268944"/>
                  <a:pt x="106380" y="269100"/>
                </a:cubicBezTo>
                <a:cubicBezTo>
                  <a:pt x="107075" y="269255"/>
                  <a:pt x="107771" y="269405"/>
                  <a:pt x="108467" y="269549"/>
                </a:cubicBezTo>
                <a:cubicBezTo>
                  <a:pt x="109165" y="269694"/>
                  <a:pt x="109863" y="269833"/>
                  <a:pt x="110562" y="269966"/>
                </a:cubicBezTo>
                <a:cubicBezTo>
                  <a:pt x="111262" y="270100"/>
                  <a:pt x="111962" y="270228"/>
                  <a:pt x="112663" y="270351"/>
                </a:cubicBezTo>
                <a:cubicBezTo>
                  <a:pt x="113365" y="270473"/>
                  <a:pt x="114067" y="270590"/>
                  <a:pt x="114770" y="270701"/>
                </a:cubicBezTo>
                <a:cubicBezTo>
                  <a:pt x="115473" y="270813"/>
                  <a:pt x="116177" y="270918"/>
                  <a:pt x="116881" y="271019"/>
                </a:cubicBezTo>
                <a:cubicBezTo>
                  <a:pt x="117586" y="271119"/>
                  <a:pt x="118292" y="271214"/>
                  <a:pt x="118998" y="271304"/>
                </a:cubicBezTo>
                <a:cubicBezTo>
                  <a:pt x="119704" y="271393"/>
                  <a:pt x="120411" y="271476"/>
                  <a:pt x="121119" y="271554"/>
                </a:cubicBezTo>
                <a:cubicBezTo>
                  <a:pt x="121826" y="271633"/>
                  <a:pt x="122535" y="271705"/>
                  <a:pt x="123244" y="271772"/>
                </a:cubicBezTo>
                <a:cubicBezTo>
                  <a:pt x="123952" y="271840"/>
                  <a:pt x="124661" y="271901"/>
                  <a:pt x="125371" y="271957"/>
                </a:cubicBezTo>
                <a:cubicBezTo>
                  <a:pt x="126081" y="272013"/>
                  <a:pt x="126791" y="272063"/>
                  <a:pt x="127502" y="272108"/>
                </a:cubicBezTo>
                <a:cubicBezTo>
                  <a:pt x="128212" y="272152"/>
                  <a:pt x="128923" y="272192"/>
                  <a:pt x="129634" y="272225"/>
                </a:cubicBezTo>
                <a:cubicBezTo>
                  <a:pt x="130345" y="272259"/>
                  <a:pt x="131056" y="272287"/>
                  <a:pt x="131768" y="272309"/>
                </a:cubicBezTo>
                <a:cubicBezTo>
                  <a:pt x="132479" y="272331"/>
                  <a:pt x="133191" y="272348"/>
                  <a:pt x="133902" y="272360"/>
                </a:cubicBezTo>
                <a:cubicBezTo>
                  <a:pt x="134614" y="272371"/>
                  <a:pt x="135327" y="272376"/>
                  <a:pt x="136038" y="272376"/>
                </a:cubicBezTo>
                <a:cubicBezTo>
                  <a:pt x="136750" y="272376"/>
                  <a:pt x="137462" y="272371"/>
                  <a:pt x="138174" y="272360"/>
                </a:cubicBezTo>
                <a:cubicBezTo>
                  <a:pt x="138886" y="272348"/>
                  <a:pt x="139597" y="272331"/>
                  <a:pt x="140308" y="272309"/>
                </a:cubicBezTo>
                <a:cubicBezTo>
                  <a:pt x="141020" y="272287"/>
                  <a:pt x="141731" y="272259"/>
                  <a:pt x="142443" y="272225"/>
                </a:cubicBezTo>
                <a:cubicBezTo>
                  <a:pt x="143154" y="272192"/>
                  <a:pt x="143865" y="272152"/>
                  <a:pt x="144575" y="272108"/>
                </a:cubicBezTo>
                <a:cubicBezTo>
                  <a:pt x="145286" y="272063"/>
                  <a:pt x="145996" y="272013"/>
                  <a:pt x="146705" y="271957"/>
                </a:cubicBezTo>
                <a:cubicBezTo>
                  <a:pt x="147415" y="271901"/>
                  <a:pt x="148124" y="271840"/>
                  <a:pt x="148833" y="271772"/>
                </a:cubicBezTo>
                <a:cubicBezTo>
                  <a:pt x="149541" y="271705"/>
                  <a:pt x="150250" y="271633"/>
                  <a:pt x="150958" y="271554"/>
                </a:cubicBezTo>
                <a:cubicBezTo>
                  <a:pt x="151665" y="271476"/>
                  <a:pt x="152372" y="271393"/>
                  <a:pt x="153078" y="271304"/>
                </a:cubicBezTo>
                <a:cubicBezTo>
                  <a:pt x="153784" y="271214"/>
                  <a:pt x="154490" y="271119"/>
                  <a:pt x="155195" y="271019"/>
                </a:cubicBezTo>
                <a:cubicBezTo>
                  <a:pt x="155900" y="270918"/>
                  <a:pt x="156603" y="270813"/>
                  <a:pt x="157306" y="270701"/>
                </a:cubicBezTo>
                <a:cubicBezTo>
                  <a:pt x="158010" y="270590"/>
                  <a:pt x="158712" y="270473"/>
                  <a:pt x="159414" y="270351"/>
                </a:cubicBezTo>
                <a:cubicBezTo>
                  <a:pt x="160114" y="270228"/>
                  <a:pt x="160815" y="270100"/>
                  <a:pt x="161514" y="269966"/>
                </a:cubicBezTo>
                <a:cubicBezTo>
                  <a:pt x="162213" y="269833"/>
                  <a:pt x="162912" y="269694"/>
                  <a:pt x="163609" y="269549"/>
                </a:cubicBezTo>
                <a:cubicBezTo>
                  <a:pt x="164306" y="269405"/>
                  <a:pt x="165002" y="269255"/>
                  <a:pt x="165697" y="269100"/>
                </a:cubicBezTo>
                <a:cubicBezTo>
                  <a:pt x="166391" y="268944"/>
                  <a:pt x="167085" y="268783"/>
                  <a:pt x="167777" y="268617"/>
                </a:cubicBezTo>
                <a:cubicBezTo>
                  <a:pt x="168469" y="268451"/>
                  <a:pt x="169160" y="268279"/>
                  <a:pt x="169850" y="268102"/>
                </a:cubicBezTo>
                <a:cubicBezTo>
                  <a:pt x="170537" y="267925"/>
                  <a:pt x="171229" y="267742"/>
                  <a:pt x="171916" y="267554"/>
                </a:cubicBezTo>
                <a:cubicBezTo>
                  <a:pt x="172603" y="267366"/>
                  <a:pt x="173284" y="267173"/>
                  <a:pt x="173971" y="266974"/>
                </a:cubicBezTo>
                <a:cubicBezTo>
                  <a:pt x="174653" y="266775"/>
                  <a:pt x="175334" y="266571"/>
                  <a:pt x="176015" y="266362"/>
                </a:cubicBezTo>
                <a:cubicBezTo>
                  <a:pt x="176696" y="266152"/>
                  <a:pt x="177377" y="265938"/>
                  <a:pt x="178053" y="265717"/>
                </a:cubicBezTo>
                <a:cubicBezTo>
                  <a:pt x="178728" y="265497"/>
                  <a:pt x="179404" y="265271"/>
                  <a:pt x="180079" y="265041"/>
                </a:cubicBezTo>
                <a:cubicBezTo>
                  <a:pt x="180749" y="264810"/>
                  <a:pt x="181424" y="264574"/>
                  <a:pt x="182094" y="264333"/>
                </a:cubicBezTo>
                <a:cubicBezTo>
                  <a:pt x="182763" y="264092"/>
                  <a:pt x="183427" y="263845"/>
                  <a:pt x="184097" y="263593"/>
                </a:cubicBezTo>
                <a:cubicBezTo>
                  <a:pt x="184761" y="263341"/>
                  <a:pt x="185425" y="263084"/>
                  <a:pt x="186088" y="262822"/>
                </a:cubicBezTo>
                <a:cubicBezTo>
                  <a:pt x="186752" y="262560"/>
                  <a:pt x="187410" y="262292"/>
                  <a:pt x="188069" y="262020"/>
                </a:cubicBezTo>
                <a:cubicBezTo>
                  <a:pt x="188727" y="261747"/>
                  <a:pt x="189379" y="261469"/>
                  <a:pt x="190031" y="261187"/>
                </a:cubicBezTo>
                <a:cubicBezTo>
                  <a:pt x="190689" y="260904"/>
                  <a:pt x="191336" y="260615"/>
                  <a:pt x="191988" y="260322"/>
                </a:cubicBezTo>
                <a:cubicBezTo>
                  <a:pt x="192635" y="260029"/>
                  <a:pt x="193281" y="259731"/>
                  <a:pt x="193928" y="259428"/>
                </a:cubicBezTo>
                <a:cubicBezTo>
                  <a:pt x="194569" y="259124"/>
                  <a:pt x="195209" y="258816"/>
                  <a:pt x="195850" y="258503"/>
                </a:cubicBezTo>
                <a:cubicBezTo>
                  <a:pt x="196491" y="258189"/>
                  <a:pt x="197126" y="257871"/>
                  <a:pt x="197761" y="257547"/>
                </a:cubicBezTo>
                <a:cubicBezTo>
                  <a:pt x="198396" y="257224"/>
                  <a:pt x="199025" y="256895"/>
                  <a:pt x="199655" y="256562"/>
                </a:cubicBezTo>
                <a:cubicBezTo>
                  <a:pt x="200284" y="256229"/>
                  <a:pt x="200913" y="255890"/>
                  <a:pt x="201536" y="255547"/>
                </a:cubicBezTo>
                <a:cubicBezTo>
                  <a:pt x="202160" y="255204"/>
                  <a:pt x="202783" y="254856"/>
                  <a:pt x="203401" y="254503"/>
                </a:cubicBezTo>
                <a:cubicBezTo>
                  <a:pt x="204019" y="254150"/>
                  <a:pt x="204636" y="253792"/>
                  <a:pt x="205248" y="253429"/>
                </a:cubicBezTo>
                <a:cubicBezTo>
                  <a:pt x="205860" y="253067"/>
                  <a:pt x="206466" y="252700"/>
                  <a:pt x="207078" y="252327"/>
                </a:cubicBezTo>
                <a:cubicBezTo>
                  <a:pt x="207684" y="251955"/>
                  <a:pt x="208285" y="251578"/>
                  <a:pt x="208885" y="251197"/>
                </a:cubicBezTo>
                <a:cubicBezTo>
                  <a:pt x="209491" y="250815"/>
                  <a:pt x="210086" y="250428"/>
                  <a:pt x="210681" y="250037"/>
                </a:cubicBezTo>
                <a:cubicBezTo>
                  <a:pt x="211275" y="249646"/>
                  <a:pt x="211870" y="249250"/>
                  <a:pt x="212459" y="248850"/>
                </a:cubicBezTo>
                <a:cubicBezTo>
                  <a:pt x="213047" y="248449"/>
                  <a:pt x="213630" y="248044"/>
                  <a:pt x="214214" y="247635"/>
                </a:cubicBezTo>
                <a:cubicBezTo>
                  <a:pt x="214797" y="247225"/>
                  <a:pt x="215374" y="246811"/>
                  <a:pt x="215951" y="246392"/>
                </a:cubicBezTo>
                <a:cubicBezTo>
                  <a:pt x="216528" y="245974"/>
                  <a:pt x="217100" y="245550"/>
                  <a:pt x="217671" y="245122"/>
                </a:cubicBezTo>
                <a:cubicBezTo>
                  <a:pt x="218237" y="244695"/>
                  <a:pt x="218803" y="244263"/>
                  <a:pt x="219369" y="243826"/>
                </a:cubicBezTo>
                <a:cubicBezTo>
                  <a:pt x="219929" y="243389"/>
                  <a:pt x="220489" y="242948"/>
                  <a:pt x="221043" y="242503"/>
                </a:cubicBezTo>
                <a:cubicBezTo>
                  <a:pt x="221603" y="242058"/>
                  <a:pt x="222151" y="241607"/>
                  <a:pt x="222700" y="241153"/>
                </a:cubicBezTo>
                <a:cubicBezTo>
                  <a:pt x="223248" y="240699"/>
                  <a:pt x="223796" y="240241"/>
                  <a:pt x="224333" y="239779"/>
                </a:cubicBezTo>
                <a:cubicBezTo>
                  <a:pt x="224876" y="239316"/>
                  <a:pt x="225413" y="238849"/>
                  <a:pt x="225950" y="238378"/>
                </a:cubicBezTo>
                <a:cubicBezTo>
                  <a:pt x="226481" y="237907"/>
                  <a:pt x="227012" y="237431"/>
                  <a:pt x="227537" y="236952"/>
                </a:cubicBezTo>
                <a:cubicBezTo>
                  <a:pt x="228068" y="236472"/>
                  <a:pt x="228588" y="235989"/>
                  <a:pt x="229107" y="235501"/>
                </a:cubicBezTo>
                <a:cubicBezTo>
                  <a:pt x="229627" y="235014"/>
                  <a:pt x="230141" y="234522"/>
                  <a:pt x="230654" y="234026"/>
                </a:cubicBezTo>
                <a:cubicBezTo>
                  <a:pt x="231162" y="233530"/>
                  <a:pt x="231670" y="233031"/>
                  <a:pt x="232173" y="232527"/>
                </a:cubicBezTo>
                <a:cubicBezTo>
                  <a:pt x="232681" y="232023"/>
                  <a:pt x="233177" y="231515"/>
                  <a:pt x="233674" y="231004"/>
                </a:cubicBezTo>
                <a:cubicBezTo>
                  <a:pt x="234170" y="230492"/>
                  <a:pt x="234661" y="229977"/>
                  <a:pt x="235146" y="229457"/>
                </a:cubicBezTo>
                <a:cubicBezTo>
                  <a:pt x="235636" y="228938"/>
                  <a:pt x="236115" y="228415"/>
                  <a:pt x="236595" y="227888"/>
                </a:cubicBezTo>
                <a:cubicBezTo>
                  <a:pt x="237074" y="227361"/>
                  <a:pt x="237553" y="226831"/>
                  <a:pt x="238021" y="226296"/>
                </a:cubicBezTo>
                <a:cubicBezTo>
                  <a:pt x="238494" y="225762"/>
                  <a:pt x="238962" y="225224"/>
                  <a:pt x="239423" y="224682"/>
                </a:cubicBezTo>
                <a:cubicBezTo>
                  <a:pt x="239885" y="224140"/>
                  <a:pt x="240341" y="223595"/>
                  <a:pt x="240797" y="223046"/>
                </a:cubicBezTo>
                <a:cubicBezTo>
                  <a:pt x="241248" y="222497"/>
                  <a:pt x="241698" y="221945"/>
                  <a:pt x="242142" y="221389"/>
                </a:cubicBezTo>
                <a:cubicBezTo>
                  <a:pt x="242587" y="220833"/>
                  <a:pt x="243031" y="220273"/>
                  <a:pt x="243464" y="219711"/>
                </a:cubicBezTo>
                <a:cubicBezTo>
                  <a:pt x="243903" y="219147"/>
                  <a:pt x="244336" y="218581"/>
                  <a:pt x="244763" y="218012"/>
                </a:cubicBezTo>
                <a:cubicBezTo>
                  <a:pt x="245190" y="217442"/>
                  <a:pt x="245612" y="216869"/>
                  <a:pt x="246033" y="216292"/>
                </a:cubicBezTo>
                <a:cubicBezTo>
                  <a:pt x="246449" y="215716"/>
                  <a:pt x="246864" y="215137"/>
                  <a:pt x="247274" y="214554"/>
                </a:cubicBezTo>
                <a:cubicBezTo>
                  <a:pt x="247684" y="213971"/>
                  <a:pt x="248088" y="213385"/>
                  <a:pt x="248487" y="212796"/>
                </a:cubicBezTo>
                <a:cubicBezTo>
                  <a:pt x="248885" y="212206"/>
                  <a:pt x="249283" y="211614"/>
                  <a:pt x="249670" y="211019"/>
                </a:cubicBezTo>
                <a:cubicBezTo>
                  <a:pt x="250063" y="210423"/>
                  <a:pt x="250449" y="209825"/>
                  <a:pt x="250830" y="209223"/>
                </a:cubicBezTo>
                <a:cubicBezTo>
                  <a:pt x="251211" y="208622"/>
                  <a:pt x="251587" y="208017"/>
                  <a:pt x="251962" y="207410"/>
                </a:cubicBezTo>
                <a:cubicBezTo>
                  <a:pt x="252331" y="206803"/>
                  <a:pt x="252701" y="206192"/>
                  <a:pt x="253064" y="205579"/>
                </a:cubicBezTo>
                <a:cubicBezTo>
                  <a:pt x="253428" y="204966"/>
                  <a:pt x="253780" y="204350"/>
                  <a:pt x="254138" y="203731"/>
                </a:cubicBezTo>
                <a:cubicBezTo>
                  <a:pt x="254490" y="203112"/>
                  <a:pt x="254837" y="202491"/>
                  <a:pt x="255177" y="201866"/>
                </a:cubicBezTo>
                <a:cubicBezTo>
                  <a:pt x="255524" y="201242"/>
                  <a:pt x="255858" y="200615"/>
                  <a:pt x="256193" y="199985"/>
                </a:cubicBezTo>
                <a:cubicBezTo>
                  <a:pt x="256528" y="199356"/>
                  <a:pt x="256857" y="198724"/>
                  <a:pt x="257180" y="198089"/>
                </a:cubicBezTo>
                <a:cubicBezTo>
                  <a:pt x="257498" y="197455"/>
                  <a:pt x="257821" y="196817"/>
                  <a:pt x="258133" y="196177"/>
                </a:cubicBezTo>
                <a:cubicBezTo>
                  <a:pt x="258445" y="195538"/>
                  <a:pt x="258756" y="194895"/>
                  <a:pt x="259057" y="194251"/>
                </a:cubicBezTo>
                <a:cubicBezTo>
                  <a:pt x="259363" y="193606"/>
                  <a:pt x="259657" y="192959"/>
                  <a:pt x="259951" y="192310"/>
                </a:cubicBezTo>
                <a:cubicBezTo>
                  <a:pt x="260246" y="191661"/>
                  <a:pt x="260529" y="191009"/>
                  <a:pt x="260812" y="190355"/>
                </a:cubicBezTo>
                <a:cubicBezTo>
                  <a:pt x="261094" y="189701"/>
                  <a:pt x="261377" y="189046"/>
                  <a:pt x="261649" y="188387"/>
                </a:cubicBezTo>
                <a:cubicBezTo>
                  <a:pt x="261920" y="187729"/>
                  <a:pt x="262185" y="187069"/>
                  <a:pt x="262451" y="186407"/>
                </a:cubicBezTo>
                <a:cubicBezTo>
                  <a:pt x="262711" y="185744"/>
                  <a:pt x="262965" y="185080"/>
                  <a:pt x="263219" y="184413"/>
                </a:cubicBezTo>
                <a:cubicBezTo>
                  <a:pt x="263473" y="183747"/>
                  <a:pt x="263715" y="183079"/>
                  <a:pt x="263958" y="182409"/>
                </a:cubicBezTo>
                <a:cubicBezTo>
                  <a:pt x="264200" y="181738"/>
                  <a:pt x="264437" y="181066"/>
                  <a:pt x="264668" y="180392"/>
                </a:cubicBezTo>
                <a:cubicBezTo>
                  <a:pt x="264899" y="179718"/>
                  <a:pt x="265124" y="179042"/>
                  <a:pt x="265343" y="178365"/>
                </a:cubicBezTo>
                <a:cubicBezTo>
                  <a:pt x="265563" y="177687"/>
                  <a:pt x="265776" y="177008"/>
                  <a:pt x="265984" y="176327"/>
                </a:cubicBezTo>
                <a:cubicBezTo>
                  <a:pt x="266198" y="175646"/>
                  <a:pt x="266400" y="174964"/>
                  <a:pt x="266596" y="174279"/>
                </a:cubicBezTo>
                <a:cubicBezTo>
                  <a:pt x="266798" y="173595"/>
                  <a:pt x="266988" y="172910"/>
                  <a:pt x="267179" y="172223"/>
                </a:cubicBezTo>
                <a:cubicBezTo>
                  <a:pt x="267364" y="171535"/>
                  <a:pt x="267548" y="170848"/>
                  <a:pt x="267727" y="170155"/>
                </a:cubicBezTo>
                <a:cubicBezTo>
                  <a:pt x="267900" y="169468"/>
                  <a:pt x="268074" y="168774"/>
                  <a:pt x="268241" y="168081"/>
                </a:cubicBezTo>
                <a:cubicBezTo>
                  <a:pt x="268409" y="167388"/>
                  <a:pt x="268564" y="166695"/>
                  <a:pt x="268720" y="166002"/>
                </a:cubicBezTo>
                <a:cubicBezTo>
                  <a:pt x="268876" y="165308"/>
                  <a:pt x="269026" y="164609"/>
                  <a:pt x="269171" y="163910"/>
                </a:cubicBezTo>
                <a:cubicBezTo>
                  <a:pt x="269315" y="163211"/>
                  <a:pt x="269453" y="162518"/>
                  <a:pt x="269586" y="161813"/>
                </a:cubicBezTo>
                <a:cubicBezTo>
                  <a:pt x="269719" y="161114"/>
                  <a:pt x="269852" y="160415"/>
                  <a:pt x="269973" y="159711"/>
                </a:cubicBezTo>
                <a:cubicBezTo>
                  <a:pt x="270094" y="159011"/>
                  <a:pt x="270210" y="158307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78"/>
                  <a:pt x="270925" y="153373"/>
                </a:cubicBezTo>
                <a:cubicBezTo>
                  <a:pt x="271012" y="152668"/>
                  <a:pt x="271099" y="151958"/>
                  <a:pt x="271174" y="151253"/>
                </a:cubicBezTo>
                <a:cubicBezTo>
                  <a:pt x="271254" y="150543"/>
                  <a:pt x="271324" y="149832"/>
                  <a:pt x="271393" y="149127"/>
                </a:cubicBezTo>
                <a:cubicBezTo>
                  <a:pt x="271462" y="148417"/>
                  <a:pt x="271520" y="147706"/>
                  <a:pt x="271578" y="146995"/>
                </a:cubicBezTo>
                <a:cubicBezTo>
                  <a:pt x="271636" y="146285"/>
                  <a:pt x="271682" y="145574"/>
                  <a:pt x="271728" y="144864"/>
                </a:cubicBezTo>
                <a:cubicBezTo>
                  <a:pt x="271774" y="144153"/>
                  <a:pt x="271814" y="143443"/>
                  <a:pt x="271843" y="142732"/>
                </a:cubicBezTo>
                <a:cubicBezTo>
                  <a:pt x="271878" y="142022"/>
                  <a:pt x="271907" y="141305"/>
                  <a:pt x="271930" y="140595"/>
                </a:cubicBezTo>
                <a:cubicBezTo>
                  <a:pt x="271953" y="139884"/>
                  <a:pt x="271970" y="139174"/>
                  <a:pt x="271982" y="138457"/>
                </a:cubicBezTo>
                <a:cubicBezTo>
                  <a:pt x="271993" y="137747"/>
                  <a:pt x="271993" y="137036"/>
                  <a:pt x="271993" y="136320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7E9F425D-B401-CF11-4C13-47A873B7141D}"/>
              </a:ext>
            </a:extLst>
          </p:cNvPr>
          <p:cNvSpPr/>
          <p:nvPr/>
        </p:nvSpPr>
        <p:spPr>
          <a:xfrm>
            <a:off x="7779659" y="1535982"/>
            <a:ext cx="271912" cy="272109"/>
          </a:xfrm>
          <a:custGeom>
            <a:avLst/>
            <a:gdLst>
              <a:gd name="connsiteX0" fmla="*/ 271993 w 271912"/>
              <a:gd name="connsiteY0" fmla="*/ 136326 h 272109"/>
              <a:gd name="connsiteX1" fmla="*/ 271982 w 271912"/>
              <a:gd name="connsiteY1" fmla="*/ 134188 h 272109"/>
              <a:gd name="connsiteX2" fmla="*/ 271930 w 271912"/>
              <a:gd name="connsiteY2" fmla="*/ 132051 h 272109"/>
              <a:gd name="connsiteX3" fmla="*/ 271843 w 271912"/>
              <a:gd name="connsiteY3" fmla="*/ 129913 h 272109"/>
              <a:gd name="connsiteX4" fmla="*/ 271728 w 271912"/>
              <a:gd name="connsiteY4" fmla="*/ 127781 h 272109"/>
              <a:gd name="connsiteX5" fmla="*/ 271578 w 271912"/>
              <a:gd name="connsiteY5" fmla="*/ 125650 h 272109"/>
              <a:gd name="connsiteX6" fmla="*/ 271393 w 271912"/>
              <a:gd name="connsiteY6" fmla="*/ 123518 h 272109"/>
              <a:gd name="connsiteX7" fmla="*/ 271174 w 271912"/>
              <a:gd name="connsiteY7" fmla="*/ 121392 h 272109"/>
              <a:gd name="connsiteX8" fmla="*/ 270925 w 271912"/>
              <a:gd name="connsiteY8" fmla="*/ 119272 h 272109"/>
              <a:gd name="connsiteX9" fmla="*/ 270643 w 271912"/>
              <a:gd name="connsiteY9" fmla="*/ 117152 h 272109"/>
              <a:gd name="connsiteX10" fmla="*/ 270325 w 271912"/>
              <a:gd name="connsiteY10" fmla="*/ 115043 h 272109"/>
              <a:gd name="connsiteX11" fmla="*/ 269973 w 271912"/>
              <a:gd name="connsiteY11" fmla="*/ 112935 h 272109"/>
              <a:gd name="connsiteX12" fmla="*/ 269586 w 271912"/>
              <a:gd name="connsiteY12" fmla="*/ 110832 h 272109"/>
              <a:gd name="connsiteX13" fmla="*/ 269171 w 271912"/>
              <a:gd name="connsiteY13" fmla="*/ 108735 h 272109"/>
              <a:gd name="connsiteX14" fmla="*/ 268720 w 271912"/>
              <a:gd name="connsiteY14" fmla="*/ 106644 h 272109"/>
              <a:gd name="connsiteX15" fmla="*/ 268241 w 271912"/>
              <a:gd name="connsiteY15" fmla="*/ 104564 h 272109"/>
              <a:gd name="connsiteX16" fmla="*/ 267727 w 271912"/>
              <a:gd name="connsiteY16" fmla="*/ 102490 h 272109"/>
              <a:gd name="connsiteX17" fmla="*/ 267179 w 271912"/>
              <a:gd name="connsiteY17" fmla="*/ 100422 h 272109"/>
              <a:gd name="connsiteX18" fmla="*/ 266596 w 271912"/>
              <a:gd name="connsiteY18" fmla="*/ 98365 h 272109"/>
              <a:gd name="connsiteX19" fmla="*/ 265984 w 271912"/>
              <a:gd name="connsiteY19" fmla="*/ 96320 h 272109"/>
              <a:gd name="connsiteX20" fmla="*/ 265343 w 271912"/>
              <a:gd name="connsiteY20" fmla="*/ 94281 h 272109"/>
              <a:gd name="connsiteX21" fmla="*/ 264668 w 271912"/>
              <a:gd name="connsiteY21" fmla="*/ 92253 h 272109"/>
              <a:gd name="connsiteX22" fmla="*/ 263958 w 271912"/>
              <a:gd name="connsiteY22" fmla="*/ 90237 h 272109"/>
              <a:gd name="connsiteX23" fmla="*/ 263219 w 271912"/>
              <a:gd name="connsiteY23" fmla="*/ 88233 h 272109"/>
              <a:gd name="connsiteX24" fmla="*/ 262451 w 271912"/>
              <a:gd name="connsiteY24" fmla="*/ 86240 h 272109"/>
              <a:gd name="connsiteX25" fmla="*/ 261649 w 271912"/>
              <a:gd name="connsiteY25" fmla="*/ 84258 h 272109"/>
              <a:gd name="connsiteX26" fmla="*/ 260812 w 271912"/>
              <a:gd name="connsiteY26" fmla="*/ 82288 h 272109"/>
              <a:gd name="connsiteX27" fmla="*/ 259951 w 271912"/>
              <a:gd name="connsiteY27" fmla="*/ 80336 h 272109"/>
              <a:gd name="connsiteX28" fmla="*/ 259057 w 271912"/>
              <a:gd name="connsiteY28" fmla="*/ 78395 h 272109"/>
              <a:gd name="connsiteX29" fmla="*/ 258133 w 271912"/>
              <a:gd name="connsiteY29" fmla="*/ 76471 h 272109"/>
              <a:gd name="connsiteX30" fmla="*/ 257180 w 271912"/>
              <a:gd name="connsiteY30" fmla="*/ 74559 h 272109"/>
              <a:gd name="connsiteX31" fmla="*/ 256193 w 271912"/>
              <a:gd name="connsiteY31" fmla="*/ 72658 h 272109"/>
              <a:gd name="connsiteX32" fmla="*/ 255177 w 271912"/>
              <a:gd name="connsiteY32" fmla="*/ 70781 h 272109"/>
              <a:gd name="connsiteX33" fmla="*/ 254138 w 271912"/>
              <a:gd name="connsiteY33" fmla="*/ 68915 h 272109"/>
              <a:gd name="connsiteX34" fmla="*/ 253064 w 271912"/>
              <a:gd name="connsiteY34" fmla="*/ 67066 h 272109"/>
              <a:gd name="connsiteX35" fmla="*/ 251962 w 271912"/>
              <a:gd name="connsiteY35" fmla="*/ 65235 h 272109"/>
              <a:gd name="connsiteX36" fmla="*/ 250830 w 271912"/>
              <a:gd name="connsiteY36" fmla="*/ 63421 h 272109"/>
              <a:gd name="connsiteX37" fmla="*/ 249670 w 271912"/>
              <a:gd name="connsiteY37" fmla="*/ 61624 h 272109"/>
              <a:gd name="connsiteX38" fmla="*/ 248487 w 271912"/>
              <a:gd name="connsiteY38" fmla="*/ 59851 h 272109"/>
              <a:gd name="connsiteX39" fmla="*/ 247274 w 271912"/>
              <a:gd name="connsiteY39" fmla="*/ 58095 h 272109"/>
              <a:gd name="connsiteX40" fmla="*/ 246033 w 271912"/>
              <a:gd name="connsiteY40" fmla="*/ 56356 h 272109"/>
              <a:gd name="connsiteX41" fmla="*/ 244763 w 271912"/>
              <a:gd name="connsiteY41" fmla="*/ 54634 h 272109"/>
              <a:gd name="connsiteX42" fmla="*/ 243464 w 271912"/>
              <a:gd name="connsiteY42" fmla="*/ 52936 h 272109"/>
              <a:gd name="connsiteX43" fmla="*/ 242142 w 271912"/>
              <a:gd name="connsiteY43" fmla="*/ 51255 h 272109"/>
              <a:gd name="connsiteX44" fmla="*/ 240797 w 271912"/>
              <a:gd name="connsiteY44" fmla="*/ 49603 h 272109"/>
              <a:gd name="connsiteX45" fmla="*/ 239423 w 271912"/>
              <a:gd name="connsiteY45" fmla="*/ 47962 h 272109"/>
              <a:gd name="connsiteX46" fmla="*/ 238021 w 271912"/>
              <a:gd name="connsiteY46" fmla="*/ 46350 h 272109"/>
              <a:gd name="connsiteX47" fmla="*/ 236595 w 271912"/>
              <a:gd name="connsiteY47" fmla="*/ 44756 h 272109"/>
              <a:gd name="connsiteX48" fmla="*/ 235146 w 271912"/>
              <a:gd name="connsiteY48" fmla="*/ 43190 h 272109"/>
              <a:gd name="connsiteX49" fmla="*/ 233674 w 271912"/>
              <a:gd name="connsiteY49" fmla="*/ 41642 h 272109"/>
              <a:gd name="connsiteX50" fmla="*/ 232173 w 271912"/>
              <a:gd name="connsiteY50" fmla="*/ 40117 h 272109"/>
              <a:gd name="connsiteX51" fmla="*/ 230654 w 271912"/>
              <a:gd name="connsiteY51" fmla="*/ 38621 h 272109"/>
              <a:gd name="connsiteX52" fmla="*/ 229107 w 271912"/>
              <a:gd name="connsiteY52" fmla="*/ 37142 h 272109"/>
              <a:gd name="connsiteX53" fmla="*/ 227537 w 271912"/>
              <a:gd name="connsiteY53" fmla="*/ 35692 h 272109"/>
              <a:gd name="connsiteX54" fmla="*/ 225950 w 271912"/>
              <a:gd name="connsiteY54" fmla="*/ 34271 h 272109"/>
              <a:gd name="connsiteX55" fmla="*/ 224333 w 271912"/>
              <a:gd name="connsiteY55" fmla="*/ 32867 h 272109"/>
              <a:gd name="connsiteX56" fmla="*/ 222700 w 271912"/>
              <a:gd name="connsiteY56" fmla="*/ 31492 h 272109"/>
              <a:gd name="connsiteX57" fmla="*/ 221043 w 271912"/>
              <a:gd name="connsiteY57" fmla="*/ 30140 h 272109"/>
              <a:gd name="connsiteX58" fmla="*/ 219369 w 271912"/>
              <a:gd name="connsiteY58" fmla="*/ 28817 h 272109"/>
              <a:gd name="connsiteX59" fmla="*/ 217671 w 271912"/>
              <a:gd name="connsiteY59" fmla="*/ 27523 h 272109"/>
              <a:gd name="connsiteX60" fmla="*/ 215951 w 271912"/>
              <a:gd name="connsiteY60" fmla="*/ 26252 h 272109"/>
              <a:gd name="connsiteX61" fmla="*/ 214214 w 271912"/>
              <a:gd name="connsiteY61" fmla="*/ 25010 h 272109"/>
              <a:gd name="connsiteX62" fmla="*/ 212459 w 271912"/>
              <a:gd name="connsiteY62" fmla="*/ 23797 h 272109"/>
              <a:gd name="connsiteX63" fmla="*/ 210681 w 271912"/>
              <a:gd name="connsiteY63" fmla="*/ 22607 h 272109"/>
              <a:gd name="connsiteX64" fmla="*/ 208885 w 271912"/>
              <a:gd name="connsiteY64" fmla="*/ 21452 h 272109"/>
              <a:gd name="connsiteX65" fmla="*/ 207078 w 271912"/>
              <a:gd name="connsiteY65" fmla="*/ 20319 h 272109"/>
              <a:gd name="connsiteX66" fmla="*/ 205248 w 271912"/>
              <a:gd name="connsiteY66" fmla="*/ 19216 h 272109"/>
              <a:gd name="connsiteX67" fmla="*/ 203401 w 271912"/>
              <a:gd name="connsiteY67" fmla="*/ 18142 h 272109"/>
              <a:gd name="connsiteX68" fmla="*/ 201536 w 271912"/>
              <a:gd name="connsiteY68" fmla="*/ 17096 h 272109"/>
              <a:gd name="connsiteX69" fmla="*/ 199655 w 271912"/>
              <a:gd name="connsiteY69" fmla="*/ 16085 h 272109"/>
              <a:gd name="connsiteX70" fmla="*/ 197761 w 271912"/>
              <a:gd name="connsiteY70" fmla="*/ 15097 h 272109"/>
              <a:gd name="connsiteX71" fmla="*/ 195850 w 271912"/>
              <a:gd name="connsiteY71" fmla="*/ 14144 h 272109"/>
              <a:gd name="connsiteX72" fmla="*/ 193928 w 271912"/>
              <a:gd name="connsiteY72" fmla="*/ 13220 h 272109"/>
              <a:gd name="connsiteX73" fmla="*/ 191988 w 271912"/>
              <a:gd name="connsiteY73" fmla="*/ 12324 h 272109"/>
              <a:gd name="connsiteX74" fmla="*/ 190031 w 271912"/>
              <a:gd name="connsiteY74" fmla="*/ 11458 h 272109"/>
              <a:gd name="connsiteX75" fmla="*/ 188069 w 271912"/>
              <a:gd name="connsiteY75" fmla="*/ 10626 h 272109"/>
              <a:gd name="connsiteX76" fmla="*/ 186088 w 271912"/>
              <a:gd name="connsiteY76" fmla="*/ 9823 h 272109"/>
              <a:gd name="connsiteX77" fmla="*/ 184097 w 271912"/>
              <a:gd name="connsiteY77" fmla="*/ 9054 h 272109"/>
              <a:gd name="connsiteX78" fmla="*/ 182094 w 271912"/>
              <a:gd name="connsiteY78" fmla="*/ 8315 h 272109"/>
              <a:gd name="connsiteX79" fmla="*/ 180079 w 271912"/>
              <a:gd name="connsiteY79" fmla="*/ 7604 h 272109"/>
              <a:gd name="connsiteX80" fmla="*/ 178053 w 271912"/>
              <a:gd name="connsiteY80" fmla="*/ 6928 h 272109"/>
              <a:gd name="connsiteX81" fmla="*/ 176015 w 271912"/>
              <a:gd name="connsiteY81" fmla="*/ 6281 h 272109"/>
              <a:gd name="connsiteX82" fmla="*/ 173971 w 271912"/>
              <a:gd name="connsiteY82" fmla="*/ 5669 h 272109"/>
              <a:gd name="connsiteX83" fmla="*/ 171916 w 271912"/>
              <a:gd name="connsiteY83" fmla="*/ 5091 h 272109"/>
              <a:gd name="connsiteX84" fmla="*/ 169850 w 271912"/>
              <a:gd name="connsiteY84" fmla="*/ 4543 h 272109"/>
              <a:gd name="connsiteX85" fmla="*/ 167777 w 271912"/>
              <a:gd name="connsiteY85" fmla="*/ 4028 h 272109"/>
              <a:gd name="connsiteX86" fmla="*/ 165697 w 271912"/>
              <a:gd name="connsiteY86" fmla="*/ 3543 h 272109"/>
              <a:gd name="connsiteX87" fmla="*/ 163609 w 271912"/>
              <a:gd name="connsiteY87" fmla="*/ 3098 h 272109"/>
              <a:gd name="connsiteX88" fmla="*/ 161514 w 271912"/>
              <a:gd name="connsiteY88" fmla="*/ 2677 h 272109"/>
              <a:gd name="connsiteX89" fmla="*/ 159414 w 271912"/>
              <a:gd name="connsiteY89" fmla="*/ 2295 h 272109"/>
              <a:gd name="connsiteX90" fmla="*/ 157306 w 271912"/>
              <a:gd name="connsiteY90" fmla="*/ 1943 h 272109"/>
              <a:gd name="connsiteX91" fmla="*/ 155195 w 271912"/>
              <a:gd name="connsiteY91" fmla="*/ 1625 h 272109"/>
              <a:gd name="connsiteX92" fmla="*/ 153078 w 271912"/>
              <a:gd name="connsiteY92" fmla="*/ 1342 h 272109"/>
              <a:gd name="connsiteX93" fmla="*/ 150958 w 271912"/>
              <a:gd name="connsiteY93" fmla="*/ 1094 h 272109"/>
              <a:gd name="connsiteX94" fmla="*/ 148833 w 271912"/>
              <a:gd name="connsiteY94" fmla="*/ 874 h 272109"/>
              <a:gd name="connsiteX95" fmla="*/ 146705 w 271912"/>
              <a:gd name="connsiteY95" fmla="*/ 689 h 272109"/>
              <a:gd name="connsiteX96" fmla="*/ 144575 w 271912"/>
              <a:gd name="connsiteY96" fmla="*/ 539 h 272109"/>
              <a:gd name="connsiteX97" fmla="*/ 142443 w 271912"/>
              <a:gd name="connsiteY97" fmla="*/ 418 h 272109"/>
              <a:gd name="connsiteX98" fmla="*/ 140308 w 271912"/>
              <a:gd name="connsiteY98" fmla="*/ 337 h 272109"/>
              <a:gd name="connsiteX99" fmla="*/ 138174 w 271912"/>
              <a:gd name="connsiteY99" fmla="*/ 285 h 272109"/>
              <a:gd name="connsiteX100" fmla="*/ 136038 w 271912"/>
              <a:gd name="connsiteY100" fmla="*/ 268 h 272109"/>
              <a:gd name="connsiteX101" fmla="*/ 133902 w 271912"/>
              <a:gd name="connsiteY101" fmla="*/ 285 h 272109"/>
              <a:gd name="connsiteX102" fmla="*/ 131768 w 271912"/>
              <a:gd name="connsiteY102" fmla="*/ 337 h 272109"/>
              <a:gd name="connsiteX103" fmla="*/ 129634 w 271912"/>
              <a:gd name="connsiteY103" fmla="*/ 418 h 272109"/>
              <a:gd name="connsiteX104" fmla="*/ 127502 w 271912"/>
              <a:gd name="connsiteY104" fmla="*/ 539 h 272109"/>
              <a:gd name="connsiteX105" fmla="*/ 125371 w 271912"/>
              <a:gd name="connsiteY105" fmla="*/ 689 h 272109"/>
              <a:gd name="connsiteX106" fmla="*/ 123244 w 271912"/>
              <a:gd name="connsiteY106" fmla="*/ 874 h 272109"/>
              <a:gd name="connsiteX107" fmla="*/ 121119 w 271912"/>
              <a:gd name="connsiteY107" fmla="*/ 1094 h 272109"/>
              <a:gd name="connsiteX108" fmla="*/ 118998 w 271912"/>
              <a:gd name="connsiteY108" fmla="*/ 1342 h 272109"/>
              <a:gd name="connsiteX109" fmla="*/ 116881 w 271912"/>
              <a:gd name="connsiteY109" fmla="*/ 1625 h 272109"/>
              <a:gd name="connsiteX110" fmla="*/ 114770 w 271912"/>
              <a:gd name="connsiteY110" fmla="*/ 1943 h 272109"/>
              <a:gd name="connsiteX111" fmla="*/ 112663 w 271912"/>
              <a:gd name="connsiteY111" fmla="*/ 2295 h 272109"/>
              <a:gd name="connsiteX112" fmla="*/ 110562 w 271912"/>
              <a:gd name="connsiteY112" fmla="*/ 2677 h 272109"/>
              <a:gd name="connsiteX113" fmla="*/ 108467 w 271912"/>
              <a:gd name="connsiteY113" fmla="*/ 3098 h 272109"/>
              <a:gd name="connsiteX114" fmla="*/ 106380 w 271912"/>
              <a:gd name="connsiteY114" fmla="*/ 3543 h 272109"/>
              <a:gd name="connsiteX115" fmla="*/ 104300 w 271912"/>
              <a:gd name="connsiteY115" fmla="*/ 4028 h 272109"/>
              <a:gd name="connsiteX116" fmla="*/ 102227 w 271912"/>
              <a:gd name="connsiteY116" fmla="*/ 4543 h 272109"/>
              <a:gd name="connsiteX117" fmla="*/ 100163 w 271912"/>
              <a:gd name="connsiteY117" fmla="*/ 5091 h 272109"/>
              <a:gd name="connsiteX118" fmla="*/ 98107 w 271912"/>
              <a:gd name="connsiteY118" fmla="*/ 5669 h 272109"/>
              <a:gd name="connsiteX119" fmla="*/ 96061 w 271912"/>
              <a:gd name="connsiteY119" fmla="*/ 6281 h 272109"/>
              <a:gd name="connsiteX120" fmla="*/ 94025 w 271912"/>
              <a:gd name="connsiteY120" fmla="*/ 6928 h 272109"/>
              <a:gd name="connsiteX121" fmla="*/ 91999 w 271912"/>
              <a:gd name="connsiteY121" fmla="*/ 7604 h 272109"/>
              <a:gd name="connsiteX122" fmla="*/ 89984 w 271912"/>
              <a:gd name="connsiteY122" fmla="*/ 8315 h 272109"/>
              <a:gd name="connsiteX123" fmla="*/ 87980 w 271912"/>
              <a:gd name="connsiteY123" fmla="*/ 9054 h 272109"/>
              <a:gd name="connsiteX124" fmla="*/ 85989 w 271912"/>
              <a:gd name="connsiteY124" fmla="*/ 9823 h 272109"/>
              <a:gd name="connsiteX125" fmla="*/ 84009 w 271912"/>
              <a:gd name="connsiteY125" fmla="*/ 10626 h 272109"/>
              <a:gd name="connsiteX126" fmla="*/ 82043 w 271912"/>
              <a:gd name="connsiteY126" fmla="*/ 11458 h 272109"/>
              <a:gd name="connsiteX127" fmla="*/ 80090 w 271912"/>
              <a:gd name="connsiteY127" fmla="*/ 12324 h 272109"/>
              <a:gd name="connsiteX128" fmla="*/ 78150 w 271912"/>
              <a:gd name="connsiteY128" fmla="*/ 13220 h 272109"/>
              <a:gd name="connsiteX129" fmla="*/ 76225 w 271912"/>
              <a:gd name="connsiteY129" fmla="*/ 14144 h 272109"/>
              <a:gd name="connsiteX130" fmla="*/ 74315 w 271912"/>
              <a:gd name="connsiteY130" fmla="*/ 15097 h 272109"/>
              <a:gd name="connsiteX131" fmla="*/ 72419 w 271912"/>
              <a:gd name="connsiteY131" fmla="*/ 16085 h 272109"/>
              <a:gd name="connsiteX132" fmla="*/ 70540 w 271912"/>
              <a:gd name="connsiteY132" fmla="*/ 17096 h 272109"/>
              <a:gd name="connsiteX133" fmla="*/ 68677 w 271912"/>
              <a:gd name="connsiteY133" fmla="*/ 18142 h 272109"/>
              <a:gd name="connsiteX134" fmla="*/ 66830 w 271912"/>
              <a:gd name="connsiteY134" fmla="*/ 19216 h 272109"/>
              <a:gd name="connsiteX135" fmla="*/ 65001 w 271912"/>
              <a:gd name="connsiteY135" fmla="*/ 20319 h 272109"/>
              <a:gd name="connsiteX136" fmla="*/ 63189 w 271912"/>
              <a:gd name="connsiteY136" fmla="*/ 21452 h 272109"/>
              <a:gd name="connsiteX137" fmla="*/ 61394 w 271912"/>
              <a:gd name="connsiteY137" fmla="*/ 22607 h 272109"/>
              <a:gd name="connsiteX138" fmla="*/ 59619 w 271912"/>
              <a:gd name="connsiteY138" fmla="*/ 23797 h 272109"/>
              <a:gd name="connsiteX139" fmla="*/ 57861 w 271912"/>
              <a:gd name="connsiteY139" fmla="*/ 25010 h 272109"/>
              <a:gd name="connsiteX140" fmla="*/ 56124 w 271912"/>
              <a:gd name="connsiteY140" fmla="*/ 26252 h 272109"/>
              <a:gd name="connsiteX141" fmla="*/ 54406 w 271912"/>
              <a:gd name="connsiteY141" fmla="*/ 27523 h 272109"/>
              <a:gd name="connsiteX142" fmla="*/ 52709 w 271912"/>
              <a:gd name="connsiteY142" fmla="*/ 28817 h 272109"/>
              <a:gd name="connsiteX143" fmla="*/ 51032 w 271912"/>
              <a:gd name="connsiteY143" fmla="*/ 30140 h 272109"/>
              <a:gd name="connsiteX144" fmla="*/ 49375 w 271912"/>
              <a:gd name="connsiteY144" fmla="*/ 31492 h 272109"/>
              <a:gd name="connsiteX145" fmla="*/ 47741 w 271912"/>
              <a:gd name="connsiteY145" fmla="*/ 32867 h 272109"/>
              <a:gd name="connsiteX146" fmla="*/ 46128 w 271912"/>
              <a:gd name="connsiteY146" fmla="*/ 34271 h 272109"/>
              <a:gd name="connsiteX147" fmla="*/ 44537 w 271912"/>
              <a:gd name="connsiteY147" fmla="*/ 35692 h 272109"/>
              <a:gd name="connsiteX148" fmla="*/ 42969 w 271912"/>
              <a:gd name="connsiteY148" fmla="*/ 37142 h 272109"/>
              <a:gd name="connsiteX149" fmla="*/ 41423 w 271912"/>
              <a:gd name="connsiteY149" fmla="*/ 38621 h 272109"/>
              <a:gd name="connsiteX150" fmla="*/ 39902 w 271912"/>
              <a:gd name="connsiteY150" fmla="*/ 40117 h 272109"/>
              <a:gd name="connsiteX151" fmla="*/ 38403 w 271912"/>
              <a:gd name="connsiteY151" fmla="*/ 41642 h 272109"/>
              <a:gd name="connsiteX152" fmla="*/ 36929 w 271912"/>
              <a:gd name="connsiteY152" fmla="*/ 43190 h 272109"/>
              <a:gd name="connsiteX153" fmla="*/ 35480 w 271912"/>
              <a:gd name="connsiteY153" fmla="*/ 44756 h 272109"/>
              <a:gd name="connsiteX154" fmla="*/ 34054 w 271912"/>
              <a:gd name="connsiteY154" fmla="*/ 46350 h 272109"/>
              <a:gd name="connsiteX155" fmla="*/ 32655 w 271912"/>
              <a:gd name="connsiteY155" fmla="*/ 47962 h 272109"/>
              <a:gd name="connsiteX156" fmla="*/ 31281 w 271912"/>
              <a:gd name="connsiteY156" fmla="*/ 49603 h 272109"/>
              <a:gd name="connsiteX157" fmla="*/ 29933 w 271912"/>
              <a:gd name="connsiteY157" fmla="*/ 51255 h 272109"/>
              <a:gd name="connsiteX158" fmla="*/ 28610 w 271912"/>
              <a:gd name="connsiteY158" fmla="*/ 52936 h 272109"/>
              <a:gd name="connsiteX159" fmla="*/ 27315 w 271912"/>
              <a:gd name="connsiteY159" fmla="*/ 54634 h 272109"/>
              <a:gd name="connsiteX160" fmla="*/ 26046 w 271912"/>
              <a:gd name="connsiteY160" fmla="*/ 56356 h 272109"/>
              <a:gd name="connsiteX161" fmla="*/ 24804 w 271912"/>
              <a:gd name="connsiteY161" fmla="*/ 58095 h 272109"/>
              <a:gd name="connsiteX162" fmla="*/ 23590 w 271912"/>
              <a:gd name="connsiteY162" fmla="*/ 59851 h 272109"/>
              <a:gd name="connsiteX163" fmla="*/ 22404 w 271912"/>
              <a:gd name="connsiteY163" fmla="*/ 61624 h 272109"/>
              <a:gd name="connsiteX164" fmla="*/ 21245 w 271912"/>
              <a:gd name="connsiteY164" fmla="*/ 63421 h 272109"/>
              <a:gd name="connsiteX165" fmla="*/ 20115 w 271912"/>
              <a:gd name="connsiteY165" fmla="*/ 65235 h 272109"/>
              <a:gd name="connsiteX166" fmla="*/ 19013 w 271912"/>
              <a:gd name="connsiteY166" fmla="*/ 67066 h 272109"/>
              <a:gd name="connsiteX167" fmla="*/ 17941 w 271912"/>
              <a:gd name="connsiteY167" fmla="*/ 68915 h 272109"/>
              <a:gd name="connsiteX168" fmla="*/ 16897 w 271912"/>
              <a:gd name="connsiteY168" fmla="*/ 70781 h 272109"/>
              <a:gd name="connsiteX169" fmla="*/ 15883 w 271912"/>
              <a:gd name="connsiteY169" fmla="*/ 72658 h 272109"/>
              <a:gd name="connsiteX170" fmla="*/ 14899 w 271912"/>
              <a:gd name="connsiteY170" fmla="*/ 74559 h 272109"/>
              <a:gd name="connsiteX171" fmla="*/ 13944 w 271912"/>
              <a:gd name="connsiteY171" fmla="*/ 76471 h 272109"/>
              <a:gd name="connsiteX172" fmla="*/ 13020 w 271912"/>
              <a:gd name="connsiteY172" fmla="*/ 78395 h 272109"/>
              <a:gd name="connsiteX173" fmla="*/ 12126 w 271912"/>
              <a:gd name="connsiteY173" fmla="*/ 80336 h 272109"/>
              <a:gd name="connsiteX174" fmla="*/ 11262 w 271912"/>
              <a:gd name="connsiteY174" fmla="*/ 82288 h 272109"/>
              <a:gd name="connsiteX175" fmla="*/ 10429 w 271912"/>
              <a:gd name="connsiteY175" fmla="*/ 84258 h 272109"/>
              <a:gd name="connsiteX176" fmla="*/ 9628 w 271912"/>
              <a:gd name="connsiteY176" fmla="*/ 86240 h 272109"/>
              <a:gd name="connsiteX177" fmla="*/ 8857 w 271912"/>
              <a:gd name="connsiteY177" fmla="*/ 88233 h 272109"/>
              <a:gd name="connsiteX178" fmla="*/ 8118 w 271912"/>
              <a:gd name="connsiteY178" fmla="*/ 90237 h 272109"/>
              <a:gd name="connsiteX179" fmla="*/ 7411 w 271912"/>
              <a:gd name="connsiteY179" fmla="*/ 92253 h 272109"/>
              <a:gd name="connsiteX180" fmla="*/ 6735 w 271912"/>
              <a:gd name="connsiteY180" fmla="*/ 94281 h 272109"/>
              <a:gd name="connsiteX181" fmla="*/ 6090 w 271912"/>
              <a:gd name="connsiteY181" fmla="*/ 96320 h 272109"/>
              <a:gd name="connsiteX182" fmla="*/ 5479 w 271912"/>
              <a:gd name="connsiteY182" fmla="*/ 98365 h 272109"/>
              <a:gd name="connsiteX183" fmla="*/ 4899 w 271912"/>
              <a:gd name="connsiteY183" fmla="*/ 100422 h 272109"/>
              <a:gd name="connsiteX184" fmla="*/ 4352 w 271912"/>
              <a:gd name="connsiteY184" fmla="*/ 102490 h 272109"/>
              <a:gd name="connsiteX185" fmla="*/ 3837 w 271912"/>
              <a:gd name="connsiteY185" fmla="*/ 104564 h 272109"/>
              <a:gd name="connsiteX186" fmla="*/ 3355 w 271912"/>
              <a:gd name="connsiteY186" fmla="*/ 106644 h 272109"/>
              <a:gd name="connsiteX187" fmla="*/ 2905 w 271912"/>
              <a:gd name="connsiteY187" fmla="*/ 108735 h 272109"/>
              <a:gd name="connsiteX188" fmla="*/ 2488 w 271912"/>
              <a:gd name="connsiteY188" fmla="*/ 110832 h 272109"/>
              <a:gd name="connsiteX189" fmla="*/ 2105 w 271912"/>
              <a:gd name="connsiteY189" fmla="*/ 112935 h 272109"/>
              <a:gd name="connsiteX190" fmla="*/ 1754 w 271912"/>
              <a:gd name="connsiteY190" fmla="*/ 115043 h 272109"/>
              <a:gd name="connsiteX191" fmla="*/ 1436 w 271912"/>
              <a:gd name="connsiteY191" fmla="*/ 117152 h 272109"/>
              <a:gd name="connsiteX192" fmla="*/ 1152 w 271912"/>
              <a:gd name="connsiteY192" fmla="*/ 119272 h 272109"/>
              <a:gd name="connsiteX193" fmla="*/ 901 w 271912"/>
              <a:gd name="connsiteY193" fmla="*/ 121392 h 272109"/>
              <a:gd name="connsiteX194" fmla="*/ 684 w 271912"/>
              <a:gd name="connsiteY194" fmla="*/ 123518 h 272109"/>
              <a:gd name="connsiteX195" fmla="*/ 499 w 271912"/>
              <a:gd name="connsiteY195" fmla="*/ 125650 h 272109"/>
              <a:gd name="connsiteX196" fmla="*/ 349 w 271912"/>
              <a:gd name="connsiteY196" fmla="*/ 127781 h 272109"/>
              <a:gd name="connsiteX197" fmla="*/ 231 w 271912"/>
              <a:gd name="connsiteY197" fmla="*/ 129913 h 272109"/>
              <a:gd name="connsiteX198" fmla="*/ 147 w 271912"/>
              <a:gd name="connsiteY198" fmla="*/ 132051 h 272109"/>
              <a:gd name="connsiteX199" fmla="*/ 97 w 271912"/>
              <a:gd name="connsiteY199" fmla="*/ 134188 h 272109"/>
              <a:gd name="connsiteX200" fmla="*/ 80 w 271912"/>
              <a:gd name="connsiteY200" fmla="*/ 136326 h 272109"/>
              <a:gd name="connsiteX201" fmla="*/ 97 w 271912"/>
              <a:gd name="connsiteY201" fmla="*/ 138463 h 272109"/>
              <a:gd name="connsiteX202" fmla="*/ 147 w 271912"/>
              <a:gd name="connsiteY202" fmla="*/ 140600 h 272109"/>
              <a:gd name="connsiteX203" fmla="*/ 231 w 271912"/>
              <a:gd name="connsiteY203" fmla="*/ 142732 h 272109"/>
              <a:gd name="connsiteX204" fmla="*/ 349 w 271912"/>
              <a:gd name="connsiteY204" fmla="*/ 144870 h 272109"/>
              <a:gd name="connsiteX205" fmla="*/ 499 w 271912"/>
              <a:gd name="connsiteY205" fmla="*/ 147001 h 272109"/>
              <a:gd name="connsiteX206" fmla="*/ 684 w 271912"/>
              <a:gd name="connsiteY206" fmla="*/ 149127 h 272109"/>
              <a:gd name="connsiteX207" fmla="*/ 901 w 271912"/>
              <a:gd name="connsiteY207" fmla="*/ 151253 h 272109"/>
              <a:gd name="connsiteX208" fmla="*/ 1152 w 271912"/>
              <a:gd name="connsiteY208" fmla="*/ 153379 h 272109"/>
              <a:gd name="connsiteX209" fmla="*/ 1436 w 271912"/>
              <a:gd name="connsiteY209" fmla="*/ 155493 h 272109"/>
              <a:gd name="connsiteX210" fmla="*/ 1754 w 271912"/>
              <a:gd name="connsiteY210" fmla="*/ 157608 h 272109"/>
              <a:gd name="connsiteX211" fmla="*/ 2105 w 271912"/>
              <a:gd name="connsiteY211" fmla="*/ 159716 h 272109"/>
              <a:gd name="connsiteX212" fmla="*/ 2488 w 271912"/>
              <a:gd name="connsiteY212" fmla="*/ 161819 h 272109"/>
              <a:gd name="connsiteX213" fmla="*/ 2905 w 271912"/>
              <a:gd name="connsiteY213" fmla="*/ 163916 h 272109"/>
              <a:gd name="connsiteX214" fmla="*/ 3355 w 271912"/>
              <a:gd name="connsiteY214" fmla="*/ 166002 h 272109"/>
              <a:gd name="connsiteX215" fmla="*/ 3837 w 271912"/>
              <a:gd name="connsiteY215" fmla="*/ 168087 h 272109"/>
              <a:gd name="connsiteX216" fmla="*/ 4352 w 271912"/>
              <a:gd name="connsiteY216" fmla="*/ 170161 h 272109"/>
              <a:gd name="connsiteX217" fmla="*/ 4899 w 271912"/>
              <a:gd name="connsiteY217" fmla="*/ 172223 h 272109"/>
              <a:gd name="connsiteX218" fmla="*/ 5479 w 271912"/>
              <a:gd name="connsiteY218" fmla="*/ 174280 h 272109"/>
              <a:gd name="connsiteX219" fmla="*/ 6090 w 271912"/>
              <a:gd name="connsiteY219" fmla="*/ 176331 h 272109"/>
              <a:gd name="connsiteX220" fmla="*/ 6735 w 271912"/>
              <a:gd name="connsiteY220" fmla="*/ 178370 h 272109"/>
              <a:gd name="connsiteX221" fmla="*/ 7411 w 271912"/>
              <a:gd name="connsiteY221" fmla="*/ 180398 h 272109"/>
              <a:gd name="connsiteX222" fmla="*/ 8118 w 271912"/>
              <a:gd name="connsiteY222" fmla="*/ 182414 h 272109"/>
              <a:gd name="connsiteX223" fmla="*/ 8857 w 271912"/>
              <a:gd name="connsiteY223" fmla="*/ 184418 h 272109"/>
              <a:gd name="connsiteX224" fmla="*/ 9628 w 271912"/>
              <a:gd name="connsiteY224" fmla="*/ 186411 h 272109"/>
              <a:gd name="connsiteX225" fmla="*/ 10429 w 271912"/>
              <a:gd name="connsiteY225" fmla="*/ 188393 h 272109"/>
              <a:gd name="connsiteX226" fmla="*/ 11262 w 271912"/>
              <a:gd name="connsiteY226" fmla="*/ 190357 h 272109"/>
              <a:gd name="connsiteX227" fmla="*/ 12126 w 271912"/>
              <a:gd name="connsiteY227" fmla="*/ 192315 h 272109"/>
              <a:gd name="connsiteX228" fmla="*/ 13020 w 271912"/>
              <a:gd name="connsiteY228" fmla="*/ 194256 h 272109"/>
              <a:gd name="connsiteX229" fmla="*/ 13944 w 271912"/>
              <a:gd name="connsiteY229" fmla="*/ 196180 h 272109"/>
              <a:gd name="connsiteX230" fmla="*/ 14899 w 271912"/>
              <a:gd name="connsiteY230" fmla="*/ 198092 h 272109"/>
              <a:gd name="connsiteX231" fmla="*/ 15883 w 271912"/>
              <a:gd name="connsiteY231" fmla="*/ 199987 h 272109"/>
              <a:gd name="connsiteX232" fmla="*/ 16897 w 271912"/>
              <a:gd name="connsiteY232" fmla="*/ 201870 h 272109"/>
              <a:gd name="connsiteX233" fmla="*/ 17941 w 271912"/>
              <a:gd name="connsiteY233" fmla="*/ 203736 h 272109"/>
              <a:gd name="connsiteX234" fmla="*/ 19013 w 271912"/>
              <a:gd name="connsiteY234" fmla="*/ 205579 h 272109"/>
              <a:gd name="connsiteX235" fmla="*/ 20115 w 271912"/>
              <a:gd name="connsiteY235" fmla="*/ 207410 h 272109"/>
              <a:gd name="connsiteX236" fmla="*/ 21245 w 271912"/>
              <a:gd name="connsiteY236" fmla="*/ 209224 h 272109"/>
              <a:gd name="connsiteX237" fmla="*/ 22404 w 271912"/>
              <a:gd name="connsiteY237" fmla="*/ 211021 h 272109"/>
              <a:gd name="connsiteX238" fmla="*/ 23590 w 271912"/>
              <a:gd name="connsiteY238" fmla="*/ 212800 h 272109"/>
              <a:gd name="connsiteX239" fmla="*/ 24804 w 271912"/>
              <a:gd name="connsiteY239" fmla="*/ 214557 h 272109"/>
              <a:gd name="connsiteX240" fmla="*/ 26046 w 271912"/>
              <a:gd name="connsiteY240" fmla="*/ 216295 h 272109"/>
              <a:gd name="connsiteX241" fmla="*/ 27315 w 271912"/>
              <a:gd name="connsiteY241" fmla="*/ 218017 h 272109"/>
              <a:gd name="connsiteX242" fmla="*/ 28610 w 271912"/>
              <a:gd name="connsiteY242" fmla="*/ 219715 h 272109"/>
              <a:gd name="connsiteX243" fmla="*/ 29933 w 271912"/>
              <a:gd name="connsiteY243" fmla="*/ 221391 h 272109"/>
              <a:gd name="connsiteX244" fmla="*/ 31281 w 271912"/>
              <a:gd name="connsiteY244" fmla="*/ 223049 h 272109"/>
              <a:gd name="connsiteX245" fmla="*/ 32655 w 271912"/>
              <a:gd name="connsiteY245" fmla="*/ 224683 h 272109"/>
              <a:gd name="connsiteX246" fmla="*/ 34054 w 271912"/>
              <a:gd name="connsiteY246" fmla="*/ 226301 h 272109"/>
              <a:gd name="connsiteX247" fmla="*/ 35480 w 271912"/>
              <a:gd name="connsiteY247" fmla="*/ 227890 h 272109"/>
              <a:gd name="connsiteX248" fmla="*/ 36929 w 271912"/>
              <a:gd name="connsiteY248" fmla="*/ 229461 h 272109"/>
              <a:gd name="connsiteX249" fmla="*/ 38403 w 271912"/>
              <a:gd name="connsiteY249" fmla="*/ 231009 h 272109"/>
              <a:gd name="connsiteX250" fmla="*/ 39902 w 271912"/>
              <a:gd name="connsiteY250" fmla="*/ 232528 h 272109"/>
              <a:gd name="connsiteX251" fmla="*/ 41423 w 271912"/>
              <a:gd name="connsiteY251" fmla="*/ 234030 h 272109"/>
              <a:gd name="connsiteX252" fmla="*/ 42969 w 271912"/>
              <a:gd name="connsiteY252" fmla="*/ 235504 h 272109"/>
              <a:gd name="connsiteX253" fmla="*/ 44537 w 271912"/>
              <a:gd name="connsiteY253" fmla="*/ 236954 h 272109"/>
              <a:gd name="connsiteX254" fmla="*/ 46128 w 271912"/>
              <a:gd name="connsiteY254" fmla="*/ 238380 h 272109"/>
              <a:gd name="connsiteX255" fmla="*/ 47741 w 271912"/>
              <a:gd name="connsiteY255" fmla="*/ 239779 h 272109"/>
              <a:gd name="connsiteX256" fmla="*/ 49375 w 271912"/>
              <a:gd name="connsiteY256" fmla="*/ 241159 h 272109"/>
              <a:gd name="connsiteX257" fmla="*/ 51032 w 271912"/>
              <a:gd name="connsiteY257" fmla="*/ 242505 h 272109"/>
              <a:gd name="connsiteX258" fmla="*/ 52709 w 271912"/>
              <a:gd name="connsiteY258" fmla="*/ 243828 h 272109"/>
              <a:gd name="connsiteX259" fmla="*/ 54406 w 271912"/>
              <a:gd name="connsiteY259" fmla="*/ 245128 h 272109"/>
              <a:gd name="connsiteX260" fmla="*/ 56124 w 271912"/>
              <a:gd name="connsiteY260" fmla="*/ 246393 h 272109"/>
              <a:gd name="connsiteX261" fmla="*/ 57861 w 271912"/>
              <a:gd name="connsiteY261" fmla="*/ 247635 h 272109"/>
              <a:gd name="connsiteX262" fmla="*/ 59619 w 271912"/>
              <a:gd name="connsiteY262" fmla="*/ 248854 h 272109"/>
              <a:gd name="connsiteX263" fmla="*/ 61394 w 271912"/>
              <a:gd name="connsiteY263" fmla="*/ 250038 h 272109"/>
              <a:gd name="connsiteX264" fmla="*/ 63189 w 271912"/>
              <a:gd name="connsiteY264" fmla="*/ 251199 h 272109"/>
              <a:gd name="connsiteX265" fmla="*/ 65001 w 271912"/>
              <a:gd name="connsiteY265" fmla="*/ 252332 h 272109"/>
              <a:gd name="connsiteX266" fmla="*/ 66830 w 271912"/>
              <a:gd name="connsiteY266" fmla="*/ 253435 h 272109"/>
              <a:gd name="connsiteX267" fmla="*/ 68677 w 271912"/>
              <a:gd name="connsiteY267" fmla="*/ 254504 h 272109"/>
              <a:gd name="connsiteX268" fmla="*/ 70540 w 271912"/>
              <a:gd name="connsiteY268" fmla="*/ 255549 h 272109"/>
              <a:gd name="connsiteX269" fmla="*/ 72419 w 271912"/>
              <a:gd name="connsiteY269" fmla="*/ 256566 h 272109"/>
              <a:gd name="connsiteX270" fmla="*/ 74315 w 271912"/>
              <a:gd name="connsiteY270" fmla="*/ 257548 h 272109"/>
              <a:gd name="connsiteX271" fmla="*/ 76225 w 271912"/>
              <a:gd name="connsiteY271" fmla="*/ 258507 h 272109"/>
              <a:gd name="connsiteX272" fmla="*/ 78150 w 271912"/>
              <a:gd name="connsiteY272" fmla="*/ 259432 h 272109"/>
              <a:gd name="connsiteX273" fmla="*/ 80090 w 271912"/>
              <a:gd name="connsiteY273" fmla="*/ 260327 h 272109"/>
              <a:gd name="connsiteX274" fmla="*/ 82043 w 271912"/>
              <a:gd name="connsiteY274" fmla="*/ 261188 h 272109"/>
              <a:gd name="connsiteX275" fmla="*/ 84009 w 271912"/>
              <a:gd name="connsiteY275" fmla="*/ 262025 h 272109"/>
              <a:gd name="connsiteX276" fmla="*/ 85989 w 271912"/>
              <a:gd name="connsiteY276" fmla="*/ 262823 h 272109"/>
              <a:gd name="connsiteX277" fmla="*/ 87980 w 271912"/>
              <a:gd name="connsiteY277" fmla="*/ 263597 h 272109"/>
              <a:gd name="connsiteX278" fmla="*/ 89984 w 271912"/>
              <a:gd name="connsiteY278" fmla="*/ 264336 h 272109"/>
              <a:gd name="connsiteX279" fmla="*/ 91999 w 271912"/>
              <a:gd name="connsiteY279" fmla="*/ 265047 h 272109"/>
              <a:gd name="connsiteX280" fmla="*/ 94025 w 271912"/>
              <a:gd name="connsiteY280" fmla="*/ 265723 h 272109"/>
              <a:gd name="connsiteX281" fmla="*/ 96061 w 271912"/>
              <a:gd name="connsiteY281" fmla="*/ 266364 h 272109"/>
              <a:gd name="connsiteX282" fmla="*/ 98107 w 271912"/>
              <a:gd name="connsiteY282" fmla="*/ 266976 h 272109"/>
              <a:gd name="connsiteX283" fmla="*/ 100163 w 271912"/>
              <a:gd name="connsiteY283" fmla="*/ 267560 h 272109"/>
              <a:gd name="connsiteX284" fmla="*/ 102227 w 271912"/>
              <a:gd name="connsiteY284" fmla="*/ 268103 h 272109"/>
              <a:gd name="connsiteX285" fmla="*/ 104300 w 271912"/>
              <a:gd name="connsiteY285" fmla="*/ 268623 h 272109"/>
              <a:gd name="connsiteX286" fmla="*/ 106380 w 271912"/>
              <a:gd name="connsiteY286" fmla="*/ 269102 h 272109"/>
              <a:gd name="connsiteX287" fmla="*/ 108467 w 271912"/>
              <a:gd name="connsiteY287" fmla="*/ 269553 h 272109"/>
              <a:gd name="connsiteX288" fmla="*/ 110562 w 271912"/>
              <a:gd name="connsiteY288" fmla="*/ 269969 h 272109"/>
              <a:gd name="connsiteX289" fmla="*/ 112663 w 271912"/>
              <a:gd name="connsiteY289" fmla="*/ 270356 h 272109"/>
              <a:gd name="connsiteX290" fmla="*/ 114770 w 271912"/>
              <a:gd name="connsiteY290" fmla="*/ 270702 h 272109"/>
              <a:gd name="connsiteX291" fmla="*/ 116881 w 271912"/>
              <a:gd name="connsiteY291" fmla="*/ 271020 h 272109"/>
              <a:gd name="connsiteX292" fmla="*/ 118998 w 271912"/>
              <a:gd name="connsiteY292" fmla="*/ 271309 h 272109"/>
              <a:gd name="connsiteX293" fmla="*/ 121119 w 271912"/>
              <a:gd name="connsiteY293" fmla="*/ 271557 h 272109"/>
              <a:gd name="connsiteX294" fmla="*/ 123244 w 271912"/>
              <a:gd name="connsiteY294" fmla="*/ 271777 h 272109"/>
              <a:gd name="connsiteX295" fmla="*/ 125371 w 271912"/>
              <a:gd name="connsiteY295" fmla="*/ 271962 h 272109"/>
              <a:gd name="connsiteX296" fmla="*/ 127502 w 271912"/>
              <a:gd name="connsiteY296" fmla="*/ 272112 h 272109"/>
              <a:gd name="connsiteX297" fmla="*/ 129634 w 271912"/>
              <a:gd name="connsiteY297" fmla="*/ 272227 h 272109"/>
              <a:gd name="connsiteX298" fmla="*/ 131768 w 271912"/>
              <a:gd name="connsiteY298" fmla="*/ 272314 h 272109"/>
              <a:gd name="connsiteX299" fmla="*/ 133902 w 271912"/>
              <a:gd name="connsiteY299" fmla="*/ 272360 h 272109"/>
              <a:gd name="connsiteX300" fmla="*/ 136038 w 271912"/>
              <a:gd name="connsiteY300" fmla="*/ 272378 h 272109"/>
              <a:gd name="connsiteX301" fmla="*/ 138174 w 271912"/>
              <a:gd name="connsiteY301" fmla="*/ 272360 h 272109"/>
              <a:gd name="connsiteX302" fmla="*/ 140308 w 271912"/>
              <a:gd name="connsiteY302" fmla="*/ 272314 h 272109"/>
              <a:gd name="connsiteX303" fmla="*/ 142443 w 271912"/>
              <a:gd name="connsiteY303" fmla="*/ 272227 h 272109"/>
              <a:gd name="connsiteX304" fmla="*/ 144575 w 271912"/>
              <a:gd name="connsiteY304" fmla="*/ 272112 h 272109"/>
              <a:gd name="connsiteX305" fmla="*/ 146705 w 271912"/>
              <a:gd name="connsiteY305" fmla="*/ 271962 h 272109"/>
              <a:gd name="connsiteX306" fmla="*/ 148833 w 271912"/>
              <a:gd name="connsiteY306" fmla="*/ 271777 h 272109"/>
              <a:gd name="connsiteX307" fmla="*/ 150958 w 271912"/>
              <a:gd name="connsiteY307" fmla="*/ 271557 h 272109"/>
              <a:gd name="connsiteX308" fmla="*/ 153078 w 271912"/>
              <a:gd name="connsiteY308" fmla="*/ 271309 h 272109"/>
              <a:gd name="connsiteX309" fmla="*/ 155195 w 271912"/>
              <a:gd name="connsiteY309" fmla="*/ 271020 h 272109"/>
              <a:gd name="connsiteX310" fmla="*/ 157306 w 271912"/>
              <a:gd name="connsiteY310" fmla="*/ 270702 h 272109"/>
              <a:gd name="connsiteX311" fmla="*/ 159414 w 271912"/>
              <a:gd name="connsiteY311" fmla="*/ 270356 h 272109"/>
              <a:gd name="connsiteX312" fmla="*/ 161514 w 271912"/>
              <a:gd name="connsiteY312" fmla="*/ 269969 h 272109"/>
              <a:gd name="connsiteX313" fmla="*/ 163609 w 271912"/>
              <a:gd name="connsiteY313" fmla="*/ 269553 h 272109"/>
              <a:gd name="connsiteX314" fmla="*/ 165697 w 271912"/>
              <a:gd name="connsiteY314" fmla="*/ 269102 h 272109"/>
              <a:gd name="connsiteX315" fmla="*/ 167777 w 271912"/>
              <a:gd name="connsiteY315" fmla="*/ 268623 h 272109"/>
              <a:gd name="connsiteX316" fmla="*/ 169850 w 271912"/>
              <a:gd name="connsiteY316" fmla="*/ 268103 h 272109"/>
              <a:gd name="connsiteX317" fmla="*/ 171916 w 271912"/>
              <a:gd name="connsiteY317" fmla="*/ 267560 h 272109"/>
              <a:gd name="connsiteX318" fmla="*/ 173971 w 271912"/>
              <a:gd name="connsiteY318" fmla="*/ 266976 h 272109"/>
              <a:gd name="connsiteX319" fmla="*/ 176015 w 271912"/>
              <a:gd name="connsiteY319" fmla="*/ 266364 h 272109"/>
              <a:gd name="connsiteX320" fmla="*/ 178053 w 271912"/>
              <a:gd name="connsiteY320" fmla="*/ 265723 h 272109"/>
              <a:gd name="connsiteX321" fmla="*/ 180079 w 271912"/>
              <a:gd name="connsiteY321" fmla="*/ 265047 h 272109"/>
              <a:gd name="connsiteX322" fmla="*/ 182094 w 271912"/>
              <a:gd name="connsiteY322" fmla="*/ 264336 h 272109"/>
              <a:gd name="connsiteX323" fmla="*/ 184097 w 271912"/>
              <a:gd name="connsiteY323" fmla="*/ 263597 h 272109"/>
              <a:gd name="connsiteX324" fmla="*/ 186088 w 271912"/>
              <a:gd name="connsiteY324" fmla="*/ 262823 h 272109"/>
              <a:gd name="connsiteX325" fmla="*/ 188069 w 271912"/>
              <a:gd name="connsiteY325" fmla="*/ 262025 h 272109"/>
              <a:gd name="connsiteX326" fmla="*/ 190031 w 271912"/>
              <a:gd name="connsiteY326" fmla="*/ 261188 h 272109"/>
              <a:gd name="connsiteX327" fmla="*/ 191988 w 271912"/>
              <a:gd name="connsiteY327" fmla="*/ 260327 h 272109"/>
              <a:gd name="connsiteX328" fmla="*/ 193928 w 271912"/>
              <a:gd name="connsiteY328" fmla="*/ 259432 h 272109"/>
              <a:gd name="connsiteX329" fmla="*/ 195850 w 271912"/>
              <a:gd name="connsiteY329" fmla="*/ 258507 h 272109"/>
              <a:gd name="connsiteX330" fmla="*/ 197761 w 271912"/>
              <a:gd name="connsiteY330" fmla="*/ 257548 h 272109"/>
              <a:gd name="connsiteX331" fmla="*/ 199655 w 271912"/>
              <a:gd name="connsiteY331" fmla="*/ 256566 h 272109"/>
              <a:gd name="connsiteX332" fmla="*/ 201536 w 271912"/>
              <a:gd name="connsiteY332" fmla="*/ 255549 h 272109"/>
              <a:gd name="connsiteX333" fmla="*/ 203401 w 271912"/>
              <a:gd name="connsiteY333" fmla="*/ 254504 h 272109"/>
              <a:gd name="connsiteX334" fmla="*/ 205248 w 271912"/>
              <a:gd name="connsiteY334" fmla="*/ 253435 h 272109"/>
              <a:gd name="connsiteX335" fmla="*/ 207078 w 271912"/>
              <a:gd name="connsiteY335" fmla="*/ 252332 h 272109"/>
              <a:gd name="connsiteX336" fmla="*/ 208885 w 271912"/>
              <a:gd name="connsiteY336" fmla="*/ 251199 h 272109"/>
              <a:gd name="connsiteX337" fmla="*/ 210681 w 271912"/>
              <a:gd name="connsiteY337" fmla="*/ 250038 h 272109"/>
              <a:gd name="connsiteX338" fmla="*/ 212459 w 271912"/>
              <a:gd name="connsiteY338" fmla="*/ 248854 h 272109"/>
              <a:gd name="connsiteX339" fmla="*/ 214214 w 271912"/>
              <a:gd name="connsiteY339" fmla="*/ 247635 h 272109"/>
              <a:gd name="connsiteX340" fmla="*/ 215951 w 271912"/>
              <a:gd name="connsiteY340" fmla="*/ 246393 h 272109"/>
              <a:gd name="connsiteX341" fmla="*/ 217671 w 271912"/>
              <a:gd name="connsiteY341" fmla="*/ 245128 h 272109"/>
              <a:gd name="connsiteX342" fmla="*/ 219369 w 271912"/>
              <a:gd name="connsiteY342" fmla="*/ 243828 h 272109"/>
              <a:gd name="connsiteX343" fmla="*/ 221043 w 271912"/>
              <a:gd name="connsiteY343" fmla="*/ 242505 h 272109"/>
              <a:gd name="connsiteX344" fmla="*/ 222700 w 271912"/>
              <a:gd name="connsiteY344" fmla="*/ 241159 h 272109"/>
              <a:gd name="connsiteX345" fmla="*/ 224333 w 271912"/>
              <a:gd name="connsiteY345" fmla="*/ 239779 h 272109"/>
              <a:gd name="connsiteX346" fmla="*/ 225950 w 271912"/>
              <a:gd name="connsiteY346" fmla="*/ 238380 h 272109"/>
              <a:gd name="connsiteX347" fmla="*/ 227537 w 271912"/>
              <a:gd name="connsiteY347" fmla="*/ 236954 h 272109"/>
              <a:gd name="connsiteX348" fmla="*/ 229107 w 271912"/>
              <a:gd name="connsiteY348" fmla="*/ 235504 h 272109"/>
              <a:gd name="connsiteX349" fmla="*/ 230654 w 271912"/>
              <a:gd name="connsiteY349" fmla="*/ 234030 h 272109"/>
              <a:gd name="connsiteX350" fmla="*/ 232173 w 271912"/>
              <a:gd name="connsiteY350" fmla="*/ 232528 h 272109"/>
              <a:gd name="connsiteX351" fmla="*/ 233674 w 271912"/>
              <a:gd name="connsiteY351" fmla="*/ 231009 h 272109"/>
              <a:gd name="connsiteX352" fmla="*/ 235146 w 271912"/>
              <a:gd name="connsiteY352" fmla="*/ 229461 h 272109"/>
              <a:gd name="connsiteX353" fmla="*/ 236595 w 271912"/>
              <a:gd name="connsiteY353" fmla="*/ 227890 h 272109"/>
              <a:gd name="connsiteX354" fmla="*/ 238021 w 271912"/>
              <a:gd name="connsiteY354" fmla="*/ 226301 h 272109"/>
              <a:gd name="connsiteX355" fmla="*/ 239423 w 271912"/>
              <a:gd name="connsiteY355" fmla="*/ 224683 h 272109"/>
              <a:gd name="connsiteX356" fmla="*/ 240797 w 271912"/>
              <a:gd name="connsiteY356" fmla="*/ 223049 h 272109"/>
              <a:gd name="connsiteX357" fmla="*/ 242142 w 271912"/>
              <a:gd name="connsiteY357" fmla="*/ 221391 h 272109"/>
              <a:gd name="connsiteX358" fmla="*/ 243464 w 271912"/>
              <a:gd name="connsiteY358" fmla="*/ 219715 h 272109"/>
              <a:gd name="connsiteX359" fmla="*/ 244763 w 271912"/>
              <a:gd name="connsiteY359" fmla="*/ 218017 h 272109"/>
              <a:gd name="connsiteX360" fmla="*/ 246033 w 271912"/>
              <a:gd name="connsiteY360" fmla="*/ 216295 h 272109"/>
              <a:gd name="connsiteX361" fmla="*/ 247274 w 271912"/>
              <a:gd name="connsiteY361" fmla="*/ 214557 h 272109"/>
              <a:gd name="connsiteX362" fmla="*/ 248487 w 271912"/>
              <a:gd name="connsiteY362" fmla="*/ 212800 h 272109"/>
              <a:gd name="connsiteX363" fmla="*/ 249670 w 271912"/>
              <a:gd name="connsiteY363" fmla="*/ 211021 h 272109"/>
              <a:gd name="connsiteX364" fmla="*/ 250830 w 271912"/>
              <a:gd name="connsiteY364" fmla="*/ 209224 h 272109"/>
              <a:gd name="connsiteX365" fmla="*/ 251962 w 271912"/>
              <a:gd name="connsiteY365" fmla="*/ 207410 h 272109"/>
              <a:gd name="connsiteX366" fmla="*/ 253064 w 271912"/>
              <a:gd name="connsiteY366" fmla="*/ 205579 h 272109"/>
              <a:gd name="connsiteX367" fmla="*/ 254138 w 271912"/>
              <a:gd name="connsiteY367" fmla="*/ 203736 h 272109"/>
              <a:gd name="connsiteX368" fmla="*/ 255177 w 271912"/>
              <a:gd name="connsiteY368" fmla="*/ 201870 h 272109"/>
              <a:gd name="connsiteX369" fmla="*/ 256193 w 271912"/>
              <a:gd name="connsiteY369" fmla="*/ 199987 h 272109"/>
              <a:gd name="connsiteX370" fmla="*/ 257180 w 271912"/>
              <a:gd name="connsiteY370" fmla="*/ 198092 h 272109"/>
              <a:gd name="connsiteX371" fmla="*/ 258133 w 271912"/>
              <a:gd name="connsiteY371" fmla="*/ 196180 h 272109"/>
              <a:gd name="connsiteX372" fmla="*/ 259057 w 271912"/>
              <a:gd name="connsiteY372" fmla="*/ 194256 h 272109"/>
              <a:gd name="connsiteX373" fmla="*/ 259951 w 271912"/>
              <a:gd name="connsiteY373" fmla="*/ 192315 h 272109"/>
              <a:gd name="connsiteX374" fmla="*/ 260812 w 271912"/>
              <a:gd name="connsiteY374" fmla="*/ 190357 h 272109"/>
              <a:gd name="connsiteX375" fmla="*/ 261649 w 271912"/>
              <a:gd name="connsiteY375" fmla="*/ 188393 h 272109"/>
              <a:gd name="connsiteX376" fmla="*/ 262451 w 271912"/>
              <a:gd name="connsiteY376" fmla="*/ 186411 h 272109"/>
              <a:gd name="connsiteX377" fmla="*/ 263219 w 271912"/>
              <a:gd name="connsiteY377" fmla="*/ 184418 h 272109"/>
              <a:gd name="connsiteX378" fmla="*/ 263958 w 271912"/>
              <a:gd name="connsiteY378" fmla="*/ 182414 h 272109"/>
              <a:gd name="connsiteX379" fmla="*/ 264668 w 271912"/>
              <a:gd name="connsiteY379" fmla="*/ 180398 h 272109"/>
              <a:gd name="connsiteX380" fmla="*/ 265343 w 271912"/>
              <a:gd name="connsiteY380" fmla="*/ 178370 h 272109"/>
              <a:gd name="connsiteX381" fmla="*/ 265984 w 271912"/>
              <a:gd name="connsiteY381" fmla="*/ 176331 h 272109"/>
              <a:gd name="connsiteX382" fmla="*/ 266596 w 271912"/>
              <a:gd name="connsiteY382" fmla="*/ 174280 h 272109"/>
              <a:gd name="connsiteX383" fmla="*/ 267179 w 271912"/>
              <a:gd name="connsiteY383" fmla="*/ 172223 h 272109"/>
              <a:gd name="connsiteX384" fmla="*/ 267727 w 271912"/>
              <a:gd name="connsiteY384" fmla="*/ 170161 h 272109"/>
              <a:gd name="connsiteX385" fmla="*/ 268241 w 271912"/>
              <a:gd name="connsiteY385" fmla="*/ 168087 h 272109"/>
              <a:gd name="connsiteX386" fmla="*/ 268720 w 271912"/>
              <a:gd name="connsiteY386" fmla="*/ 166002 h 272109"/>
              <a:gd name="connsiteX387" fmla="*/ 269171 w 271912"/>
              <a:gd name="connsiteY387" fmla="*/ 163916 h 272109"/>
              <a:gd name="connsiteX388" fmla="*/ 269586 w 271912"/>
              <a:gd name="connsiteY388" fmla="*/ 161819 h 272109"/>
              <a:gd name="connsiteX389" fmla="*/ 269973 w 271912"/>
              <a:gd name="connsiteY389" fmla="*/ 159716 h 272109"/>
              <a:gd name="connsiteX390" fmla="*/ 270325 w 271912"/>
              <a:gd name="connsiteY390" fmla="*/ 157608 h 272109"/>
              <a:gd name="connsiteX391" fmla="*/ 270643 w 271912"/>
              <a:gd name="connsiteY391" fmla="*/ 155493 h 272109"/>
              <a:gd name="connsiteX392" fmla="*/ 270925 w 271912"/>
              <a:gd name="connsiteY392" fmla="*/ 153379 h 272109"/>
              <a:gd name="connsiteX393" fmla="*/ 271174 w 271912"/>
              <a:gd name="connsiteY393" fmla="*/ 151253 h 272109"/>
              <a:gd name="connsiteX394" fmla="*/ 271393 w 271912"/>
              <a:gd name="connsiteY394" fmla="*/ 149127 h 272109"/>
              <a:gd name="connsiteX395" fmla="*/ 271578 w 271912"/>
              <a:gd name="connsiteY395" fmla="*/ 147001 h 272109"/>
              <a:gd name="connsiteX396" fmla="*/ 271728 w 271912"/>
              <a:gd name="connsiteY396" fmla="*/ 144870 h 272109"/>
              <a:gd name="connsiteX397" fmla="*/ 271843 w 271912"/>
              <a:gd name="connsiteY397" fmla="*/ 142732 h 272109"/>
              <a:gd name="connsiteX398" fmla="*/ 271930 w 271912"/>
              <a:gd name="connsiteY398" fmla="*/ 140600 h 272109"/>
              <a:gd name="connsiteX399" fmla="*/ 271982 w 271912"/>
              <a:gd name="connsiteY399" fmla="*/ 138463 h 272109"/>
              <a:gd name="connsiteX400" fmla="*/ 271993 w 271912"/>
              <a:gd name="connsiteY400" fmla="*/ 136326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2" h="272109">
                <a:moveTo>
                  <a:pt x="271993" y="136326"/>
                </a:moveTo>
                <a:cubicBezTo>
                  <a:pt x="271993" y="135609"/>
                  <a:pt x="271993" y="134899"/>
                  <a:pt x="271982" y="134188"/>
                </a:cubicBezTo>
                <a:cubicBezTo>
                  <a:pt x="271970" y="133478"/>
                  <a:pt x="271953" y="132761"/>
                  <a:pt x="271930" y="132051"/>
                </a:cubicBezTo>
                <a:cubicBezTo>
                  <a:pt x="271907" y="131340"/>
                  <a:pt x="271878" y="130630"/>
                  <a:pt x="271843" y="129913"/>
                </a:cubicBezTo>
                <a:cubicBezTo>
                  <a:pt x="271814" y="129203"/>
                  <a:pt x="271774" y="128492"/>
                  <a:pt x="271728" y="127781"/>
                </a:cubicBezTo>
                <a:cubicBezTo>
                  <a:pt x="271682" y="127071"/>
                  <a:pt x="271636" y="126360"/>
                  <a:pt x="271578" y="125650"/>
                </a:cubicBezTo>
                <a:cubicBezTo>
                  <a:pt x="271520" y="124939"/>
                  <a:pt x="271462" y="124229"/>
                  <a:pt x="271393" y="123518"/>
                </a:cubicBezTo>
                <a:cubicBezTo>
                  <a:pt x="271324" y="122813"/>
                  <a:pt x="271254" y="122103"/>
                  <a:pt x="271174" y="121392"/>
                </a:cubicBezTo>
                <a:cubicBezTo>
                  <a:pt x="271099" y="120687"/>
                  <a:pt x="271012" y="119977"/>
                  <a:pt x="270925" y="119272"/>
                </a:cubicBezTo>
                <a:cubicBezTo>
                  <a:pt x="270833" y="118567"/>
                  <a:pt x="270741" y="117857"/>
                  <a:pt x="270643" y="117152"/>
                </a:cubicBezTo>
                <a:cubicBezTo>
                  <a:pt x="270539" y="116447"/>
                  <a:pt x="270435" y="115742"/>
                  <a:pt x="270325" y="115043"/>
                </a:cubicBezTo>
                <a:cubicBezTo>
                  <a:pt x="270210" y="114339"/>
                  <a:pt x="270094" y="113634"/>
                  <a:pt x="269973" y="112935"/>
                </a:cubicBezTo>
                <a:cubicBezTo>
                  <a:pt x="269852" y="112230"/>
                  <a:pt x="269719" y="111531"/>
                  <a:pt x="269586" y="110832"/>
                </a:cubicBezTo>
                <a:cubicBezTo>
                  <a:pt x="269453" y="110133"/>
                  <a:pt x="269315" y="109434"/>
                  <a:pt x="269171" y="108735"/>
                </a:cubicBezTo>
                <a:cubicBezTo>
                  <a:pt x="269026" y="108036"/>
                  <a:pt x="268876" y="107343"/>
                  <a:pt x="268720" y="106644"/>
                </a:cubicBezTo>
                <a:cubicBezTo>
                  <a:pt x="268564" y="105951"/>
                  <a:pt x="268409" y="105257"/>
                  <a:pt x="268241" y="104564"/>
                </a:cubicBezTo>
                <a:cubicBezTo>
                  <a:pt x="268074" y="103871"/>
                  <a:pt x="267900" y="103178"/>
                  <a:pt x="267727" y="102490"/>
                </a:cubicBezTo>
                <a:cubicBezTo>
                  <a:pt x="267548" y="101797"/>
                  <a:pt x="267364" y="101110"/>
                  <a:pt x="267179" y="100422"/>
                </a:cubicBezTo>
                <a:cubicBezTo>
                  <a:pt x="266988" y="99735"/>
                  <a:pt x="266798" y="99053"/>
                  <a:pt x="266596" y="98365"/>
                </a:cubicBezTo>
                <a:cubicBezTo>
                  <a:pt x="266400" y="97684"/>
                  <a:pt x="266198" y="97002"/>
                  <a:pt x="265984" y="96320"/>
                </a:cubicBezTo>
                <a:cubicBezTo>
                  <a:pt x="265776" y="95639"/>
                  <a:pt x="265563" y="94957"/>
                  <a:pt x="265343" y="94281"/>
                </a:cubicBezTo>
                <a:cubicBezTo>
                  <a:pt x="265124" y="93605"/>
                  <a:pt x="264899" y="92929"/>
                  <a:pt x="264668" y="92253"/>
                </a:cubicBezTo>
                <a:cubicBezTo>
                  <a:pt x="264437" y="91578"/>
                  <a:pt x="264200" y="90907"/>
                  <a:pt x="263958" y="90237"/>
                </a:cubicBezTo>
                <a:cubicBezTo>
                  <a:pt x="263715" y="89567"/>
                  <a:pt x="263473" y="88897"/>
                  <a:pt x="263219" y="88233"/>
                </a:cubicBezTo>
                <a:cubicBezTo>
                  <a:pt x="262965" y="87568"/>
                  <a:pt x="262711" y="86904"/>
                  <a:pt x="262451" y="86240"/>
                </a:cubicBezTo>
                <a:cubicBezTo>
                  <a:pt x="262185" y="85575"/>
                  <a:pt x="261920" y="84917"/>
                  <a:pt x="261649" y="84258"/>
                </a:cubicBezTo>
                <a:cubicBezTo>
                  <a:pt x="261377" y="83600"/>
                  <a:pt x="261094" y="82947"/>
                  <a:pt x="260812" y="82288"/>
                </a:cubicBezTo>
                <a:cubicBezTo>
                  <a:pt x="260529" y="81636"/>
                  <a:pt x="260246" y="80983"/>
                  <a:pt x="259951" y="80336"/>
                </a:cubicBezTo>
                <a:cubicBezTo>
                  <a:pt x="259657" y="79689"/>
                  <a:pt x="259363" y="79042"/>
                  <a:pt x="259057" y="78395"/>
                </a:cubicBezTo>
                <a:cubicBezTo>
                  <a:pt x="258756" y="77748"/>
                  <a:pt x="258445" y="77106"/>
                  <a:pt x="258133" y="76471"/>
                </a:cubicBezTo>
                <a:cubicBezTo>
                  <a:pt x="257821" y="75830"/>
                  <a:pt x="257498" y="75194"/>
                  <a:pt x="257180" y="74559"/>
                </a:cubicBezTo>
                <a:cubicBezTo>
                  <a:pt x="256857" y="73923"/>
                  <a:pt x="256528" y="73288"/>
                  <a:pt x="256193" y="72658"/>
                </a:cubicBezTo>
                <a:cubicBezTo>
                  <a:pt x="255858" y="72028"/>
                  <a:pt x="255524" y="71405"/>
                  <a:pt x="255177" y="70781"/>
                </a:cubicBezTo>
                <a:cubicBezTo>
                  <a:pt x="254837" y="70157"/>
                  <a:pt x="254490" y="69533"/>
                  <a:pt x="254138" y="68915"/>
                </a:cubicBezTo>
                <a:cubicBezTo>
                  <a:pt x="253780" y="68297"/>
                  <a:pt x="253428" y="67679"/>
                  <a:pt x="253064" y="67066"/>
                </a:cubicBezTo>
                <a:cubicBezTo>
                  <a:pt x="252701" y="66454"/>
                  <a:pt x="252331" y="65841"/>
                  <a:pt x="251962" y="65235"/>
                </a:cubicBezTo>
                <a:cubicBezTo>
                  <a:pt x="251587" y="64628"/>
                  <a:pt x="251211" y="64022"/>
                  <a:pt x="250830" y="63421"/>
                </a:cubicBezTo>
                <a:cubicBezTo>
                  <a:pt x="250449" y="62820"/>
                  <a:pt x="250063" y="62225"/>
                  <a:pt x="249670" y="61624"/>
                </a:cubicBezTo>
                <a:cubicBezTo>
                  <a:pt x="249283" y="61029"/>
                  <a:pt x="248885" y="60440"/>
                  <a:pt x="248487" y="59851"/>
                </a:cubicBezTo>
                <a:cubicBezTo>
                  <a:pt x="248088" y="59262"/>
                  <a:pt x="247684" y="58672"/>
                  <a:pt x="247274" y="58095"/>
                </a:cubicBezTo>
                <a:cubicBezTo>
                  <a:pt x="246864" y="57511"/>
                  <a:pt x="246449" y="56928"/>
                  <a:pt x="246033" y="56356"/>
                </a:cubicBezTo>
                <a:cubicBezTo>
                  <a:pt x="245612" y="55778"/>
                  <a:pt x="245190" y="55206"/>
                  <a:pt x="244763" y="54634"/>
                </a:cubicBezTo>
                <a:cubicBezTo>
                  <a:pt x="244336" y="54062"/>
                  <a:pt x="243903" y="53496"/>
                  <a:pt x="243464" y="52936"/>
                </a:cubicBezTo>
                <a:cubicBezTo>
                  <a:pt x="243031" y="52370"/>
                  <a:pt x="242587" y="51815"/>
                  <a:pt x="242142" y="51255"/>
                </a:cubicBezTo>
                <a:cubicBezTo>
                  <a:pt x="241698" y="50700"/>
                  <a:pt x="241248" y="50151"/>
                  <a:pt x="240797" y="49603"/>
                </a:cubicBezTo>
                <a:cubicBezTo>
                  <a:pt x="240341" y="49048"/>
                  <a:pt x="239885" y="48505"/>
                  <a:pt x="239423" y="47962"/>
                </a:cubicBezTo>
                <a:cubicBezTo>
                  <a:pt x="238962" y="47425"/>
                  <a:pt x="238494" y="46882"/>
                  <a:pt x="238021" y="46350"/>
                </a:cubicBezTo>
                <a:cubicBezTo>
                  <a:pt x="237553" y="45813"/>
                  <a:pt x="237074" y="45287"/>
                  <a:pt x="236595" y="44756"/>
                </a:cubicBezTo>
                <a:cubicBezTo>
                  <a:pt x="236115" y="44230"/>
                  <a:pt x="235636" y="43710"/>
                  <a:pt x="235146" y="43190"/>
                </a:cubicBezTo>
                <a:cubicBezTo>
                  <a:pt x="234661" y="42670"/>
                  <a:pt x="234170" y="42156"/>
                  <a:pt x="233674" y="41642"/>
                </a:cubicBezTo>
                <a:cubicBezTo>
                  <a:pt x="233177" y="41128"/>
                  <a:pt x="232681" y="40625"/>
                  <a:pt x="232173" y="40117"/>
                </a:cubicBezTo>
                <a:cubicBezTo>
                  <a:pt x="231670" y="39614"/>
                  <a:pt x="231162" y="39117"/>
                  <a:pt x="230654" y="38621"/>
                </a:cubicBezTo>
                <a:cubicBezTo>
                  <a:pt x="230141" y="38124"/>
                  <a:pt x="229627" y="37633"/>
                  <a:pt x="229107" y="37142"/>
                </a:cubicBezTo>
                <a:cubicBezTo>
                  <a:pt x="228588" y="36656"/>
                  <a:pt x="228068" y="36171"/>
                  <a:pt x="227537" y="35692"/>
                </a:cubicBezTo>
                <a:cubicBezTo>
                  <a:pt x="227012" y="35212"/>
                  <a:pt x="226481" y="34739"/>
                  <a:pt x="225950" y="34271"/>
                </a:cubicBezTo>
                <a:cubicBezTo>
                  <a:pt x="225413" y="33797"/>
                  <a:pt x="224876" y="33329"/>
                  <a:pt x="224333" y="32867"/>
                </a:cubicBezTo>
                <a:cubicBezTo>
                  <a:pt x="223796" y="32405"/>
                  <a:pt x="223248" y="31948"/>
                  <a:pt x="222700" y="31492"/>
                </a:cubicBezTo>
                <a:cubicBezTo>
                  <a:pt x="222151" y="31036"/>
                  <a:pt x="221603" y="30591"/>
                  <a:pt x="221043" y="30140"/>
                </a:cubicBezTo>
                <a:cubicBezTo>
                  <a:pt x="220489" y="29695"/>
                  <a:pt x="219929" y="29256"/>
                  <a:pt x="219369" y="28817"/>
                </a:cubicBezTo>
                <a:cubicBezTo>
                  <a:pt x="218803" y="28384"/>
                  <a:pt x="218237" y="27951"/>
                  <a:pt x="217671" y="27523"/>
                </a:cubicBezTo>
                <a:cubicBezTo>
                  <a:pt x="217100" y="27096"/>
                  <a:pt x="216528" y="26674"/>
                  <a:pt x="215951" y="26252"/>
                </a:cubicBezTo>
                <a:cubicBezTo>
                  <a:pt x="215374" y="25836"/>
                  <a:pt x="214797" y="25420"/>
                  <a:pt x="214214" y="25010"/>
                </a:cubicBezTo>
                <a:cubicBezTo>
                  <a:pt x="213630" y="24600"/>
                  <a:pt x="213047" y="24196"/>
                  <a:pt x="212459" y="23797"/>
                </a:cubicBezTo>
                <a:cubicBezTo>
                  <a:pt x="211870" y="23393"/>
                  <a:pt x="211275" y="23000"/>
                  <a:pt x="210681" y="22607"/>
                </a:cubicBezTo>
                <a:cubicBezTo>
                  <a:pt x="210086" y="22220"/>
                  <a:pt x="209491" y="21833"/>
                  <a:pt x="208885" y="21452"/>
                </a:cubicBezTo>
                <a:cubicBezTo>
                  <a:pt x="208285" y="21070"/>
                  <a:pt x="207684" y="20689"/>
                  <a:pt x="207078" y="20319"/>
                </a:cubicBezTo>
                <a:cubicBezTo>
                  <a:pt x="206466" y="19944"/>
                  <a:pt x="205860" y="19580"/>
                  <a:pt x="205248" y="19216"/>
                </a:cubicBezTo>
                <a:cubicBezTo>
                  <a:pt x="204636" y="18852"/>
                  <a:pt x="204019" y="18494"/>
                  <a:pt x="203401" y="18142"/>
                </a:cubicBezTo>
                <a:cubicBezTo>
                  <a:pt x="202783" y="17789"/>
                  <a:pt x="202160" y="17442"/>
                  <a:pt x="201536" y="17096"/>
                </a:cubicBezTo>
                <a:cubicBezTo>
                  <a:pt x="200913" y="16755"/>
                  <a:pt x="200284" y="16414"/>
                  <a:pt x="199655" y="16085"/>
                </a:cubicBezTo>
                <a:cubicBezTo>
                  <a:pt x="199025" y="15750"/>
                  <a:pt x="198396" y="15421"/>
                  <a:pt x="197761" y="15097"/>
                </a:cubicBezTo>
                <a:cubicBezTo>
                  <a:pt x="197126" y="14774"/>
                  <a:pt x="196491" y="14456"/>
                  <a:pt x="195850" y="14144"/>
                </a:cubicBezTo>
                <a:cubicBezTo>
                  <a:pt x="195209" y="13832"/>
                  <a:pt x="194569" y="13520"/>
                  <a:pt x="193928" y="13220"/>
                </a:cubicBezTo>
                <a:cubicBezTo>
                  <a:pt x="193281" y="12913"/>
                  <a:pt x="192635" y="12619"/>
                  <a:pt x="191988" y="12324"/>
                </a:cubicBezTo>
                <a:cubicBezTo>
                  <a:pt x="191336" y="12030"/>
                  <a:pt x="190689" y="11741"/>
                  <a:pt x="190031" y="11458"/>
                </a:cubicBezTo>
                <a:cubicBezTo>
                  <a:pt x="189379" y="11174"/>
                  <a:pt x="188727" y="10897"/>
                  <a:pt x="188069" y="10626"/>
                </a:cubicBezTo>
                <a:cubicBezTo>
                  <a:pt x="187410" y="10354"/>
                  <a:pt x="186752" y="10088"/>
                  <a:pt x="186088" y="9823"/>
                </a:cubicBezTo>
                <a:cubicBezTo>
                  <a:pt x="185425" y="9563"/>
                  <a:pt x="184761" y="9303"/>
                  <a:pt x="184097" y="9054"/>
                </a:cubicBezTo>
                <a:cubicBezTo>
                  <a:pt x="183427" y="8800"/>
                  <a:pt x="182763" y="8552"/>
                  <a:pt x="182094" y="8315"/>
                </a:cubicBezTo>
                <a:cubicBezTo>
                  <a:pt x="181424" y="8072"/>
                  <a:pt x="180749" y="7835"/>
                  <a:pt x="180079" y="7604"/>
                </a:cubicBezTo>
                <a:cubicBezTo>
                  <a:pt x="179404" y="7373"/>
                  <a:pt x="178728" y="7148"/>
                  <a:pt x="178053" y="6928"/>
                </a:cubicBezTo>
                <a:cubicBezTo>
                  <a:pt x="177377" y="6709"/>
                  <a:pt x="176696" y="6495"/>
                  <a:pt x="176015" y="6281"/>
                </a:cubicBezTo>
                <a:cubicBezTo>
                  <a:pt x="175334" y="6074"/>
                  <a:pt x="174653" y="5871"/>
                  <a:pt x="173971" y="5669"/>
                </a:cubicBezTo>
                <a:cubicBezTo>
                  <a:pt x="173284" y="5473"/>
                  <a:pt x="172603" y="5282"/>
                  <a:pt x="171916" y="5091"/>
                </a:cubicBezTo>
                <a:cubicBezTo>
                  <a:pt x="171229" y="4901"/>
                  <a:pt x="170537" y="4722"/>
                  <a:pt x="169850" y="4543"/>
                </a:cubicBezTo>
                <a:cubicBezTo>
                  <a:pt x="169160" y="4369"/>
                  <a:pt x="168469" y="4196"/>
                  <a:pt x="167777" y="4028"/>
                </a:cubicBezTo>
                <a:cubicBezTo>
                  <a:pt x="167085" y="3861"/>
                  <a:pt x="166391" y="3699"/>
                  <a:pt x="165697" y="3543"/>
                </a:cubicBezTo>
                <a:cubicBezTo>
                  <a:pt x="165002" y="3393"/>
                  <a:pt x="164306" y="3243"/>
                  <a:pt x="163609" y="3098"/>
                </a:cubicBezTo>
                <a:cubicBezTo>
                  <a:pt x="162912" y="2954"/>
                  <a:pt x="162213" y="2815"/>
                  <a:pt x="161514" y="2677"/>
                </a:cubicBezTo>
                <a:cubicBezTo>
                  <a:pt x="160815" y="2544"/>
                  <a:pt x="160114" y="2417"/>
                  <a:pt x="159414" y="2295"/>
                </a:cubicBezTo>
                <a:cubicBezTo>
                  <a:pt x="158712" y="2174"/>
                  <a:pt x="158010" y="2059"/>
                  <a:pt x="157306" y="1943"/>
                </a:cubicBezTo>
                <a:cubicBezTo>
                  <a:pt x="156603" y="1833"/>
                  <a:pt x="155900" y="1729"/>
                  <a:pt x="155195" y="1625"/>
                </a:cubicBezTo>
                <a:cubicBezTo>
                  <a:pt x="154490" y="1527"/>
                  <a:pt x="153784" y="1429"/>
                  <a:pt x="153078" y="1342"/>
                </a:cubicBezTo>
                <a:cubicBezTo>
                  <a:pt x="152372" y="1256"/>
                  <a:pt x="151665" y="1169"/>
                  <a:pt x="150958" y="1094"/>
                </a:cubicBezTo>
                <a:cubicBezTo>
                  <a:pt x="150250" y="1013"/>
                  <a:pt x="149541" y="938"/>
                  <a:pt x="148833" y="874"/>
                </a:cubicBezTo>
                <a:cubicBezTo>
                  <a:pt x="148124" y="805"/>
                  <a:pt x="147415" y="747"/>
                  <a:pt x="146705" y="689"/>
                </a:cubicBezTo>
                <a:cubicBezTo>
                  <a:pt x="145996" y="632"/>
                  <a:pt x="145286" y="585"/>
                  <a:pt x="144575" y="539"/>
                </a:cubicBezTo>
                <a:cubicBezTo>
                  <a:pt x="143865" y="493"/>
                  <a:pt x="143154" y="453"/>
                  <a:pt x="142443" y="418"/>
                </a:cubicBezTo>
                <a:cubicBezTo>
                  <a:pt x="141731" y="389"/>
                  <a:pt x="141020" y="360"/>
                  <a:pt x="140308" y="337"/>
                </a:cubicBezTo>
                <a:cubicBezTo>
                  <a:pt x="139597" y="314"/>
                  <a:pt x="138886" y="297"/>
                  <a:pt x="138174" y="285"/>
                </a:cubicBezTo>
                <a:cubicBezTo>
                  <a:pt x="137462" y="273"/>
                  <a:pt x="136750" y="268"/>
                  <a:pt x="136038" y="268"/>
                </a:cubicBezTo>
                <a:cubicBezTo>
                  <a:pt x="135327" y="268"/>
                  <a:pt x="134614" y="273"/>
                  <a:pt x="133902" y="285"/>
                </a:cubicBezTo>
                <a:cubicBezTo>
                  <a:pt x="133191" y="297"/>
                  <a:pt x="132479" y="314"/>
                  <a:pt x="131768" y="337"/>
                </a:cubicBezTo>
                <a:cubicBezTo>
                  <a:pt x="131056" y="360"/>
                  <a:pt x="130345" y="389"/>
                  <a:pt x="129634" y="418"/>
                </a:cubicBezTo>
                <a:cubicBezTo>
                  <a:pt x="128923" y="453"/>
                  <a:pt x="128212" y="493"/>
                  <a:pt x="127502" y="539"/>
                </a:cubicBezTo>
                <a:cubicBezTo>
                  <a:pt x="126791" y="585"/>
                  <a:pt x="126081" y="632"/>
                  <a:pt x="125371" y="689"/>
                </a:cubicBezTo>
                <a:cubicBezTo>
                  <a:pt x="124661" y="747"/>
                  <a:pt x="123952" y="805"/>
                  <a:pt x="123244" y="874"/>
                </a:cubicBezTo>
                <a:cubicBezTo>
                  <a:pt x="122535" y="938"/>
                  <a:pt x="121826" y="1013"/>
                  <a:pt x="121119" y="1094"/>
                </a:cubicBezTo>
                <a:cubicBezTo>
                  <a:pt x="120411" y="1169"/>
                  <a:pt x="119704" y="1256"/>
                  <a:pt x="118998" y="1342"/>
                </a:cubicBezTo>
                <a:cubicBezTo>
                  <a:pt x="118292" y="1429"/>
                  <a:pt x="117586" y="1527"/>
                  <a:pt x="116881" y="1625"/>
                </a:cubicBezTo>
                <a:cubicBezTo>
                  <a:pt x="116177" y="1729"/>
                  <a:pt x="115473" y="1833"/>
                  <a:pt x="114770" y="1943"/>
                </a:cubicBezTo>
                <a:cubicBezTo>
                  <a:pt x="114067" y="2059"/>
                  <a:pt x="113365" y="2174"/>
                  <a:pt x="112663" y="2295"/>
                </a:cubicBezTo>
                <a:cubicBezTo>
                  <a:pt x="111962" y="2417"/>
                  <a:pt x="111262" y="2544"/>
                  <a:pt x="110562" y="2677"/>
                </a:cubicBezTo>
                <a:cubicBezTo>
                  <a:pt x="109863" y="2815"/>
                  <a:pt x="109165" y="2954"/>
                  <a:pt x="108467" y="3098"/>
                </a:cubicBezTo>
                <a:cubicBezTo>
                  <a:pt x="107771" y="3243"/>
                  <a:pt x="107075" y="3393"/>
                  <a:pt x="106380" y="3543"/>
                </a:cubicBezTo>
                <a:cubicBezTo>
                  <a:pt x="105685" y="3699"/>
                  <a:pt x="104992" y="3861"/>
                  <a:pt x="104300" y="4028"/>
                </a:cubicBezTo>
                <a:cubicBezTo>
                  <a:pt x="103607" y="4196"/>
                  <a:pt x="102916" y="4369"/>
                  <a:pt x="102227" y="4543"/>
                </a:cubicBezTo>
                <a:cubicBezTo>
                  <a:pt x="101537" y="4722"/>
                  <a:pt x="100849" y="4901"/>
                  <a:pt x="100163" y="5091"/>
                </a:cubicBezTo>
                <a:cubicBezTo>
                  <a:pt x="99476" y="5282"/>
                  <a:pt x="98791" y="5473"/>
                  <a:pt x="98107" y="5669"/>
                </a:cubicBezTo>
                <a:cubicBezTo>
                  <a:pt x="97424" y="5871"/>
                  <a:pt x="96742" y="6074"/>
                  <a:pt x="96061" y="6281"/>
                </a:cubicBezTo>
                <a:cubicBezTo>
                  <a:pt x="95381" y="6495"/>
                  <a:pt x="94702" y="6709"/>
                  <a:pt x="94025" y="6928"/>
                </a:cubicBezTo>
                <a:cubicBezTo>
                  <a:pt x="93348" y="7148"/>
                  <a:pt x="92673" y="7373"/>
                  <a:pt x="91999" y="7604"/>
                </a:cubicBezTo>
                <a:cubicBezTo>
                  <a:pt x="91326" y="7835"/>
                  <a:pt x="90654" y="8072"/>
                  <a:pt x="89984" y="8315"/>
                </a:cubicBezTo>
                <a:cubicBezTo>
                  <a:pt x="89315" y="8552"/>
                  <a:pt x="88647" y="8800"/>
                  <a:pt x="87980" y="9054"/>
                </a:cubicBezTo>
                <a:cubicBezTo>
                  <a:pt x="87315" y="9303"/>
                  <a:pt x="86651" y="9563"/>
                  <a:pt x="85989" y="9823"/>
                </a:cubicBezTo>
                <a:cubicBezTo>
                  <a:pt x="85327" y="10088"/>
                  <a:pt x="84667" y="10354"/>
                  <a:pt x="84009" y="10626"/>
                </a:cubicBezTo>
                <a:cubicBezTo>
                  <a:pt x="83352" y="10897"/>
                  <a:pt x="82696" y="11174"/>
                  <a:pt x="82043" y="11458"/>
                </a:cubicBezTo>
                <a:cubicBezTo>
                  <a:pt x="81390" y="11741"/>
                  <a:pt x="80738" y="12030"/>
                  <a:pt x="80090" y="12324"/>
                </a:cubicBezTo>
                <a:cubicBezTo>
                  <a:pt x="79441" y="12619"/>
                  <a:pt x="78794" y="12913"/>
                  <a:pt x="78150" y="13220"/>
                </a:cubicBezTo>
                <a:cubicBezTo>
                  <a:pt x="77506" y="13520"/>
                  <a:pt x="76864" y="13832"/>
                  <a:pt x="76225" y="14144"/>
                </a:cubicBezTo>
                <a:cubicBezTo>
                  <a:pt x="75586" y="14456"/>
                  <a:pt x="74949" y="14774"/>
                  <a:pt x="74315" y="15097"/>
                </a:cubicBezTo>
                <a:cubicBezTo>
                  <a:pt x="73680" y="15421"/>
                  <a:pt x="73049" y="15750"/>
                  <a:pt x="72419" y="16085"/>
                </a:cubicBezTo>
                <a:cubicBezTo>
                  <a:pt x="71790" y="16414"/>
                  <a:pt x="71164" y="16755"/>
                  <a:pt x="70540" y="17096"/>
                </a:cubicBezTo>
                <a:cubicBezTo>
                  <a:pt x="69916" y="17442"/>
                  <a:pt x="69295" y="17789"/>
                  <a:pt x="68677" y="18142"/>
                </a:cubicBezTo>
                <a:cubicBezTo>
                  <a:pt x="68059" y="18494"/>
                  <a:pt x="67443" y="18852"/>
                  <a:pt x="66830" y="19216"/>
                </a:cubicBezTo>
                <a:cubicBezTo>
                  <a:pt x="66217" y="19580"/>
                  <a:pt x="65607" y="19944"/>
                  <a:pt x="65001" y="20319"/>
                </a:cubicBezTo>
                <a:cubicBezTo>
                  <a:pt x="64393" y="20689"/>
                  <a:pt x="63790" y="21070"/>
                  <a:pt x="63189" y="21452"/>
                </a:cubicBezTo>
                <a:cubicBezTo>
                  <a:pt x="62587" y="21833"/>
                  <a:pt x="61989" y="22220"/>
                  <a:pt x="61394" y="22607"/>
                </a:cubicBezTo>
                <a:cubicBezTo>
                  <a:pt x="60799" y="23000"/>
                  <a:pt x="60208" y="23393"/>
                  <a:pt x="59619" y="23797"/>
                </a:cubicBezTo>
                <a:cubicBezTo>
                  <a:pt x="59030" y="24196"/>
                  <a:pt x="58444" y="24600"/>
                  <a:pt x="57861" y="25010"/>
                </a:cubicBezTo>
                <a:cubicBezTo>
                  <a:pt x="57280" y="25420"/>
                  <a:pt x="56700" y="25836"/>
                  <a:pt x="56124" y="26252"/>
                </a:cubicBezTo>
                <a:cubicBezTo>
                  <a:pt x="55548" y="26674"/>
                  <a:pt x="54976" y="27096"/>
                  <a:pt x="54406" y="27523"/>
                </a:cubicBezTo>
                <a:cubicBezTo>
                  <a:pt x="53837" y="27951"/>
                  <a:pt x="53271" y="28384"/>
                  <a:pt x="52709" y="28817"/>
                </a:cubicBezTo>
                <a:cubicBezTo>
                  <a:pt x="52146" y="29256"/>
                  <a:pt x="51587" y="29695"/>
                  <a:pt x="51032" y="30140"/>
                </a:cubicBezTo>
                <a:cubicBezTo>
                  <a:pt x="50476" y="30591"/>
                  <a:pt x="49924" y="31036"/>
                  <a:pt x="49375" y="31492"/>
                </a:cubicBezTo>
                <a:cubicBezTo>
                  <a:pt x="48827" y="31948"/>
                  <a:pt x="48282" y="32405"/>
                  <a:pt x="47741" y="32867"/>
                </a:cubicBezTo>
                <a:cubicBezTo>
                  <a:pt x="47199" y="33329"/>
                  <a:pt x="46662" y="33797"/>
                  <a:pt x="46128" y="34271"/>
                </a:cubicBezTo>
                <a:cubicBezTo>
                  <a:pt x="45594" y="34739"/>
                  <a:pt x="45063" y="35212"/>
                  <a:pt x="44537" y="35692"/>
                </a:cubicBezTo>
                <a:cubicBezTo>
                  <a:pt x="44010" y="36171"/>
                  <a:pt x="43488" y="36656"/>
                  <a:pt x="42969" y="37142"/>
                </a:cubicBezTo>
                <a:cubicBezTo>
                  <a:pt x="42450" y="37633"/>
                  <a:pt x="41934" y="38124"/>
                  <a:pt x="41423" y="38621"/>
                </a:cubicBezTo>
                <a:cubicBezTo>
                  <a:pt x="40912" y="39117"/>
                  <a:pt x="40405" y="39614"/>
                  <a:pt x="39902" y="40117"/>
                </a:cubicBezTo>
                <a:cubicBezTo>
                  <a:pt x="39398" y="40625"/>
                  <a:pt x="38898" y="41128"/>
                  <a:pt x="38403" y="41642"/>
                </a:cubicBezTo>
                <a:cubicBezTo>
                  <a:pt x="37908" y="42156"/>
                  <a:pt x="37417" y="42670"/>
                  <a:pt x="36929" y="43190"/>
                </a:cubicBezTo>
                <a:cubicBezTo>
                  <a:pt x="36442" y="43710"/>
                  <a:pt x="35959" y="44230"/>
                  <a:pt x="35480" y="44756"/>
                </a:cubicBezTo>
                <a:cubicBezTo>
                  <a:pt x="35001" y="45287"/>
                  <a:pt x="34526" y="45813"/>
                  <a:pt x="34054" y="46350"/>
                </a:cubicBezTo>
                <a:cubicBezTo>
                  <a:pt x="33584" y="46882"/>
                  <a:pt x="33118" y="47425"/>
                  <a:pt x="32655" y="47962"/>
                </a:cubicBezTo>
                <a:cubicBezTo>
                  <a:pt x="32193" y="48505"/>
                  <a:pt x="31734" y="49048"/>
                  <a:pt x="31281" y="49603"/>
                </a:cubicBezTo>
                <a:cubicBezTo>
                  <a:pt x="30827" y="50151"/>
                  <a:pt x="30378" y="50700"/>
                  <a:pt x="29933" y="51255"/>
                </a:cubicBezTo>
                <a:cubicBezTo>
                  <a:pt x="29488" y="51815"/>
                  <a:pt x="29047" y="52370"/>
                  <a:pt x="28610" y="52936"/>
                </a:cubicBezTo>
                <a:cubicBezTo>
                  <a:pt x="28174" y="53496"/>
                  <a:pt x="27742" y="54062"/>
                  <a:pt x="27315" y="54634"/>
                </a:cubicBezTo>
                <a:cubicBezTo>
                  <a:pt x="26888" y="55206"/>
                  <a:pt x="26464" y="55778"/>
                  <a:pt x="26046" y="56356"/>
                </a:cubicBezTo>
                <a:cubicBezTo>
                  <a:pt x="25627" y="56928"/>
                  <a:pt x="25213" y="57511"/>
                  <a:pt x="24804" y="58095"/>
                </a:cubicBezTo>
                <a:cubicBezTo>
                  <a:pt x="24395" y="58672"/>
                  <a:pt x="23990" y="59262"/>
                  <a:pt x="23590" y="59851"/>
                </a:cubicBezTo>
                <a:cubicBezTo>
                  <a:pt x="23190" y="60440"/>
                  <a:pt x="22795" y="61029"/>
                  <a:pt x="22404" y="61624"/>
                </a:cubicBezTo>
                <a:cubicBezTo>
                  <a:pt x="22013" y="62225"/>
                  <a:pt x="21627" y="62820"/>
                  <a:pt x="21245" y="63421"/>
                </a:cubicBezTo>
                <a:cubicBezTo>
                  <a:pt x="20864" y="64022"/>
                  <a:pt x="20487" y="64628"/>
                  <a:pt x="20115" y="65235"/>
                </a:cubicBezTo>
                <a:cubicBezTo>
                  <a:pt x="19743" y="65841"/>
                  <a:pt x="19376" y="66454"/>
                  <a:pt x="19013" y="67066"/>
                </a:cubicBezTo>
                <a:cubicBezTo>
                  <a:pt x="18651" y="67679"/>
                  <a:pt x="18294" y="68297"/>
                  <a:pt x="17941" y="68915"/>
                </a:cubicBezTo>
                <a:cubicBezTo>
                  <a:pt x="17588" y="69533"/>
                  <a:pt x="17241" y="70157"/>
                  <a:pt x="16897" y="70781"/>
                </a:cubicBezTo>
                <a:cubicBezTo>
                  <a:pt x="16554" y="71405"/>
                  <a:pt x="16217" y="72028"/>
                  <a:pt x="15883" y="72658"/>
                </a:cubicBezTo>
                <a:cubicBezTo>
                  <a:pt x="15550" y="73288"/>
                  <a:pt x="15222" y="73923"/>
                  <a:pt x="14899" y="74559"/>
                </a:cubicBezTo>
                <a:cubicBezTo>
                  <a:pt x="14576" y="75194"/>
                  <a:pt x="14257" y="75830"/>
                  <a:pt x="13944" y="76471"/>
                </a:cubicBezTo>
                <a:cubicBezTo>
                  <a:pt x="13631" y="77106"/>
                  <a:pt x="13323" y="77748"/>
                  <a:pt x="13020" y="78395"/>
                </a:cubicBezTo>
                <a:cubicBezTo>
                  <a:pt x="12716" y="79042"/>
                  <a:pt x="12419" y="79689"/>
                  <a:pt x="12126" y="80336"/>
                </a:cubicBezTo>
                <a:cubicBezTo>
                  <a:pt x="11833" y="80983"/>
                  <a:pt x="11545" y="81636"/>
                  <a:pt x="11262" y="82288"/>
                </a:cubicBezTo>
                <a:cubicBezTo>
                  <a:pt x="10979" y="82947"/>
                  <a:pt x="10702" y="83600"/>
                  <a:pt x="10429" y="84258"/>
                </a:cubicBezTo>
                <a:cubicBezTo>
                  <a:pt x="10157" y="84917"/>
                  <a:pt x="9890" y="85575"/>
                  <a:pt x="9628" y="86240"/>
                </a:cubicBezTo>
                <a:cubicBezTo>
                  <a:pt x="9366" y="86904"/>
                  <a:pt x="9109" y="87568"/>
                  <a:pt x="8857" y="88233"/>
                </a:cubicBezTo>
                <a:cubicBezTo>
                  <a:pt x="8606" y="88897"/>
                  <a:pt x="8359" y="89567"/>
                  <a:pt x="8118" y="90237"/>
                </a:cubicBezTo>
                <a:cubicBezTo>
                  <a:pt x="7877" y="90907"/>
                  <a:pt x="7641" y="91578"/>
                  <a:pt x="7411" y="92253"/>
                </a:cubicBezTo>
                <a:cubicBezTo>
                  <a:pt x="7180" y="92929"/>
                  <a:pt x="6955" y="93605"/>
                  <a:pt x="6735" y="94281"/>
                </a:cubicBezTo>
                <a:cubicBezTo>
                  <a:pt x="6515" y="94957"/>
                  <a:pt x="6300" y="95639"/>
                  <a:pt x="6090" y="96320"/>
                </a:cubicBezTo>
                <a:cubicBezTo>
                  <a:pt x="5881" y="97002"/>
                  <a:pt x="5677" y="97684"/>
                  <a:pt x="5479" y="98365"/>
                </a:cubicBezTo>
                <a:cubicBezTo>
                  <a:pt x="5280" y="99053"/>
                  <a:pt x="5087" y="99735"/>
                  <a:pt x="4899" y="100422"/>
                </a:cubicBezTo>
                <a:cubicBezTo>
                  <a:pt x="4711" y="101110"/>
                  <a:pt x="4529" y="101797"/>
                  <a:pt x="4352" y="102490"/>
                </a:cubicBezTo>
                <a:cubicBezTo>
                  <a:pt x="4174" y="103178"/>
                  <a:pt x="4003" y="103871"/>
                  <a:pt x="3837" y="104564"/>
                </a:cubicBezTo>
                <a:cubicBezTo>
                  <a:pt x="3670" y="105257"/>
                  <a:pt x="3510" y="105951"/>
                  <a:pt x="3355" y="106644"/>
                </a:cubicBezTo>
                <a:cubicBezTo>
                  <a:pt x="3199" y="107343"/>
                  <a:pt x="3049" y="108036"/>
                  <a:pt x="2905" y="108735"/>
                </a:cubicBezTo>
                <a:cubicBezTo>
                  <a:pt x="2761" y="109434"/>
                  <a:pt x="2622" y="110133"/>
                  <a:pt x="2488" y="110832"/>
                </a:cubicBezTo>
                <a:cubicBezTo>
                  <a:pt x="2355" y="111531"/>
                  <a:pt x="2227" y="112230"/>
                  <a:pt x="2105" y="112935"/>
                </a:cubicBezTo>
                <a:cubicBezTo>
                  <a:pt x="1983" y="113634"/>
                  <a:pt x="1865" y="114339"/>
                  <a:pt x="1754" y="115043"/>
                </a:cubicBezTo>
                <a:cubicBezTo>
                  <a:pt x="1643" y="115742"/>
                  <a:pt x="1537" y="116447"/>
                  <a:pt x="1436" y="117152"/>
                </a:cubicBezTo>
                <a:cubicBezTo>
                  <a:pt x="1337" y="117857"/>
                  <a:pt x="1241" y="118567"/>
                  <a:pt x="1152" y="119272"/>
                </a:cubicBezTo>
                <a:cubicBezTo>
                  <a:pt x="1063" y="119977"/>
                  <a:pt x="979" y="120687"/>
                  <a:pt x="901" y="121392"/>
                </a:cubicBezTo>
                <a:cubicBezTo>
                  <a:pt x="823" y="122103"/>
                  <a:pt x="751" y="122813"/>
                  <a:pt x="684" y="123518"/>
                </a:cubicBezTo>
                <a:cubicBezTo>
                  <a:pt x="617" y="124229"/>
                  <a:pt x="556" y="124939"/>
                  <a:pt x="499" y="125650"/>
                </a:cubicBezTo>
                <a:cubicBezTo>
                  <a:pt x="444" y="126360"/>
                  <a:pt x="393" y="127071"/>
                  <a:pt x="349" y="127781"/>
                </a:cubicBezTo>
                <a:cubicBezTo>
                  <a:pt x="304" y="128492"/>
                  <a:pt x="265" y="129203"/>
                  <a:pt x="231" y="129913"/>
                </a:cubicBezTo>
                <a:cubicBezTo>
                  <a:pt x="198" y="130630"/>
                  <a:pt x="170" y="131340"/>
                  <a:pt x="147" y="132051"/>
                </a:cubicBezTo>
                <a:cubicBezTo>
                  <a:pt x="125" y="132761"/>
                  <a:pt x="108" y="133478"/>
                  <a:pt x="97" y="134188"/>
                </a:cubicBezTo>
                <a:cubicBezTo>
                  <a:pt x="86" y="134899"/>
                  <a:pt x="80" y="135609"/>
                  <a:pt x="80" y="136326"/>
                </a:cubicBezTo>
                <a:cubicBezTo>
                  <a:pt x="80" y="137036"/>
                  <a:pt x="86" y="137747"/>
                  <a:pt x="97" y="138463"/>
                </a:cubicBezTo>
                <a:cubicBezTo>
                  <a:pt x="108" y="139174"/>
                  <a:pt x="125" y="139884"/>
                  <a:pt x="147" y="140600"/>
                </a:cubicBezTo>
                <a:cubicBezTo>
                  <a:pt x="170" y="141311"/>
                  <a:pt x="198" y="142022"/>
                  <a:pt x="231" y="142732"/>
                </a:cubicBezTo>
                <a:cubicBezTo>
                  <a:pt x="265" y="143443"/>
                  <a:pt x="304" y="144159"/>
                  <a:pt x="349" y="144870"/>
                </a:cubicBezTo>
                <a:cubicBezTo>
                  <a:pt x="393" y="145580"/>
                  <a:pt x="444" y="146291"/>
                  <a:pt x="499" y="147001"/>
                </a:cubicBezTo>
                <a:cubicBezTo>
                  <a:pt x="556" y="147712"/>
                  <a:pt x="617" y="148417"/>
                  <a:pt x="684" y="149127"/>
                </a:cubicBezTo>
                <a:cubicBezTo>
                  <a:pt x="751" y="149838"/>
                  <a:pt x="823" y="150548"/>
                  <a:pt x="901" y="151253"/>
                </a:cubicBezTo>
                <a:cubicBezTo>
                  <a:pt x="979" y="151964"/>
                  <a:pt x="1063" y="152668"/>
                  <a:pt x="1152" y="153379"/>
                </a:cubicBezTo>
                <a:cubicBezTo>
                  <a:pt x="1241" y="154084"/>
                  <a:pt x="1337" y="154789"/>
                  <a:pt x="1436" y="155493"/>
                </a:cubicBezTo>
                <a:cubicBezTo>
                  <a:pt x="1537" y="156198"/>
                  <a:pt x="1643" y="156903"/>
                  <a:pt x="1754" y="157608"/>
                </a:cubicBezTo>
                <a:cubicBezTo>
                  <a:pt x="1865" y="158312"/>
                  <a:pt x="1983" y="159011"/>
                  <a:pt x="2105" y="159716"/>
                </a:cubicBezTo>
                <a:cubicBezTo>
                  <a:pt x="2227" y="160415"/>
                  <a:pt x="2355" y="161120"/>
                  <a:pt x="2488" y="161819"/>
                </a:cubicBezTo>
                <a:cubicBezTo>
                  <a:pt x="2622" y="162518"/>
                  <a:pt x="2761" y="163217"/>
                  <a:pt x="2905" y="163916"/>
                </a:cubicBezTo>
                <a:cubicBezTo>
                  <a:pt x="3049" y="164609"/>
                  <a:pt x="3199" y="165308"/>
                  <a:pt x="3355" y="166002"/>
                </a:cubicBezTo>
                <a:cubicBezTo>
                  <a:pt x="3510" y="166701"/>
                  <a:pt x="3670" y="167394"/>
                  <a:pt x="3837" y="168087"/>
                </a:cubicBezTo>
                <a:cubicBezTo>
                  <a:pt x="4003" y="168780"/>
                  <a:pt x="4174" y="169468"/>
                  <a:pt x="4352" y="170161"/>
                </a:cubicBezTo>
                <a:cubicBezTo>
                  <a:pt x="4529" y="170848"/>
                  <a:pt x="4711" y="171536"/>
                  <a:pt x="4899" y="172223"/>
                </a:cubicBezTo>
                <a:cubicBezTo>
                  <a:pt x="5087" y="172911"/>
                  <a:pt x="5280" y="173598"/>
                  <a:pt x="5479" y="174280"/>
                </a:cubicBezTo>
                <a:cubicBezTo>
                  <a:pt x="5677" y="174967"/>
                  <a:pt x="5881" y="175649"/>
                  <a:pt x="6090" y="176331"/>
                </a:cubicBezTo>
                <a:cubicBezTo>
                  <a:pt x="6300" y="177012"/>
                  <a:pt x="6515" y="177688"/>
                  <a:pt x="6735" y="178370"/>
                </a:cubicBezTo>
                <a:cubicBezTo>
                  <a:pt x="6955" y="179046"/>
                  <a:pt x="7180" y="179722"/>
                  <a:pt x="7411" y="180398"/>
                </a:cubicBezTo>
                <a:cubicBezTo>
                  <a:pt x="7641" y="181068"/>
                  <a:pt x="7877" y="181744"/>
                  <a:pt x="8118" y="182414"/>
                </a:cubicBezTo>
                <a:cubicBezTo>
                  <a:pt x="8359" y="183084"/>
                  <a:pt x="8606" y="183748"/>
                  <a:pt x="8857" y="184418"/>
                </a:cubicBezTo>
                <a:cubicBezTo>
                  <a:pt x="9109" y="185083"/>
                  <a:pt x="9366" y="185747"/>
                  <a:pt x="9628" y="186411"/>
                </a:cubicBezTo>
                <a:cubicBezTo>
                  <a:pt x="9890" y="187070"/>
                  <a:pt x="10157" y="187734"/>
                  <a:pt x="10429" y="188393"/>
                </a:cubicBezTo>
                <a:cubicBezTo>
                  <a:pt x="10702" y="189046"/>
                  <a:pt x="10979" y="189704"/>
                  <a:pt x="11262" y="190357"/>
                </a:cubicBezTo>
                <a:cubicBezTo>
                  <a:pt x="11545" y="191010"/>
                  <a:pt x="11833" y="191663"/>
                  <a:pt x="12126" y="192315"/>
                </a:cubicBezTo>
                <a:cubicBezTo>
                  <a:pt x="12419" y="192962"/>
                  <a:pt x="12716" y="193609"/>
                  <a:pt x="13020" y="194256"/>
                </a:cubicBezTo>
                <a:cubicBezTo>
                  <a:pt x="13323" y="194898"/>
                  <a:pt x="13631" y="195539"/>
                  <a:pt x="13944" y="196180"/>
                </a:cubicBezTo>
                <a:cubicBezTo>
                  <a:pt x="14257" y="196821"/>
                  <a:pt x="14576" y="197457"/>
                  <a:pt x="14899" y="198092"/>
                </a:cubicBezTo>
                <a:cubicBezTo>
                  <a:pt x="15222" y="198728"/>
                  <a:pt x="15550" y="199357"/>
                  <a:pt x="15883" y="199987"/>
                </a:cubicBezTo>
                <a:cubicBezTo>
                  <a:pt x="16217" y="200617"/>
                  <a:pt x="16554" y="201247"/>
                  <a:pt x="16897" y="201870"/>
                </a:cubicBezTo>
                <a:cubicBezTo>
                  <a:pt x="17241" y="202494"/>
                  <a:pt x="17588" y="203112"/>
                  <a:pt x="17941" y="203736"/>
                </a:cubicBezTo>
                <a:cubicBezTo>
                  <a:pt x="18294" y="204354"/>
                  <a:pt x="18651" y="204967"/>
                  <a:pt x="19013" y="205579"/>
                </a:cubicBezTo>
                <a:cubicBezTo>
                  <a:pt x="19376" y="206197"/>
                  <a:pt x="19743" y="206804"/>
                  <a:pt x="20115" y="207410"/>
                </a:cubicBezTo>
                <a:cubicBezTo>
                  <a:pt x="20487" y="208023"/>
                  <a:pt x="20864" y="208624"/>
                  <a:pt x="21245" y="209224"/>
                </a:cubicBezTo>
                <a:cubicBezTo>
                  <a:pt x="21627" y="209825"/>
                  <a:pt x="22013" y="210426"/>
                  <a:pt x="22404" y="211021"/>
                </a:cubicBezTo>
                <a:cubicBezTo>
                  <a:pt x="22795" y="211616"/>
                  <a:pt x="23190" y="212211"/>
                  <a:pt x="23590" y="212800"/>
                </a:cubicBezTo>
                <a:cubicBezTo>
                  <a:pt x="23990" y="213390"/>
                  <a:pt x="24395" y="213973"/>
                  <a:pt x="24804" y="214557"/>
                </a:cubicBezTo>
                <a:cubicBezTo>
                  <a:pt x="25213" y="215140"/>
                  <a:pt x="25627" y="215718"/>
                  <a:pt x="26046" y="216295"/>
                </a:cubicBezTo>
                <a:cubicBezTo>
                  <a:pt x="26464" y="216873"/>
                  <a:pt x="26888" y="217445"/>
                  <a:pt x="27315" y="218017"/>
                </a:cubicBezTo>
                <a:cubicBezTo>
                  <a:pt x="27742" y="218583"/>
                  <a:pt x="28174" y="219149"/>
                  <a:pt x="28610" y="219715"/>
                </a:cubicBezTo>
                <a:cubicBezTo>
                  <a:pt x="29047" y="220276"/>
                  <a:pt x="29488" y="220836"/>
                  <a:pt x="29933" y="221391"/>
                </a:cubicBezTo>
                <a:cubicBezTo>
                  <a:pt x="30378" y="221945"/>
                  <a:pt x="30827" y="222500"/>
                  <a:pt x="31281" y="223049"/>
                </a:cubicBezTo>
                <a:cubicBezTo>
                  <a:pt x="31734" y="223597"/>
                  <a:pt x="32193" y="224140"/>
                  <a:pt x="32655" y="224683"/>
                </a:cubicBezTo>
                <a:cubicBezTo>
                  <a:pt x="33118" y="225226"/>
                  <a:pt x="33584" y="225764"/>
                  <a:pt x="34054" y="226301"/>
                </a:cubicBezTo>
                <a:cubicBezTo>
                  <a:pt x="34526" y="226832"/>
                  <a:pt x="35001" y="227364"/>
                  <a:pt x="35480" y="227890"/>
                </a:cubicBezTo>
                <a:cubicBezTo>
                  <a:pt x="35959" y="228415"/>
                  <a:pt x="36442" y="228941"/>
                  <a:pt x="36929" y="229461"/>
                </a:cubicBezTo>
                <a:cubicBezTo>
                  <a:pt x="37417" y="229981"/>
                  <a:pt x="37908" y="230495"/>
                  <a:pt x="38403" y="231009"/>
                </a:cubicBezTo>
                <a:cubicBezTo>
                  <a:pt x="38898" y="231517"/>
                  <a:pt x="39398" y="232026"/>
                  <a:pt x="39902" y="232528"/>
                </a:cubicBezTo>
                <a:cubicBezTo>
                  <a:pt x="40405" y="233031"/>
                  <a:pt x="40912" y="233534"/>
                  <a:pt x="41423" y="234030"/>
                </a:cubicBezTo>
                <a:cubicBezTo>
                  <a:pt x="41934" y="234527"/>
                  <a:pt x="42450" y="235018"/>
                  <a:pt x="42969" y="235504"/>
                </a:cubicBezTo>
                <a:cubicBezTo>
                  <a:pt x="43488" y="235995"/>
                  <a:pt x="44010" y="236474"/>
                  <a:pt x="44537" y="236954"/>
                </a:cubicBezTo>
                <a:cubicBezTo>
                  <a:pt x="45063" y="237433"/>
                  <a:pt x="45594" y="237907"/>
                  <a:pt x="46128" y="238380"/>
                </a:cubicBezTo>
                <a:cubicBezTo>
                  <a:pt x="46662" y="238854"/>
                  <a:pt x="47199" y="239316"/>
                  <a:pt x="47741" y="239779"/>
                </a:cubicBezTo>
                <a:cubicBezTo>
                  <a:pt x="48282" y="240246"/>
                  <a:pt x="48827" y="240703"/>
                  <a:pt x="49375" y="241159"/>
                </a:cubicBezTo>
                <a:cubicBezTo>
                  <a:pt x="49924" y="241610"/>
                  <a:pt x="50476" y="242060"/>
                  <a:pt x="51032" y="242505"/>
                </a:cubicBezTo>
                <a:cubicBezTo>
                  <a:pt x="51587" y="242950"/>
                  <a:pt x="52146" y="243395"/>
                  <a:pt x="52709" y="243828"/>
                </a:cubicBezTo>
                <a:cubicBezTo>
                  <a:pt x="53271" y="244267"/>
                  <a:pt x="53837" y="244700"/>
                  <a:pt x="54406" y="245128"/>
                </a:cubicBezTo>
                <a:cubicBezTo>
                  <a:pt x="54976" y="245555"/>
                  <a:pt x="55548" y="245977"/>
                  <a:pt x="56124" y="246393"/>
                </a:cubicBezTo>
                <a:cubicBezTo>
                  <a:pt x="56700" y="246815"/>
                  <a:pt x="57280" y="247231"/>
                  <a:pt x="57861" y="247635"/>
                </a:cubicBezTo>
                <a:cubicBezTo>
                  <a:pt x="58444" y="248045"/>
                  <a:pt x="59030" y="248450"/>
                  <a:pt x="59619" y="248854"/>
                </a:cubicBezTo>
                <a:cubicBezTo>
                  <a:pt x="60208" y="249253"/>
                  <a:pt x="60799" y="249651"/>
                  <a:pt x="61394" y="250038"/>
                </a:cubicBezTo>
                <a:cubicBezTo>
                  <a:pt x="61989" y="250431"/>
                  <a:pt x="62587" y="250818"/>
                  <a:pt x="63189" y="251199"/>
                </a:cubicBezTo>
                <a:cubicBezTo>
                  <a:pt x="63790" y="251581"/>
                  <a:pt x="64393" y="251956"/>
                  <a:pt x="65001" y="252332"/>
                </a:cubicBezTo>
                <a:cubicBezTo>
                  <a:pt x="65607" y="252701"/>
                  <a:pt x="66217" y="253071"/>
                  <a:pt x="66830" y="253435"/>
                </a:cubicBezTo>
                <a:cubicBezTo>
                  <a:pt x="67443" y="253793"/>
                  <a:pt x="68059" y="254151"/>
                  <a:pt x="68677" y="254504"/>
                </a:cubicBezTo>
                <a:cubicBezTo>
                  <a:pt x="69295" y="254856"/>
                  <a:pt x="69916" y="255209"/>
                  <a:pt x="70540" y="255549"/>
                </a:cubicBezTo>
                <a:cubicBezTo>
                  <a:pt x="71164" y="255896"/>
                  <a:pt x="71790" y="256231"/>
                  <a:pt x="72419" y="256566"/>
                </a:cubicBezTo>
                <a:cubicBezTo>
                  <a:pt x="73049" y="256895"/>
                  <a:pt x="73680" y="257225"/>
                  <a:pt x="74315" y="257548"/>
                </a:cubicBezTo>
                <a:cubicBezTo>
                  <a:pt x="74949" y="257872"/>
                  <a:pt x="75586" y="258190"/>
                  <a:pt x="76225" y="258507"/>
                </a:cubicBezTo>
                <a:cubicBezTo>
                  <a:pt x="76864" y="258819"/>
                  <a:pt x="77506" y="259125"/>
                  <a:pt x="78150" y="259432"/>
                </a:cubicBezTo>
                <a:cubicBezTo>
                  <a:pt x="78794" y="259732"/>
                  <a:pt x="79441" y="260032"/>
                  <a:pt x="80090" y="260327"/>
                </a:cubicBezTo>
                <a:cubicBezTo>
                  <a:pt x="80738" y="260616"/>
                  <a:pt x="81390" y="260905"/>
                  <a:pt x="82043" y="261188"/>
                </a:cubicBezTo>
                <a:cubicBezTo>
                  <a:pt x="82696" y="261471"/>
                  <a:pt x="83352" y="261748"/>
                  <a:pt x="84009" y="262025"/>
                </a:cubicBezTo>
                <a:cubicBezTo>
                  <a:pt x="84667" y="262297"/>
                  <a:pt x="85327" y="262563"/>
                  <a:pt x="85989" y="262823"/>
                </a:cubicBezTo>
                <a:cubicBezTo>
                  <a:pt x="86651" y="263088"/>
                  <a:pt x="87315" y="263343"/>
                  <a:pt x="87980" y="263597"/>
                </a:cubicBezTo>
                <a:cubicBezTo>
                  <a:pt x="88647" y="263845"/>
                  <a:pt x="89315" y="264094"/>
                  <a:pt x="89984" y="264336"/>
                </a:cubicBezTo>
                <a:cubicBezTo>
                  <a:pt x="90654" y="264579"/>
                  <a:pt x="91326" y="264816"/>
                  <a:pt x="91999" y="265047"/>
                </a:cubicBezTo>
                <a:cubicBezTo>
                  <a:pt x="92673" y="265272"/>
                  <a:pt x="93348" y="265497"/>
                  <a:pt x="94025" y="265723"/>
                </a:cubicBezTo>
                <a:cubicBezTo>
                  <a:pt x="94702" y="265942"/>
                  <a:pt x="95381" y="266156"/>
                  <a:pt x="96061" y="266364"/>
                </a:cubicBezTo>
                <a:cubicBezTo>
                  <a:pt x="96742" y="266572"/>
                  <a:pt x="97424" y="266780"/>
                  <a:pt x="98107" y="266976"/>
                </a:cubicBezTo>
                <a:cubicBezTo>
                  <a:pt x="98791" y="267178"/>
                  <a:pt x="99476" y="267369"/>
                  <a:pt x="100163" y="267560"/>
                </a:cubicBezTo>
                <a:cubicBezTo>
                  <a:pt x="100849" y="267745"/>
                  <a:pt x="101537" y="267929"/>
                  <a:pt x="102227" y="268103"/>
                </a:cubicBezTo>
                <a:cubicBezTo>
                  <a:pt x="102916" y="268282"/>
                  <a:pt x="103607" y="268455"/>
                  <a:pt x="104300" y="268623"/>
                </a:cubicBezTo>
                <a:cubicBezTo>
                  <a:pt x="104992" y="268784"/>
                  <a:pt x="105685" y="268946"/>
                  <a:pt x="106380" y="269102"/>
                </a:cubicBezTo>
                <a:cubicBezTo>
                  <a:pt x="107075" y="269258"/>
                  <a:pt x="107771" y="269408"/>
                  <a:pt x="108467" y="269553"/>
                </a:cubicBezTo>
                <a:cubicBezTo>
                  <a:pt x="109165" y="269697"/>
                  <a:pt x="109863" y="269836"/>
                  <a:pt x="110562" y="269969"/>
                </a:cubicBezTo>
                <a:cubicBezTo>
                  <a:pt x="111262" y="270101"/>
                  <a:pt x="111962" y="270229"/>
                  <a:pt x="112663" y="270356"/>
                </a:cubicBezTo>
                <a:cubicBezTo>
                  <a:pt x="113365" y="270477"/>
                  <a:pt x="114067" y="270593"/>
                  <a:pt x="114770" y="270702"/>
                </a:cubicBezTo>
                <a:cubicBezTo>
                  <a:pt x="115473" y="270818"/>
                  <a:pt x="116177" y="270922"/>
                  <a:pt x="116881" y="271020"/>
                </a:cubicBezTo>
                <a:cubicBezTo>
                  <a:pt x="117586" y="271124"/>
                  <a:pt x="118292" y="271216"/>
                  <a:pt x="118998" y="271309"/>
                </a:cubicBezTo>
                <a:cubicBezTo>
                  <a:pt x="119704" y="271396"/>
                  <a:pt x="120411" y="271482"/>
                  <a:pt x="121119" y="271557"/>
                </a:cubicBezTo>
                <a:cubicBezTo>
                  <a:pt x="121826" y="271638"/>
                  <a:pt x="122535" y="271707"/>
                  <a:pt x="123244" y="271777"/>
                </a:cubicBezTo>
                <a:cubicBezTo>
                  <a:pt x="123952" y="271840"/>
                  <a:pt x="124661" y="271904"/>
                  <a:pt x="125371" y="271962"/>
                </a:cubicBezTo>
                <a:cubicBezTo>
                  <a:pt x="126081" y="272014"/>
                  <a:pt x="126791" y="272066"/>
                  <a:pt x="127502" y="272112"/>
                </a:cubicBezTo>
                <a:cubicBezTo>
                  <a:pt x="128212" y="272158"/>
                  <a:pt x="128923" y="272193"/>
                  <a:pt x="129634" y="272227"/>
                </a:cubicBezTo>
                <a:cubicBezTo>
                  <a:pt x="130345" y="272262"/>
                  <a:pt x="131056" y="272291"/>
                  <a:pt x="131768" y="272314"/>
                </a:cubicBezTo>
                <a:cubicBezTo>
                  <a:pt x="132479" y="272337"/>
                  <a:pt x="133191" y="272349"/>
                  <a:pt x="133902" y="272360"/>
                </a:cubicBezTo>
                <a:cubicBezTo>
                  <a:pt x="134614" y="272372"/>
                  <a:pt x="135327" y="272378"/>
                  <a:pt x="136038" y="272378"/>
                </a:cubicBezTo>
                <a:cubicBezTo>
                  <a:pt x="136750" y="272378"/>
                  <a:pt x="137462" y="272372"/>
                  <a:pt x="138174" y="272360"/>
                </a:cubicBezTo>
                <a:cubicBezTo>
                  <a:pt x="138886" y="272349"/>
                  <a:pt x="139597" y="272337"/>
                  <a:pt x="140308" y="272314"/>
                </a:cubicBezTo>
                <a:cubicBezTo>
                  <a:pt x="141020" y="272291"/>
                  <a:pt x="141731" y="272262"/>
                  <a:pt x="142443" y="272227"/>
                </a:cubicBezTo>
                <a:cubicBezTo>
                  <a:pt x="143154" y="272193"/>
                  <a:pt x="143865" y="272158"/>
                  <a:pt x="144575" y="272112"/>
                </a:cubicBezTo>
                <a:cubicBezTo>
                  <a:pt x="145286" y="272066"/>
                  <a:pt x="145996" y="272014"/>
                  <a:pt x="146705" y="271962"/>
                </a:cubicBezTo>
                <a:cubicBezTo>
                  <a:pt x="147415" y="271904"/>
                  <a:pt x="148124" y="271840"/>
                  <a:pt x="148833" y="271777"/>
                </a:cubicBezTo>
                <a:cubicBezTo>
                  <a:pt x="149541" y="271707"/>
                  <a:pt x="150250" y="271638"/>
                  <a:pt x="150958" y="271557"/>
                </a:cubicBezTo>
                <a:cubicBezTo>
                  <a:pt x="151665" y="271482"/>
                  <a:pt x="152372" y="271396"/>
                  <a:pt x="153078" y="271309"/>
                </a:cubicBezTo>
                <a:cubicBezTo>
                  <a:pt x="153784" y="271216"/>
                  <a:pt x="154490" y="271124"/>
                  <a:pt x="155195" y="271020"/>
                </a:cubicBezTo>
                <a:cubicBezTo>
                  <a:pt x="155900" y="270922"/>
                  <a:pt x="156603" y="270818"/>
                  <a:pt x="157306" y="270702"/>
                </a:cubicBezTo>
                <a:cubicBezTo>
                  <a:pt x="158010" y="270593"/>
                  <a:pt x="158712" y="270477"/>
                  <a:pt x="159414" y="270356"/>
                </a:cubicBezTo>
                <a:cubicBezTo>
                  <a:pt x="160114" y="270229"/>
                  <a:pt x="160815" y="270101"/>
                  <a:pt x="161514" y="269969"/>
                </a:cubicBezTo>
                <a:cubicBezTo>
                  <a:pt x="162213" y="269836"/>
                  <a:pt x="162912" y="269697"/>
                  <a:pt x="163609" y="269553"/>
                </a:cubicBezTo>
                <a:cubicBezTo>
                  <a:pt x="164306" y="269408"/>
                  <a:pt x="165002" y="269258"/>
                  <a:pt x="165697" y="269102"/>
                </a:cubicBezTo>
                <a:cubicBezTo>
                  <a:pt x="166391" y="268946"/>
                  <a:pt x="167085" y="268784"/>
                  <a:pt x="167777" y="268623"/>
                </a:cubicBezTo>
                <a:cubicBezTo>
                  <a:pt x="168469" y="268455"/>
                  <a:pt x="169160" y="268282"/>
                  <a:pt x="169850" y="268103"/>
                </a:cubicBezTo>
                <a:cubicBezTo>
                  <a:pt x="170537" y="267929"/>
                  <a:pt x="171229" y="267745"/>
                  <a:pt x="171916" y="267560"/>
                </a:cubicBezTo>
                <a:cubicBezTo>
                  <a:pt x="172603" y="267369"/>
                  <a:pt x="173284" y="267178"/>
                  <a:pt x="173971" y="266976"/>
                </a:cubicBezTo>
                <a:cubicBezTo>
                  <a:pt x="174653" y="266780"/>
                  <a:pt x="175334" y="266572"/>
                  <a:pt x="176015" y="266364"/>
                </a:cubicBezTo>
                <a:cubicBezTo>
                  <a:pt x="176696" y="266156"/>
                  <a:pt x="177377" y="265942"/>
                  <a:pt x="178053" y="265723"/>
                </a:cubicBezTo>
                <a:cubicBezTo>
                  <a:pt x="178728" y="265497"/>
                  <a:pt x="179404" y="265272"/>
                  <a:pt x="180079" y="265047"/>
                </a:cubicBezTo>
                <a:cubicBezTo>
                  <a:pt x="180749" y="264816"/>
                  <a:pt x="181424" y="264579"/>
                  <a:pt x="182094" y="264336"/>
                </a:cubicBezTo>
                <a:cubicBezTo>
                  <a:pt x="182763" y="264094"/>
                  <a:pt x="183427" y="263845"/>
                  <a:pt x="184097" y="263597"/>
                </a:cubicBezTo>
                <a:cubicBezTo>
                  <a:pt x="184761" y="263343"/>
                  <a:pt x="185425" y="263088"/>
                  <a:pt x="186088" y="262823"/>
                </a:cubicBezTo>
                <a:cubicBezTo>
                  <a:pt x="186752" y="262563"/>
                  <a:pt x="187410" y="262297"/>
                  <a:pt x="188069" y="262025"/>
                </a:cubicBezTo>
                <a:cubicBezTo>
                  <a:pt x="188727" y="261748"/>
                  <a:pt x="189379" y="261471"/>
                  <a:pt x="190031" y="261188"/>
                </a:cubicBezTo>
                <a:cubicBezTo>
                  <a:pt x="190689" y="260905"/>
                  <a:pt x="191336" y="260616"/>
                  <a:pt x="191988" y="260327"/>
                </a:cubicBezTo>
                <a:cubicBezTo>
                  <a:pt x="192635" y="260032"/>
                  <a:pt x="193281" y="259732"/>
                  <a:pt x="193928" y="259432"/>
                </a:cubicBezTo>
                <a:cubicBezTo>
                  <a:pt x="194569" y="259125"/>
                  <a:pt x="195209" y="258819"/>
                  <a:pt x="195850" y="258507"/>
                </a:cubicBezTo>
                <a:cubicBezTo>
                  <a:pt x="196491" y="258190"/>
                  <a:pt x="197126" y="257872"/>
                  <a:pt x="197761" y="257548"/>
                </a:cubicBezTo>
                <a:cubicBezTo>
                  <a:pt x="198396" y="257225"/>
                  <a:pt x="199025" y="256895"/>
                  <a:pt x="199655" y="256566"/>
                </a:cubicBezTo>
                <a:cubicBezTo>
                  <a:pt x="200284" y="256231"/>
                  <a:pt x="200913" y="255896"/>
                  <a:pt x="201536" y="255549"/>
                </a:cubicBezTo>
                <a:cubicBezTo>
                  <a:pt x="202160" y="255209"/>
                  <a:pt x="202783" y="254856"/>
                  <a:pt x="203401" y="254504"/>
                </a:cubicBezTo>
                <a:cubicBezTo>
                  <a:pt x="204019" y="254151"/>
                  <a:pt x="204636" y="253793"/>
                  <a:pt x="205248" y="253435"/>
                </a:cubicBezTo>
                <a:cubicBezTo>
                  <a:pt x="205860" y="253071"/>
                  <a:pt x="206466" y="252701"/>
                  <a:pt x="207078" y="252332"/>
                </a:cubicBezTo>
                <a:cubicBezTo>
                  <a:pt x="207684" y="251956"/>
                  <a:pt x="208285" y="251581"/>
                  <a:pt x="208885" y="251199"/>
                </a:cubicBezTo>
                <a:cubicBezTo>
                  <a:pt x="209491" y="250818"/>
                  <a:pt x="210086" y="250431"/>
                  <a:pt x="210681" y="250038"/>
                </a:cubicBezTo>
                <a:cubicBezTo>
                  <a:pt x="211275" y="249651"/>
                  <a:pt x="211870" y="249253"/>
                  <a:pt x="212459" y="248854"/>
                </a:cubicBezTo>
                <a:cubicBezTo>
                  <a:pt x="213047" y="248450"/>
                  <a:pt x="213630" y="248045"/>
                  <a:pt x="214214" y="247635"/>
                </a:cubicBezTo>
                <a:cubicBezTo>
                  <a:pt x="214797" y="247231"/>
                  <a:pt x="215374" y="246815"/>
                  <a:pt x="215951" y="246393"/>
                </a:cubicBezTo>
                <a:cubicBezTo>
                  <a:pt x="216528" y="245977"/>
                  <a:pt x="217100" y="245555"/>
                  <a:pt x="217671" y="245128"/>
                </a:cubicBezTo>
                <a:cubicBezTo>
                  <a:pt x="218237" y="244700"/>
                  <a:pt x="218803" y="244267"/>
                  <a:pt x="219369" y="243828"/>
                </a:cubicBezTo>
                <a:cubicBezTo>
                  <a:pt x="219929" y="243395"/>
                  <a:pt x="220489" y="242950"/>
                  <a:pt x="221043" y="242505"/>
                </a:cubicBezTo>
                <a:cubicBezTo>
                  <a:pt x="221603" y="242060"/>
                  <a:pt x="222151" y="241610"/>
                  <a:pt x="222700" y="241159"/>
                </a:cubicBezTo>
                <a:cubicBezTo>
                  <a:pt x="223248" y="240703"/>
                  <a:pt x="223796" y="240246"/>
                  <a:pt x="224333" y="239779"/>
                </a:cubicBezTo>
                <a:cubicBezTo>
                  <a:pt x="224876" y="239316"/>
                  <a:pt x="225413" y="238854"/>
                  <a:pt x="225950" y="238380"/>
                </a:cubicBezTo>
                <a:cubicBezTo>
                  <a:pt x="226481" y="237907"/>
                  <a:pt x="227012" y="237433"/>
                  <a:pt x="227537" y="236954"/>
                </a:cubicBezTo>
                <a:cubicBezTo>
                  <a:pt x="228068" y="236474"/>
                  <a:pt x="228588" y="235995"/>
                  <a:pt x="229107" y="235504"/>
                </a:cubicBezTo>
                <a:cubicBezTo>
                  <a:pt x="229627" y="235018"/>
                  <a:pt x="230141" y="234527"/>
                  <a:pt x="230654" y="234030"/>
                </a:cubicBezTo>
                <a:cubicBezTo>
                  <a:pt x="231162" y="233534"/>
                  <a:pt x="231670" y="233031"/>
                  <a:pt x="232173" y="232528"/>
                </a:cubicBezTo>
                <a:cubicBezTo>
                  <a:pt x="232681" y="232026"/>
                  <a:pt x="233177" y="231517"/>
                  <a:pt x="233674" y="231009"/>
                </a:cubicBezTo>
                <a:cubicBezTo>
                  <a:pt x="234170" y="230495"/>
                  <a:pt x="234661" y="229981"/>
                  <a:pt x="235146" y="229461"/>
                </a:cubicBezTo>
                <a:cubicBezTo>
                  <a:pt x="235636" y="228941"/>
                  <a:pt x="236115" y="228415"/>
                  <a:pt x="236595" y="227890"/>
                </a:cubicBezTo>
                <a:cubicBezTo>
                  <a:pt x="237074" y="227364"/>
                  <a:pt x="237553" y="226832"/>
                  <a:pt x="238021" y="226301"/>
                </a:cubicBezTo>
                <a:cubicBezTo>
                  <a:pt x="238494" y="225764"/>
                  <a:pt x="238962" y="225226"/>
                  <a:pt x="239423" y="224683"/>
                </a:cubicBezTo>
                <a:cubicBezTo>
                  <a:pt x="239885" y="224140"/>
                  <a:pt x="240341" y="223597"/>
                  <a:pt x="240797" y="223049"/>
                </a:cubicBezTo>
                <a:cubicBezTo>
                  <a:pt x="241248" y="222500"/>
                  <a:pt x="241698" y="221945"/>
                  <a:pt x="242142" y="221391"/>
                </a:cubicBezTo>
                <a:cubicBezTo>
                  <a:pt x="242587" y="220836"/>
                  <a:pt x="243031" y="220276"/>
                  <a:pt x="243464" y="219715"/>
                </a:cubicBezTo>
                <a:cubicBezTo>
                  <a:pt x="243903" y="219149"/>
                  <a:pt x="244336" y="218583"/>
                  <a:pt x="244763" y="218017"/>
                </a:cubicBezTo>
                <a:cubicBezTo>
                  <a:pt x="245190" y="217445"/>
                  <a:pt x="245612" y="216873"/>
                  <a:pt x="246033" y="216295"/>
                </a:cubicBezTo>
                <a:cubicBezTo>
                  <a:pt x="246449" y="215718"/>
                  <a:pt x="246864" y="215140"/>
                  <a:pt x="247274" y="214557"/>
                </a:cubicBezTo>
                <a:cubicBezTo>
                  <a:pt x="247684" y="213973"/>
                  <a:pt x="248088" y="213390"/>
                  <a:pt x="248487" y="212800"/>
                </a:cubicBezTo>
                <a:cubicBezTo>
                  <a:pt x="248885" y="212211"/>
                  <a:pt x="249283" y="211616"/>
                  <a:pt x="249670" y="211021"/>
                </a:cubicBezTo>
                <a:cubicBezTo>
                  <a:pt x="250063" y="210426"/>
                  <a:pt x="250449" y="209825"/>
                  <a:pt x="250830" y="209224"/>
                </a:cubicBezTo>
                <a:cubicBezTo>
                  <a:pt x="251211" y="208624"/>
                  <a:pt x="251587" y="208023"/>
                  <a:pt x="251962" y="207410"/>
                </a:cubicBezTo>
                <a:cubicBezTo>
                  <a:pt x="252331" y="206804"/>
                  <a:pt x="252701" y="206197"/>
                  <a:pt x="253064" y="205579"/>
                </a:cubicBezTo>
                <a:cubicBezTo>
                  <a:pt x="253428" y="204967"/>
                  <a:pt x="253780" y="204354"/>
                  <a:pt x="254138" y="203736"/>
                </a:cubicBezTo>
                <a:cubicBezTo>
                  <a:pt x="254490" y="203112"/>
                  <a:pt x="254837" y="202494"/>
                  <a:pt x="255177" y="201870"/>
                </a:cubicBezTo>
                <a:cubicBezTo>
                  <a:pt x="255524" y="201247"/>
                  <a:pt x="255858" y="200617"/>
                  <a:pt x="256193" y="199987"/>
                </a:cubicBezTo>
                <a:cubicBezTo>
                  <a:pt x="256528" y="199357"/>
                  <a:pt x="256857" y="198728"/>
                  <a:pt x="257180" y="198092"/>
                </a:cubicBezTo>
                <a:cubicBezTo>
                  <a:pt x="257498" y="197457"/>
                  <a:pt x="257821" y="196821"/>
                  <a:pt x="258133" y="196180"/>
                </a:cubicBezTo>
                <a:cubicBezTo>
                  <a:pt x="258445" y="195539"/>
                  <a:pt x="258756" y="194898"/>
                  <a:pt x="259057" y="194256"/>
                </a:cubicBezTo>
                <a:cubicBezTo>
                  <a:pt x="259363" y="193609"/>
                  <a:pt x="259657" y="192962"/>
                  <a:pt x="259951" y="192315"/>
                </a:cubicBezTo>
                <a:cubicBezTo>
                  <a:pt x="260246" y="191663"/>
                  <a:pt x="260529" y="191010"/>
                  <a:pt x="260812" y="190357"/>
                </a:cubicBezTo>
                <a:cubicBezTo>
                  <a:pt x="261094" y="189704"/>
                  <a:pt x="261377" y="189046"/>
                  <a:pt x="261649" y="188393"/>
                </a:cubicBezTo>
                <a:cubicBezTo>
                  <a:pt x="261920" y="187734"/>
                  <a:pt x="262185" y="187070"/>
                  <a:pt x="262451" y="186411"/>
                </a:cubicBezTo>
                <a:cubicBezTo>
                  <a:pt x="262711" y="185747"/>
                  <a:pt x="262965" y="185083"/>
                  <a:pt x="263219" y="184418"/>
                </a:cubicBezTo>
                <a:cubicBezTo>
                  <a:pt x="263473" y="183748"/>
                  <a:pt x="263715" y="183084"/>
                  <a:pt x="263958" y="182414"/>
                </a:cubicBezTo>
                <a:cubicBezTo>
                  <a:pt x="264200" y="181744"/>
                  <a:pt x="264437" y="181068"/>
                  <a:pt x="264668" y="180398"/>
                </a:cubicBezTo>
                <a:cubicBezTo>
                  <a:pt x="264899" y="179722"/>
                  <a:pt x="265124" y="179046"/>
                  <a:pt x="265343" y="178370"/>
                </a:cubicBezTo>
                <a:cubicBezTo>
                  <a:pt x="265563" y="177688"/>
                  <a:pt x="265776" y="177012"/>
                  <a:pt x="265984" y="176331"/>
                </a:cubicBezTo>
                <a:cubicBezTo>
                  <a:pt x="266198" y="175649"/>
                  <a:pt x="266400" y="174967"/>
                  <a:pt x="266596" y="174280"/>
                </a:cubicBezTo>
                <a:cubicBezTo>
                  <a:pt x="266798" y="173598"/>
                  <a:pt x="266988" y="172911"/>
                  <a:pt x="267179" y="172223"/>
                </a:cubicBezTo>
                <a:cubicBezTo>
                  <a:pt x="267364" y="171536"/>
                  <a:pt x="267548" y="170848"/>
                  <a:pt x="267727" y="170161"/>
                </a:cubicBezTo>
                <a:cubicBezTo>
                  <a:pt x="267900" y="169468"/>
                  <a:pt x="268074" y="168780"/>
                  <a:pt x="268241" y="168087"/>
                </a:cubicBezTo>
                <a:cubicBezTo>
                  <a:pt x="268409" y="167394"/>
                  <a:pt x="268564" y="166701"/>
                  <a:pt x="268720" y="166002"/>
                </a:cubicBezTo>
                <a:cubicBezTo>
                  <a:pt x="268876" y="165308"/>
                  <a:pt x="269026" y="164609"/>
                  <a:pt x="269171" y="163916"/>
                </a:cubicBezTo>
                <a:cubicBezTo>
                  <a:pt x="269315" y="163217"/>
                  <a:pt x="269453" y="162518"/>
                  <a:pt x="269586" y="161819"/>
                </a:cubicBezTo>
                <a:cubicBezTo>
                  <a:pt x="269719" y="161120"/>
                  <a:pt x="269852" y="160415"/>
                  <a:pt x="269973" y="159716"/>
                </a:cubicBezTo>
                <a:cubicBezTo>
                  <a:pt x="270094" y="159011"/>
                  <a:pt x="270210" y="158312"/>
                  <a:pt x="270325" y="157608"/>
                </a:cubicBezTo>
                <a:cubicBezTo>
                  <a:pt x="270435" y="156903"/>
                  <a:pt x="270539" y="156198"/>
                  <a:pt x="270643" y="155493"/>
                </a:cubicBezTo>
                <a:cubicBezTo>
                  <a:pt x="270741" y="154789"/>
                  <a:pt x="270833" y="154084"/>
                  <a:pt x="270925" y="153379"/>
                </a:cubicBezTo>
                <a:cubicBezTo>
                  <a:pt x="271012" y="152668"/>
                  <a:pt x="271099" y="151964"/>
                  <a:pt x="271174" y="151253"/>
                </a:cubicBezTo>
                <a:cubicBezTo>
                  <a:pt x="271254" y="150548"/>
                  <a:pt x="271324" y="149838"/>
                  <a:pt x="271393" y="149127"/>
                </a:cubicBezTo>
                <a:cubicBezTo>
                  <a:pt x="271462" y="148417"/>
                  <a:pt x="271520" y="147712"/>
                  <a:pt x="271578" y="147001"/>
                </a:cubicBezTo>
                <a:cubicBezTo>
                  <a:pt x="271636" y="146291"/>
                  <a:pt x="271682" y="145580"/>
                  <a:pt x="271728" y="144870"/>
                </a:cubicBezTo>
                <a:cubicBezTo>
                  <a:pt x="271774" y="144159"/>
                  <a:pt x="271814" y="143443"/>
                  <a:pt x="271843" y="142732"/>
                </a:cubicBezTo>
                <a:cubicBezTo>
                  <a:pt x="271878" y="142022"/>
                  <a:pt x="271907" y="141311"/>
                  <a:pt x="271930" y="140600"/>
                </a:cubicBezTo>
                <a:cubicBezTo>
                  <a:pt x="271953" y="139884"/>
                  <a:pt x="271970" y="139174"/>
                  <a:pt x="271982" y="138463"/>
                </a:cubicBezTo>
                <a:cubicBezTo>
                  <a:pt x="271993" y="137747"/>
                  <a:pt x="271993" y="137036"/>
                  <a:pt x="271993" y="136326"/>
                </a:cubicBezTo>
                <a:close/>
              </a:path>
            </a:pathLst>
          </a:custGeom>
          <a:noFill/>
          <a:ln w="19050" cap="rnd">
            <a:solidFill>
              <a:srgbClr val="0000C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B9FB9BD9-9306-C9F0-B929-CA685E3BA267}"/>
              </a:ext>
            </a:extLst>
          </p:cNvPr>
          <p:cNvSpPr/>
          <p:nvPr/>
        </p:nvSpPr>
        <p:spPr>
          <a:xfrm>
            <a:off x="8323488" y="2352314"/>
            <a:ext cx="271915" cy="272109"/>
          </a:xfrm>
          <a:custGeom>
            <a:avLst/>
            <a:gdLst>
              <a:gd name="connsiteX0" fmla="*/ 271996 w 271915"/>
              <a:gd name="connsiteY0" fmla="*/ 136323 h 272109"/>
              <a:gd name="connsiteX1" fmla="*/ 271985 w 271915"/>
              <a:gd name="connsiteY1" fmla="*/ 134185 h 272109"/>
              <a:gd name="connsiteX2" fmla="*/ 271933 w 271915"/>
              <a:gd name="connsiteY2" fmla="*/ 132049 h 272109"/>
              <a:gd name="connsiteX3" fmla="*/ 271846 w 271915"/>
              <a:gd name="connsiteY3" fmla="*/ 129913 h 272109"/>
              <a:gd name="connsiteX4" fmla="*/ 271731 w 271915"/>
              <a:gd name="connsiteY4" fmla="*/ 127779 h 272109"/>
              <a:gd name="connsiteX5" fmla="*/ 271581 w 271915"/>
              <a:gd name="connsiteY5" fmla="*/ 125647 h 272109"/>
              <a:gd name="connsiteX6" fmla="*/ 271396 w 271915"/>
              <a:gd name="connsiteY6" fmla="*/ 123519 h 272109"/>
              <a:gd name="connsiteX7" fmla="*/ 271177 w 271915"/>
              <a:gd name="connsiteY7" fmla="*/ 121393 h 272109"/>
              <a:gd name="connsiteX8" fmla="*/ 270928 w 271915"/>
              <a:gd name="connsiteY8" fmla="*/ 119270 h 272109"/>
              <a:gd name="connsiteX9" fmla="*/ 270640 w 271915"/>
              <a:gd name="connsiteY9" fmla="*/ 117152 h 272109"/>
              <a:gd name="connsiteX10" fmla="*/ 270322 w 271915"/>
              <a:gd name="connsiteY10" fmla="*/ 115039 h 272109"/>
              <a:gd name="connsiteX11" fmla="*/ 269976 w 271915"/>
              <a:gd name="connsiteY11" fmla="*/ 112931 h 272109"/>
              <a:gd name="connsiteX12" fmla="*/ 269589 w 271915"/>
              <a:gd name="connsiteY12" fmla="*/ 110828 h 272109"/>
              <a:gd name="connsiteX13" fmla="*/ 269173 w 271915"/>
              <a:gd name="connsiteY13" fmla="*/ 108732 h 272109"/>
              <a:gd name="connsiteX14" fmla="*/ 268723 w 271915"/>
              <a:gd name="connsiteY14" fmla="*/ 106643 h 272109"/>
              <a:gd name="connsiteX15" fmla="*/ 268244 w 271915"/>
              <a:gd name="connsiteY15" fmla="*/ 104561 h 272109"/>
              <a:gd name="connsiteX16" fmla="*/ 267730 w 271915"/>
              <a:gd name="connsiteY16" fmla="*/ 102487 h 272109"/>
              <a:gd name="connsiteX17" fmla="*/ 267182 w 271915"/>
              <a:gd name="connsiteY17" fmla="*/ 100421 h 272109"/>
              <a:gd name="connsiteX18" fmla="*/ 266599 w 271915"/>
              <a:gd name="connsiteY18" fmla="*/ 98364 h 272109"/>
              <a:gd name="connsiteX19" fmla="*/ 265987 w 271915"/>
              <a:gd name="connsiteY19" fmla="*/ 96317 h 272109"/>
              <a:gd name="connsiteX20" fmla="*/ 265346 w 271915"/>
              <a:gd name="connsiteY20" fmla="*/ 94279 h 272109"/>
              <a:gd name="connsiteX21" fmla="*/ 264671 w 271915"/>
              <a:gd name="connsiteY21" fmla="*/ 92252 h 272109"/>
              <a:gd name="connsiteX22" fmla="*/ 263961 w 271915"/>
              <a:gd name="connsiteY22" fmla="*/ 90236 h 272109"/>
              <a:gd name="connsiteX23" fmla="*/ 263222 w 271915"/>
              <a:gd name="connsiteY23" fmla="*/ 88230 h 272109"/>
              <a:gd name="connsiteX24" fmla="*/ 262454 w 271915"/>
              <a:gd name="connsiteY24" fmla="*/ 86237 h 272109"/>
              <a:gd name="connsiteX25" fmla="*/ 261651 w 271915"/>
              <a:gd name="connsiteY25" fmla="*/ 84256 h 272109"/>
              <a:gd name="connsiteX26" fmla="*/ 260814 w 271915"/>
              <a:gd name="connsiteY26" fmla="*/ 82288 h 272109"/>
              <a:gd name="connsiteX27" fmla="*/ 259954 w 271915"/>
              <a:gd name="connsiteY27" fmla="*/ 80334 h 272109"/>
              <a:gd name="connsiteX28" fmla="*/ 259059 w 271915"/>
              <a:gd name="connsiteY28" fmla="*/ 78393 h 272109"/>
              <a:gd name="connsiteX29" fmla="*/ 258136 w 271915"/>
              <a:gd name="connsiteY29" fmla="*/ 76466 h 272109"/>
              <a:gd name="connsiteX30" fmla="*/ 257178 w 271915"/>
              <a:gd name="connsiteY30" fmla="*/ 74555 h 272109"/>
              <a:gd name="connsiteX31" fmla="*/ 256196 w 271915"/>
              <a:gd name="connsiteY31" fmla="*/ 72658 h 272109"/>
              <a:gd name="connsiteX32" fmla="*/ 255180 w 271915"/>
              <a:gd name="connsiteY32" fmla="*/ 70777 h 272109"/>
              <a:gd name="connsiteX33" fmla="*/ 254141 w 271915"/>
              <a:gd name="connsiteY33" fmla="*/ 68913 h 272109"/>
              <a:gd name="connsiteX34" fmla="*/ 253067 w 271915"/>
              <a:gd name="connsiteY34" fmla="*/ 67065 h 272109"/>
              <a:gd name="connsiteX35" fmla="*/ 251965 w 271915"/>
              <a:gd name="connsiteY35" fmla="*/ 65234 h 272109"/>
              <a:gd name="connsiteX36" fmla="*/ 250833 w 271915"/>
              <a:gd name="connsiteY36" fmla="*/ 63420 h 272109"/>
              <a:gd name="connsiteX37" fmla="*/ 249673 w 271915"/>
              <a:gd name="connsiteY37" fmla="*/ 61625 h 272109"/>
              <a:gd name="connsiteX38" fmla="*/ 248490 w 271915"/>
              <a:gd name="connsiteY38" fmla="*/ 59848 h 272109"/>
              <a:gd name="connsiteX39" fmla="*/ 247277 w 271915"/>
              <a:gd name="connsiteY39" fmla="*/ 58090 h 272109"/>
              <a:gd name="connsiteX40" fmla="*/ 246036 w 271915"/>
              <a:gd name="connsiteY40" fmla="*/ 56351 h 272109"/>
              <a:gd name="connsiteX41" fmla="*/ 244766 w 271915"/>
              <a:gd name="connsiteY41" fmla="*/ 54632 h 272109"/>
              <a:gd name="connsiteX42" fmla="*/ 243467 w 271915"/>
              <a:gd name="connsiteY42" fmla="*/ 52933 h 272109"/>
              <a:gd name="connsiteX43" fmla="*/ 242145 w 271915"/>
              <a:gd name="connsiteY43" fmla="*/ 51255 h 272109"/>
              <a:gd name="connsiteX44" fmla="*/ 240800 w 271915"/>
              <a:gd name="connsiteY44" fmla="*/ 49598 h 272109"/>
              <a:gd name="connsiteX45" fmla="*/ 239426 w 271915"/>
              <a:gd name="connsiteY45" fmla="*/ 47962 h 272109"/>
              <a:gd name="connsiteX46" fmla="*/ 238023 w 271915"/>
              <a:gd name="connsiteY46" fmla="*/ 46348 h 272109"/>
              <a:gd name="connsiteX47" fmla="*/ 236598 w 271915"/>
              <a:gd name="connsiteY47" fmla="*/ 44756 h 272109"/>
              <a:gd name="connsiteX48" fmla="*/ 235149 w 271915"/>
              <a:gd name="connsiteY48" fmla="*/ 43187 h 272109"/>
              <a:gd name="connsiteX49" fmla="*/ 233676 w 271915"/>
              <a:gd name="connsiteY49" fmla="*/ 41640 h 272109"/>
              <a:gd name="connsiteX50" fmla="*/ 232176 w 271915"/>
              <a:gd name="connsiteY50" fmla="*/ 40117 h 272109"/>
              <a:gd name="connsiteX51" fmla="*/ 230657 w 271915"/>
              <a:gd name="connsiteY51" fmla="*/ 38618 h 272109"/>
              <a:gd name="connsiteX52" fmla="*/ 229110 w 271915"/>
              <a:gd name="connsiteY52" fmla="*/ 37143 h 272109"/>
              <a:gd name="connsiteX53" fmla="*/ 227540 w 271915"/>
              <a:gd name="connsiteY53" fmla="*/ 35692 h 272109"/>
              <a:gd name="connsiteX54" fmla="*/ 225953 w 271915"/>
              <a:gd name="connsiteY54" fmla="*/ 34266 h 272109"/>
              <a:gd name="connsiteX55" fmla="*/ 224336 w 271915"/>
              <a:gd name="connsiteY55" fmla="*/ 32866 h 272109"/>
              <a:gd name="connsiteX56" fmla="*/ 222702 w 271915"/>
              <a:gd name="connsiteY56" fmla="*/ 31490 h 272109"/>
              <a:gd name="connsiteX57" fmla="*/ 221046 w 271915"/>
              <a:gd name="connsiteY57" fmla="*/ 30141 h 272109"/>
              <a:gd name="connsiteX58" fmla="*/ 219372 w 271915"/>
              <a:gd name="connsiteY58" fmla="*/ 28818 h 272109"/>
              <a:gd name="connsiteX59" fmla="*/ 217674 w 271915"/>
              <a:gd name="connsiteY59" fmla="*/ 27521 h 272109"/>
              <a:gd name="connsiteX60" fmla="*/ 215954 w 271915"/>
              <a:gd name="connsiteY60" fmla="*/ 26252 h 272109"/>
              <a:gd name="connsiteX61" fmla="*/ 214216 w 271915"/>
              <a:gd name="connsiteY61" fmla="*/ 25009 h 272109"/>
              <a:gd name="connsiteX62" fmla="*/ 212461 w 271915"/>
              <a:gd name="connsiteY62" fmla="*/ 23794 h 272109"/>
              <a:gd name="connsiteX63" fmla="*/ 210683 w 271915"/>
              <a:gd name="connsiteY63" fmla="*/ 22606 h 272109"/>
              <a:gd name="connsiteX64" fmla="*/ 208888 w 271915"/>
              <a:gd name="connsiteY64" fmla="*/ 21448 h 272109"/>
              <a:gd name="connsiteX65" fmla="*/ 207081 w 271915"/>
              <a:gd name="connsiteY65" fmla="*/ 20316 h 272109"/>
              <a:gd name="connsiteX66" fmla="*/ 205251 w 271915"/>
              <a:gd name="connsiteY66" fmla="*/ 19214 h 272109"/>
              <a:gd name="connsiteX67" fmla="*/ 203404 w 271915"/>
              <a:gd name="connsiteY67" fmla="*/ 18141 h 272109"/>
              <a:gd name="connsiteX68" fmla="*/ 201539 w 271915"/>
              <a:gd name="connsiteY68" fmla="*/ 17096 h 272109"/>
              <a:gd name="connsiteX69" fmla="*/ 199657 w 271915"/>
              <a:gd name="connsiteY69" fmla="*/ 16082 h 272109"/>
              <a:gd name="connsiteX70" fmla="*/ 197764 w 271915"/>
              <a:gd name="connsiteY70" fmla="*/ 15096 h 272109"/>
              <a:gd name="connsiteX71" fmla="*/ 195853 w 271915"/>
              <a:gd name="connsiteY71" fmla="*/ 14142 h 272109"/>
              <a:gd name="connsiteX72" fmla="*/ 193931 w 271915"/>
              <a:gd name="connsiteY72" fmla="*/ 13216 h 272109"/>
              <a:gd name="connsiteX73" fmla="*/ 191991 w 271915"/>
              <a:gd name="connsiteY73" fmla="*/ 12321 h 272109"/>
              <a:gd name="connsiteX74" fmla="*/ 190034 w 271915"/>
              <a:gd name="connsiteY74" fmla="*/ 11458 h 272109"/>
              <a:gd name="connsiteX75" fmla="*/ 188071 w 271915"/>
              <a:gd name="connsiteY75" fmla="*/ 10624 h 272109"/>
              <a:gd name="connsiteX76" fmla="*/ 186091 w 271915"/>
              <a:gd name="connsiteY76" fmla="*/ 9822 h 272109"/>
              <a:gd name="connsiteX77" fmla="*/ 184100 w 271915"/>
              <a:gd name="connsiteY77" fmla="*/ 9051 h 272109"/>
              <a:gd name="connsiteX78" fmla="*/ 182097 w 271915"/>
              <a:gd name="connsiteY78" fmla="*/ 8311 h 272109"/>
              <a:gd name="connsiteX79" fmla="*/ 180082 w 271915"/>
              <a:gd name="connsiteY79" fmla="*/ 7603 h 272109"/>
              <a:gd name="connsiteX80" fmla="*/ 178056 w 271915"/>
              <a:gd name="connsiteY80" fmla="*/ 6927 h 272109"/>
              <a:gd name="connsiteX81" fmla="*/ 176018 w 271915"/>
              <a:gd name="connsiteY81" fmla="*/ 6282 h 272109"/>
              <a:gd name="connsiteX82" fmla="*/ 173974 w 271915"/>
              <a:gd name="connsiteY82" fmla="*/ 5670 h 272109"/>
              <a:gd name="connsiteX83" fmla="*/ 171919 w 271915"/>
              <a:gd name="connsiteY83" fmla="*/ 5090 h 272109"/>
              <a:gd name="connsiteX84" fmla="*/ 169852 w 271915"/>
              <a:gd name="connsiteY84" fmla="*/ 4542 h 272109"/>
              <a:gd name="connsiteX85" fmla="*/ 167780 w 271915"/>
              <a:gd name="connsiteY85" fmla="*/ 4027 h 272109"/>
              <a:gd name="connsiteX86" fmla="*/ 165702 w 271915"/>
              <a:gd name="connsiteY86" fmla="*/ 3544 h 272109"/>
              <a:gd name="connsiteX87" fmla="*/ 163612 w 271915"/>
              <a:gd name="connsiteY87" fmla="*/ 3094 h 272109"/>
              <a:gd name="connsiteX88" fmla="*/ 161517 w 271915"/>
              <a:gd name="connsiteY88" fmla="*/ 2677 h 272109"/>
              <a:gd name="connsiteX89" fmla="*/ 159415 w 271915"/>
              <a:gd name="connsiteY89" fmla="*/ 2294 h 272109"/>
              <a:gd name="connsiteX90" fmla="*/ 157308 w 271915"/>
              <a:gd name="connsiteY90" fmla="*/ 1942 h 272109"/>
              <a:gd name="connsiteX91" fmla="*/ 155195 w 271915"/>
              <a:gd name="connsiteY91" fmla="*/ 1625 h 272109"/>
              <a:gd name="connsiteX92" fmla="*/ 153083 w 271915"/>
              <a:gd name="connsiteY92" fmla="*/ 1340 h 272109"/>
              <a:gd name="connsiteX93" fmla="*/ 150958 w 271915"/>
              <a:gd name="connsiteY93" fmla="*/ 1089 h 272109"/>
              <a:gd name="connsiteX94" fmla="*/ 148834 w 271915"/>
              <a:gd name="connsiteY94" fmla="*/ 871 h 272109"/>
              <a:gd name="connsiteX95" fmla="*/ 146709 w 271915"/>
              <a:gd name="connsiteY95" fmla="*/ 687 h 272109"/>
              <a:gd name="connsiteX96" fmla="*/ 144579 w 271915"/>
              <a:gd name="connsiteY96" fmla="*/ 536 h 272109"/>
              <a:gd name="connsiteX97" fmla="*/ 142443 w 271915"/>
              <a:gd name="connsiteY97" fmla="*/ 418 h 272109"/>
              <a:gd name="connsiteX98" fmla="*/ 140313 w 271915"/>
              <a:gd name="connsiteY98" fmla="*/ 335 h 272109"/>
              <a:gd name="connsiteX99" fmla="*/ 138177 w 271915"/>
              <a:gd name="connsiteY99" fmla="*/ 284 h 272109"/>
              <a:gd name="connsiteX100" fmla="*/ 136041 w 271915"/>
              <a:gd name="connsiteY100" fmla="*/ 268 h 272109"/>
              <a:gd name="connsiteX101" fmla="*/ 133905 w 271915"/>
              <a:gd name="connsiteY101" fmla="*/ 284 h 272109"/>
              <a:gd name="connsiteX102" fmla="*/ 131769 w 271915"/>
              <a:gd name="connsiteY102" fmla="*/ 335 h 272109"/>
              <a:gd name="connsiteX103" fmla="*/ 129639 w 271915"/>
              <a:gd name="connsiteY103" fmla="*/ 418 h 272109"/>
              <a:gd name="connsiteX104" fmla="*/ 127503 w 271915"/>
              <a:gd name="connsiteY104" fmla="*/ 536 h 272109"/>
              <a:gd name="connsiteX105" fmla="*/ 125373 w 271915"/>
              <a:gd name="connsiteY105" fmla="*/ 687 h 272109"/>
              <a:gd name="connsiteX106" fmla="*/ 123249 w 271915"/>
              <a:gd name="connsiteY106" fmla="*/ 871 h 272109"/>
              <a:gd name="connsiteX107" fmla="*/ 121124 w 271915"/>
              <a:gd name="connsiteY107" fmla="*/ 1089 h 272109"/>
              <a:gd name="connsiteX108" fmla="*/ 119000 w 271915"/>
              <a:gd name="connsiteY108" fmla="*/ 1340 h 272109"/>
              <a:gd name="connsiteX109" fmla="*/ 116887 w 271915"/>
              <a:gd name="connsiteY109" fmla="*/ 1625 h 272109"/>
              <a:gd name="connsiteX110" fmla="*/ 114774 w 271915"/>
              <a:gd name="connsiteY110" fmla="*/ 1942 h 272109"/>
              <a:gd name="connsiteX111" fmla="*/ 112667 w 271915"/>
              <a:gd name="connsiteY111" fmla="*/ 2294 h 272109"/>
              <a:gd name="connsiteX112" fmla="*/ 110566 w 271915"/>
              <a:gd name="connsiteY112" fmla="*/ 2677 h 272109"/>
              <a:gd name="connsiteX113" fmla="*/ 108470 w 271915"/>
              <a:gd name="connsiteY113" fmla="*/ 3094 h 272109"/>
              <a:gd name="connsiteX114" fmla="*/ 106381 w 271915"/>
              <a:gd name="connsiteY114" fmla="*/ 3544 h 272109"/>
              <a:gd name="connsiteX115" fmla="*/ 104302 w 271915"/>
              <a:gd name="connsiteY115" fmla="*/ 4027 h 272109"/>
              <a:gd name="connsiteX116" fmla="*/ 102230 w 271915"/>
              <a:gd name="connsiteY116" fmla="*/ 4542 h 272109"/>
              <a:gd name="connsiteX117" fmla="*/ 100163 w 271915"/>
              <a:gd name="connsiteY117" fmla="*/ 5090 h 272109"/>
              <a:gd name="connsiteX118" fmla="*/ 98108 w 271915"/>
              <a:gd name="connsiteY118" fmla="*/ 5670 h 272109"/>
              <a:gd name="connsiteX119" fmla="*/ 96065 w 271915"/>
              <a:gd name="connsiteY119" fmla="*/ 6282 h 272109"/>
              <a:gd name="connsiteX120" fmla="*/ 94027 w 271915"/>
              <a:gd name="connsiteY120" fmla="*/ 6927 h 272109"/>
              <a:gd name="connsiteX121" fmla="*/ 92001 w 271915"/>
              <a:gd name="connsiteY121" fmla="*/ 7603 h 272109"/>
              <a:gd name="connsiteX122" fmla="*/ 89986 w 271915"/>
              <a:gd name="connsiteY122" fmla="*/ 8311 h 272109"/>
              <a:gd name="connsiteX123" fmla="*/ 87983 w 271915"/>
              <a:gd name="connsiteY123" fmla="*/ 9051 h 272109"/>
              <a:gd name="connsiteX124" fmla="*/ 85991 w 271915"/>
              <a:gd name="connsiteY124" fmla="*/ 9822 h 272109"/>
              <a:gd name="connsiteX125" fmla="*/ 84011 w 271915"/>
              <a:gd name="connsiteY125" fmla="*/ 10624 h 272109"/>
              <a:gd name="connsiteX126" fmla="*/ 82048 w 271915"/>
              <a:gd name="connsiteY126" fmla="*/ 11458 h 272109"/>
              <a:gd name="connsiteX127" fmla="*/ 80091 w 271915"/>
              <a:gd name="connsiteY127" fmla="*/ 12321 h 272109"/>
              <a:gd name="connsiteX128" fmla="*/ 78152 w 271915"/>
              <a:gd name="connsiteY128" fmla="*/ 13216 h 272109"/>
              <a:gd name="connsiteX129" fmla="*/ 76229 w 271915"/>
              <a:gd name="connsiteY129" fmla="*/ 14142 h 272109"/>
              <a:gd name="connsiteX130" fmla="*/ 74319 w 271915"/>
              <a:gd name="connsiteY130" fmla="*/ 15096 h 272109"/>
              <a:gd name="connsiteX131" fmla="*/ 72425 w 271915"/>
              <a:gd name="connsiteY131" fmla="*/ 16082 h 272109"/>
              <a:gd name="connsiteX132" fmla="*/ 70543 w 271915"/>
              <a:gd name="connsiteY132" fmla="*/ 17096 h 272109"/>
              <a:gd name="connsiteX133" fmla="*/ 68679 w 271915"/>
              <a:gd name="connsiteY133" fmla="*/ 18141 h 272109"/>
              <a:gd name="connsiteX134" fmla="*/ 66831 w 271915"/>
              <a:gd name="connsiteY134" fmla="*/ 19214 h 272109"/>
              <a:gd name="connsiteX135" fmla="*/ 65001 w 271915"/>
              <a:gd name="connsiteY135" fmla="*/ 20316 h 272109"/>
              <a:gd name="connsiteX136" fmla="*/ 63189 w 271915"/>
              <a:gd name="connsiteY136" fmla="*/ 21448 h 272109"/>
              <a:gd name="connsiteX137" fmla="*/ 61399 w 271915"/>
              <a:gd name="connsiteY137" fmla="*/ 22606 h 272109"/>
              <a:gd name="connsiteX138" fmla="*/ 59621 w 271915"/>
              <a:gd name="connsiteY138" fmla="*/ 23794 h 272109"/>
              <a:gd name="connsiteX139" fmla="*/ 57866 w 271915"/>
              <a:gd name="connsiteY139" fmla="*/ 25009 h 272109"/>
              <a:gd name="connsiteX140" fmla="*/ 56128 w 271915"/>
              <a:gd name="connsiteY140" fmla="*/ 26252 h 272109"/>
              <a:gd name="connsiteX141" fmla="*/ 54408 w 271915"/>
              <a:gd name="connsiteY141" fmla="*/ 27521 h 272109"/>
              <a:gd name="connsiteX142" fmla="*/ 52711 w 271915"/>
              <a:gd name="connsiteY142" fmla="*/ 28818 h 272109"/>
              <a:gd name="connsiteX143" fmla="*/ 51037 w 271915"/>
              <a:gd name="connsiteY143" fmla="*/ 30141 h 272109"/>
              <a:gd name="connsiteX144" fmla="*/ 49380 w 271915"/>
              <a:gd name="connsiteY144" fmla="*/ 31490 h 272109"/>
              <a:gd name="connsiteX145" fmla="*/ 47741 w 271915"/>
              <a:gd name="connsiteY145" fmla="*/ 32866 h 272109"/>
              <a:gd name="connsiteX146" fmla="*/ 46130 w 271915"/>
              <a:gd name="connsiteY146" fmla="*/ 34266 h 272109"/>
              <a:gd name="connsiteX147" fmla="*/ 44542 w 271915"/>
              <a:gd name="connsiteY147" fmla="*/ 35692 h 272109"/>
              <a:gd name="connsiteX148" fmla="*/ 42972 w 271915"/>
              <a:gd name="connsiteY148" fmla="*/ 37143 h 272109"/>
              <a:gd name="connsiteX149" fmla="*/ 41425 w 271915"/>
              <a:gd name="connsiteY149" fmla="*/ 38618 h 272109"/>
              <a:gd name="connsiteX150" fmla="*/ 39907 w 271915"/>
              <a:gd name="connsiteY150" fmla="*/ 40117 h 272109"/>
              <a:gd name="connsiteX151" fmla="*/ 38406 w 271915"/>
              <a:gd name="connsiteY151" fmla="*/ 41640 h 272109"/>
              <a:gd name="connsiteX152" fmla="*/ 36934 w 271915"/>
              <a:gd name="connsiteY152" fmla="*/ 43187 h 272109"/>
              <a:gd name="connsiteX153" fmla="*/ 35485 w 271915"/>
              <a:gd name="connsiteY153" fmla="*/ 44756 h 272109"/>
              <a:gd name="connsiteX154" fmla="*/ 34059 w 271915"/>
              <a:gd name="connsiteY154" fmla="*/ 46348 h 272109"/>
              <a:gd name="connsiteX155" fmla="*/ 32656 w 271915"/>
              <a:gd name="connsiteY155" fmla="*/ 47962 h 272109"/>
              <a:gd name="connsiteX156" fmla="*/ 31282 w 271915"/>
              <a:gd name="connsiteY156" fmla="*/ 49598 h 272109"/>
              <a:gd name="connsiteX157" fmla="*/ 29937 w 271915"/>
              <a:gd name="connsiteY157" fmla="*/ 51255 h 272109"/>
              <a:gd name="connsiteX158" fmla="*/ 28615 w 271915"/>
              <a:gd name="connsiteY158" fmla="*/ 52933 h 272109"/>
              <a:gd name="connsiteX159" fmla="*/ 27316 w 271915"/>
              <a:gd name="connsiteY159" fmla="*/ 54632 h 272109"/>
              <a:gd name="connsiteX160" fmla="*/ 26046 w 271915"/>
              <a:gd name="connsiteY160" fmla="*/ 56351 h 272109"/>
              <a:gd name="connsiteX161" fmla="*/ 24805 w 271915"/>
              <a:gd name="connsiteY161" fmla="*/ 58090 h 272109"/>
              <a:gd name="connsiteX162" fmla="*/ 23593 w 271915"/>
              <a:gd name="connsiteY162" fmla="*/ 59848 h 272109"/>
              <a:gd name="connsiteX163" fmla="*/ 22404 w 271915"/>
              <a:gd name="connsiteY163" fmla="*/ 61625 h 272109"/>
              <a:gd name="connsiteX164" fmla="*/ 21249 w 271915"/>
              <a:gd name="connsiteY164" fmla="*/ 63420 h 272109"/>
              <a:gd name="connsiteX165" fmla="*/ 20118 w 271915"/>
              <a:gd name="connsiteY165" fmla="*/ 65234 h 272109"/>
              <a:gd name="connsiteX166" fmla="*/ 19015 w 271915"/>
              <a:gd name="connsiteY166" fmla="*/ 67065 h 272109"/>
              <a:gd name="connsiteX167" fmla="*/ 17941 w 271915"/>
              <a:gd name="connsiteY167" fmla="*/ 68913 h 272109"/>
              <a:gd name="connsiteX168" fmla="*/ 16902 w 271915"/>
              <a:gd name="connsiteY168" fmla="*/ 70777 h 272109"/>
              <a:gd name="connsiteX169" fmla="*/ 15886 w 271915"/>
              <a:gd name="connsiteY169" fmla="*/ 72658 h 272109"/>
              <a:gd name="connsiteX170" fmla="*/ 14899 w 271915"/>
              <a:gd name="connsiteY170" fmla="*/ 74555 h 272109"/>
              <a:gd name="connsiteX171" fmla="*/ 13947 w 271915"/>
              <a:gd name="connsiteY171" fmla="*/ 76466 h 272109"/>
              <a:gd name="connsiteX172" fmla="*/ 13023 w 271915"/>
              <a:gd name="connsiteY172" fmla="*/ 78393 h 272109"/>
              <a:gd name="connsiteX173" fmla="*/ 12128 w 271915"/>
              <a:gd name="connsiteY173" fmla="*/ 80334 h 272109"/>
              <a:gd name="connsiteX174" fmla="*/ 11262 w 271915"/>
              <a:gd name="connsiteY174" fmla="*/ 82288 h 272109"/>
              <a:gd name="connsiteX175" fmla="*/ 10431 w 271915"/>
              <a:gd name="connsiteY175" fmla="*/ 84256 h 272109"/>
              <a:gd name="connsiteX176" fmla="*/ 9629 w 271915"/>
              <a:gd name="connsiteY176" fmla="*/ 86237 h 272109"/>
              <a:gd name="connsiteX177" fmla="*/ 8861 w 271915"/>
              <a:gd name="connsiteY177" fmla="*/ 88230 h 272109"/>
              <a:gd name="connsiteX178" fmla="*/ 8122 w 271915"/>
              <a:gd name="connsiteY178" fmla="*/ 90236 h 272109"/>
              <a:gd name="connsiteX179" fmla="*/ 7412 w 271915"/>
              <a:gd name="connsiteY179" fmla="*/ 92252 h 272109"/>
              <a:gd name="connsiteX180" fmla="*/ 6736 w 271915"/>
              <a:gd name="connsiteY180" fmla="*/ 94279 h 272109"/>
              <a:gd name="connsiteX181" fmla="*/ 6096 w 271915"/>
              <a:gd name="connsiteY181" fmla="*/ 96317 h 272109"/>
              <a:gd name="connsiteX182" fmla="*/ 5484 w 271915"/>
              <a:gd name="connsiteY182" fmla="*/ 98364 h 272109"/>
              <a:gd name="connsiteX183" fmla="*/ 4901 w 271915"/>
              <a:gd name="connsiteY183" fmla="*/ 100421 h 272109"/>
              <a:gd name="connsiteX184" fmla="*/ 4352 w 271915"/>
              <a:gd name="connsiteY184" fmla="*/ 102487 h 272109"/>
              <a:gd name="connsiteX185" fmla="*/ 3839 w 271915"/>
              <a:gd name="connsiteY185" fmla="*/ 104561 h 272109"/>
              <a:gd name="connsiteX186" fmla="*/ 3359 w 271915"/>
              <a:gd name="connsiteY186" fmla="*/ 106643 h 272109"/>
              <a:gd name="connsiteX187" fmla="*/ 2909 w 271915"/>
              <a:gd name="connsiteY187" fmla="*/ 108732 h 272109"/>
              <a:gd name="connsiteX188" fmla="*/ 2493 w 271915"/>
              <a:gd name="connsiteY188" fmla="*/ 110828 h 272109"/>
              <a:gd name="connsiteX189" fmla="*/ 2107 w 271915"/>
              <a:gd name="connsiteY189" fmla="*/ 112931 h 272109"/>
              <a:gd name="connsiteX190" fmla="*/ 1754 w 271915"/>
              <a:gd name="connsiteY190" fmla="*/ 115039 h 272109"/>
              <a:gd name="connsiteX191" fmla="*/ 1437 w 271915"/>
              <a:gd name="connsiteY191" fmla="*/ 117152 h 272109"/>
              <a:gd name="connsiteX192" fmla="*/ 1154 w 271915"/>
              <a:gd name="connsiteY192" fmla="*/ 119270 h 272109"/>
              <a:gd name="connsiteX193" fmla="*/ 906 w 271915"/>
              <a:gd name="connsiteY193" fmla="*/ 121393 h 272109"/>
              <a:gd name="connsiteX194" fmla="*/ 687 w 271915"/>
              <a:gd name="connsiteY194" fmla="*/ 123519 h 272109"/>
              <a:gd name="connsiteX195" fmla="*/ 502 w 271915"/>
              <a:gd name="connsiteY195" fmla="*/ 125647 h 272109"/>
              <a:gd name="connsiteX196" fmla="*/ 352 w 271915"/>
              <a:gd name="connsiteY196" fmla="*/ 127779 h 272109"/>
              <a:gd name="connsiteX197" fmla="*/ 236 w 271915"/>
              <a:gd name="connsiteY197" fmla="*/ 129913 h 272109"/>
              <a:gd name="connsiteX198" fmla="*/ 150 w 271915"/>
              <a:gd name="connsiteY198" fmla="*/ 132049 h 272109"/>
              <a:gd name="connsiteX199" fmla="*/ 98 w 271915"/>
              <a:gd name="connsiteY199" fmla="*/ 134185 h 272109"/>
              <a:gd name="connsiteX200" fmla="*/ 80 w 271915"/>
              <a:gd name="connsiteY200" fmla="*/ 136323 h 272109"/>
              <a:gd name="connsiteX201" fmla="*/ 98 w 271915"/>
              <a:gd name="connsiteY201" fmla="*/ 138460 h 272109"/>
              <a:gd name="connsiteX202" fmla="*/ 150 w 271915"/>
              <a:gd name="connsiteY202" fmla="*/ 140596 h 272109"/>
              <a:gd name="connsiteX203" fmla="*/ 236 w 271915"/>
              <a:gd name="connsiteY203" fmla="*/ 142732 h 272109"/>
              <a:gd name="connsiteX204" fmla="*/ 352 w 271915"/>
              <a:gd name="connsiteY204" fmla="*/ 144866 h 272109"/>
              <a:gd name="connsiteX205" fmla="*/ 502 w 271915"/>
              <a:gd name="connsiteY205" fmla="*/ 146997 h 272109"/>
              <a:gd name="connsiteX206" fmla="*/ 687 w 271915"/>
              <a:gd name="connsiteY206" fmla="*/ 149126 h 272109"/>
              <a:gd name="connsiteX207" fmla="*/ 906 w 271915"/>
              <a:gd name="connsiteY207" fmla="*/ 151252 h 272109"/>
              <a:gd name="connsiteX208" fmla="*/ 1154 w 271915"/>
              <a:gd name="connsiteY208" fmla="*/ 153374 h 272109"/>
              <a:gd name="connsiteX209" fmla="*/ 1437 w 271915"/>
              <a:gd name="connsiteY209" fmla="*/ 155493 h 272109"/>
              <a:gd name="connsiteX210" fmla="*/ 1754 w 271915"/>
              <a:gd name="connsiteY210" fmla="*/ 157606 h 272109"/>
              <a:gd name="connsiteX211" fmla="*/ 2107 w 271915"/>
              <a:gd name="connsiteY211" fmla="*/ 159714 h 272109"/>
              <a:gd name="connsiteX212" fmla="*/ 2493 w 271915"/>
              <a:gd name="connsiteY212" fmla="*/ 161817 h 272109"/>
              <a:gd name="connsiteX213" fmla="*/ 2909 w 271915"/>
              <a:gd name="connsiteY213" fmla="*/ 163913 h 272109"/>
              <a:gd name="connsiteX214" fmla="*/ 3359 w 271915"/>
              <a:gd name="connsiteY214" fmla="*/ 166002 h 272109"/>
              <a:gd name="connsiteX215" fmla="*/ 3839 w 271915"/>
              <a:gd name="connsiteY215" fmla="*/ 168084 h 272109"/>
              <a:gd name="connsiteX216" fmla="*/ 4352 w 271915"/>
              <a:gd name="connsiteY216" fmla="*/ 170158 h 272109"/>
              <a:gd name="connsiteX217" fmla="*/ 4901 w 271915"/>
              <a:gd name="connsiteY217" fmla="*/ 172224 h 272109"/>
              <a:gd name="connsiteX218" fmla="*/ 5484 w 271915"/>
              <a:gd name="connsiteY218" fmla="*/ 174280 h 272109"/>
              <a:gd name="connsiteX219" fmla="*/ 6096 w 271915"/>
              <a:gd name="connsiteY219" fmla="*/ 176328 h 272109"/>
              <a:gd name="connsiteX220" fmla="*/ 6736 w 271915"/>
              <a:gd name="connsiteY220" fmla="*/ 178366 h 272109"/>
              <a:gd name="connsiteX221" fmla="*/ 7412 w 271915"/>
              <a:gd name="connsiteY221" fmla="*/ 180393 h 272109"/>
              <a:gd name="connsiteX222" fmla="*/ 8122 w 271915"/>
              <a:gd name="connsiteY222" fmla="*/ 182409 h 272109"/>
              <a:gd name="connsiteX223" fmla="*/ 8861 w 271915"/>
              <a:gd name="connsiteY223" fmla="*/ 184414 h 272109"/>
              <a:gd name="connsiteX224" fmla="*/ 9629 w 271915"/>
              <a:gd name="connsiteY224" fmla="*/ 186407 h 272109"/>
              <a:gd name="connsiteX225" fmla="*/ 10431 w 271915"/>
              <a:gd name="connsiteY225" fmla="*/ 188388 h 272109"/>
              <a:gd name="connsiteX226" fmla="*/ 11262 w 271915"/>
              <a:gd name="connsiteY226" fmla="*/ 190356 h 272109"/>
              <a:gd name="connsiteX227" fmla="*/ 12128 w 271915"/>
              <a:gd name="connsiteY227" fmla="*/ 192311 h 272109"/>
              <a:gd name="connsiteX228" fmla="*/ 13023 w 271915"/>
              <a:gd name="connsiteY228" fmla="*/ 194252 h 272109"/>
              <a:gd name="connsiteX229" fmla="*/ 13947 w 271915"/>
              <a:gd name="connsiteY229" fmla="*/ 196178 h 272109"/>
              <a:gd name="connsiteX230" fmla="*/ 14899 w 271915"/>
              <a:gd name="connsiteY230" fmla="*/ 198090 h 272109"/>
              <a:gd name="connsiteX231" fmla="*/ 15886 w 271915"/>
              <a:gd name="connsiteY231" fmla="*/ 199987 h 272109"/>
              <a:gd name="connsiteX232" fmla="*/ 16902 w 271915"/>
              <a:gd name="connsiteY232" fmla="*/ 201867 h 272109"/>
              <a:gd name="connsiteX233" fmla="*/ 17941 w 271915"/>
              <a:gd name="connsiteY233" fmla="*/ 203732 h 272109"/>
              <a:gd name="connsiteX234" fmla="*/ 19015 w 271915"/>
              <a:gd name="connsiteY234" fmla="*/ 205580 h 272109"/>
              <a:gd name="connsiteX235" fmla="*/ 20118 w 271915"/>
              <a:gd name="connsiteY235" fmla="*/ 207411 h 272109"/>
              <a:gd name="connsiteX236" fmla="*/ 21249 w 271915"/>
              <a:gd name="connsiteY236" fmla="*/ 209224 h 272109"/>
              <a:gd name="connsiteX237" fmla="*/ 22404 w 271915"/>
              <a:gd name="connsiteY237" fmla="*/ 211020 h 272109"/>
              <a:gd name="connsiteX238" fmla="*/ 23593 w 271915"/>
              <a:gd name="connsiteY238" fmla="*/ 212797 h 272109"/>
              <a:gd name="connsiteX239" fmla="*/ 24805 w 271915"/>
              <a:gd name="connsiteY239" fmla="*/ 214555 h 272109"/>
              <a:gd name="connsiteX240" fmla="*/ 26046 w 271915"/>
              <a:gd name="connsiteY240" fmla="*/ 216294 h 272109"/>
              <a:gd name="connsiteX241" fmla="*/ 27316 w 271915"/>
              <a:gd name="connsiteY241" fmla="*/ 218013 h 272109"/>
              <a:gd name="connsiteX242" fmla="*/ 28615 w 271915"/>
              <a:gd name="connsiteY242" fmla="*/ 219711 h 272109"/>
              <a:gd name="connsiteX243" fmla="*/ 29937 w 271915"/>
              <a:gd name="connsiteY243" fmla="*/ 221390 h 272109"/>
              <a:gd name="connsiteX244" fmla="*/ 31282 w 271915"/>
              <a:gd name="connsiteY244" fmla="*/ 223047 h 272109"/>
              <a:gd name="connsiteX245" fmla="*/ 32656 w 271915"/>
              <a:gd name="connsiteY245" fmla="*/ 224683 h 272109"/>
              <a:gd name="connsiteX246" fmla="*/ 34059 w 271915"/>
              <a:gd name="connsiteY246" fmla="*/ 226297 h 272109"/>
              <a:gd name="connsiteX247" fmla="*/ 35485 w 271915"/>
              <a:gd name="connsiteY247" fmla="*/ 227889 h 272109"/>
              <a:gd name="connsiteX248" fmla="*/ 36934 w 271915"/>
              <a:gd name="connsiteY248" fmla="*/ 229459 h 272109"/>
              <a:gd name="connsiteX249" fmla="*/ 38406 w 271915"/>
              <a:gd name="connsiteY249" fmla="*/ 231005 h 272109"/>
              <a:gd name="connsiteX250" fmla="*/ 39907 w 271915"/>
              <a:gd name="connsiteY250" fmla="*/ 232528 h 272109"/>
              <a:gd name="connsiteX251" fmla="*/ 41425 w 271915"/>
              <a:gd name="connsiteY251" fmla="*/ 234027 h 272109"/>
              <a:gd name="connsiteX252" fmla="*/ 42972 w 271915"/>
              <a:gd name="connsiteY252" fmla="*/ 235502 h 272109"/>
              <a:gd name="connsiteX253" fmla="*/ 44542 w 271915"/>
              <a:gd name="connsiteY253" fmla="*/ 236953 h 272109"/>
              <a:gd name="connsiteX254" fmla="*/ 46130 w 271915"/>
              <a:gd name="connsiteY254" fmla="*/ 238379 h 272109"/>
              <a:gd name="connsiteX255" fmla="*/ 47741 w 271915"/>
              <a:gd name="connsiteY255" fmla="*/ 239780 h 272109"/>
              <a:gd name="connsiteX256" fmla="*/ 49380 w 271915"/>
              <a:gd name="connsiteY256" fmla="*/ 241155 h 272109"/>
              <a:gd name="connsiteX257" fmla="*/ 51037 w 271915"/>
              <a:gd name="connsiteY257" fmla="*/ 242504 h 272109"/>
              <a:gd name="connsiteX258" fmla="*/ 52711 w 271915"/>
              <a:gd name="connsiteY258" fmla="*/ 243827 h 272109"/>
              <a:gd name="connsiteX259" fmla="*/ 54408 w 271915"/>
              <a:gd name="connsiteY259" fmla="*/ 245123 h 272109"/>
              <a:gd name="connsiteX260" fmla="*/ 56128 w 271915"/>
              <a:gd name="connsiteY260" fmla="*/ 246393 h 272109"/>
              <a:gd name="connsiteX261" fmla="*/ 57866 w 271915"/>
              <a:gd name="connsiteY261" fmla="*/ 247636 h 272109"/>
              <a:gd name="connsiteX262" fmla="*/ 59621 w 271915"/>
              <a:gd name="connsiteY262" fmla="*/ 248851 h 272109"/>
              <a:gd name="connsiteX263" fmla="*/ 61399 w 271915"/>
              <a:gd name="connsiteY263" fmla="*/ 250038 h 272109"/>
              <a:gd name="connsiteX264" fmla="*/ 63189 w 271915"/>
              <a:gd name="connsiteY264" fmla="*/ 251197 h 272109"/>
              <a:gd name="connsiteX265" fmla="*/ 65001 w 271915"/>
              <a:gd name="connsiteY265" fmla="*/ 252328 h 272109"/>
              <a:gd name="connsiteX266" fmla="*/ 66831 w 271915"/>
              <a:gd name="connsiteY266" fmla="*/ 253430 h 272109"/>
              <a:gd name="connsiteX267" fmla="*/ 68679 w 271915"/>
              <a:gd name="connsiteY267" fmla="*/ 254504 h 272109"/>
              <a:gd name="connsiteX268" fmla="*/ 70543 w 271915"/>
              <a:gd name="connsiteY268" fmla="*/ 255548 h 272109"/>
              <a:gd name="connsiteX269" fmla="*/ 72425 w 271915"/>
              <a:gd name="connsiteY269" fmla="*/ 256563 h 272109"/>
              <a:gd name="connsiteX270" fmla="*/ 74319 w 271915"/>
              <a:gd name="connsiteY270" fmla="*/ 257548 h 272109"/>
              <a:gd name="connsiteX271" fmla="*/ 76229 w 271915"/>
              <a:gd name="connsiteY271" fmla="*/ 258503 h 272109"/>
              <a:gd name="connsiteX272" fmla="*/ 78152 w 271915"/>
              <a:gd name="connsiteY272" fmla="*/ 259429 h 272109"/>
              <a:gd name="connsiteX273" fmla="*/ 80091 w 271915"/>
              <a:gd name="connsiteY273" fmla="*/ 260323 h 272109"/>
              <a:gd name="connsiteX274" fmla="*/ 82048 w 271915"/>
              <a:gd name="connsiteY274" fmla="*/ 261188 h 272109"/>
              <a:gd name="connsiteX275" fmla="*/ 84011 w 271915"/>
              <a:gd name="connsiteY275" fmla="*/ 262021 h 272109"/>
              <a:gd name="connsiteX276" fmla="*/ 85991 w 271915"/>
              <a:gd name="connsiteY276" fmla="*/ 262823 h 272109"/>
              <a:gd name="connsiteX277" fmla="*/ 87983 w 271915"/>
              <a:gd name="connsiteY277" fmla="*/ 263594 h 272109"/>
              <a:gd name="connsiteX278" fmla="*/ 89986 w 271915"/>
              <a:gd name="connsiteY278" fmla="*/ 264334 h 272109"/>
              <a:gd name="connsiteX279" fmla="*/ 92001 w 271915"/>
              <a:gd name="connsiteY279" fmla="*/ 265042 h 272109"/>
              <a:gd name="connsiteX280" fmla="*/ 94027 w 271915"/>
              <a:gd name="connsiteY280" fmla="*/ 265719 h 272109"/>
              <a:gd name="connsiteX281" fmla="*/ 96065 w 271915"/>
              <a:gd name="connsiteY281" fmla="*/ 266363 h 272109"/>
              <a:gd name="connsiteX282" fmla="*/ 98108 w 271915"/>
              <a:gd name="connsiteY282" fmla="*/ 266975 h 272109"/>
              <a:gd name="connsiteX283" fmla="*/ 100163 w 271915"/>
              <a:gd name="connsiteY283" fmla="*/ 267555 h 272109"/>
              <a:gd name="connsiteX284" fmla="*/ 102230 w 271915"/>
              <a:gd name="connsiteY284" fmla="*/ 268103 h 272109"/>
              <a:gd name="connsiteX285" fmla="*/ 104302 w 271915"/>
              <a:gd name="connsiteY285" fmla="*/ 268618 h 272109"/>
              <a:gd name="connsiteX286" fmla="*/ 106381 w 271915"/>
              <a:gd name="connsiteY286" fmla="*/ 269101 h 272109"/>
              <a:gd name="connsiteX287" fmla="*/ 108470 w 271915"/>
              <a:gd name="connsiteY287" fmla="*/ 269550 h 272109"/>
              <a:gd name="connsiteX288" fmla="*/ 110566 w 271915"/>
              <a:gd name="connsiteY288" fmla="*/ 269967 h 272109"/>
              <a:gd name="connsiteX289" fmla="*/ 112667 w 271915"/>
              <a:gd name="connsiteY289" fmla="*/ 270352 h 272109"/>
              <a:gd name="connsiteX290" fmla="*/ 114774 w 271915"/>
              <a:gd name="connsiteY290" fmla="*/ 270702 h 272109"/>
              <a:gd name="connsiteX291" fmla="*/ 116887 w 271915"/>
              <a:gd name="connsiteY291" fmla="*/ 271020 h 272109"/>
              <a:gd name="connsiteX292" fmla="*/ 119000 w 271915"/>
              <a:gd name="connsiteY292" fmla="*/ 271304 h 272109"/>
              <a:gd name="connsiteX293" fmla="*/ 121124 w 271915"/>
              <a:gd name="connsiteY293" fmla="*/ 271556 h 272109"/>
              <a:gd name="connsiteX294" fmla="*/ 123249 w 271915"/>
              <a:gd name="connsiteY294" fmla="*/ 271773 h 272109"/>
              <a:gd name="connsiteX295" fmla="*/ 125373 w 271915"/>
              <a:gd name="connsiteY295" fmla="*/ 271958 h 272109"/>
              <a:gd name="connsiteX296" fmla="*/ 127503 w 271915"/>
              <a:gd name="connsiteY296" fmla="*/ 272109 h 272109"/>
              <a:gd name="connsiteX297" fmla="*/ 129639 w 271915"/>
              <a:gd name="connsiteY297" fmla="*/ 272226 h 272109"/>
              <a:gd name="connsiteX298" fmla="*/ 131769 w 271915"/>
              <a:gd name="connsiteY298" fmla="*/ 272310 h 272109"/>
              <a:gd name="connsiteX299" fmla="*/ 133905 w 271915"/>
              <a:gd name="connsiteY299" fmla="*/ 272360 h 272109"/>
              <a:gd name="connsiteX300" fmla="*/ 136041 w 271915"/>
              <a:gd name="connsiteY300" fmla="*/ 272378 h 272109"/>
              <a:gd name="connsiteX301" fmla="*/ 138177 w 271915"/>
              <a:gd name="connsiteY301" fmla="*/ 272360 h 272109"/>
              <a:gd name="connsiteX302" fmla="*/ 140313 w 271915"/>
              <a:gd name="connsiteY302" fmla="*/ 272310 h 272109"/>
              <a:gd name="connsiteX303" fmla="*/ 142443 w 271915"/>
              <a:gd name="connsiteY303" fmla="*/ 272226 h 272109"/>
              <a:gd name="connsiteX304" fmla="*/ 144579 w 271915"/>
              <a:gd name="connsiteY304" fmla="*/ 272109 h 272109"/>
              <a:gd name="connsiteX305" fmla="*/ 146709 w 271915"/>
              <a:gd name="connsiteY305" fmla="*/ 271958 h 272109"/>
              <a:gd name="connsiteX306" fmla="*/ 148834 w 271915"/>
              <a:gd name="connsiteY306" fmla="*/ 271773 h 272109"/>
              <a:gd name="connsiteX307" fmla="*/ 150958 w 271915"/>
              <a:gd name="connsiteY307" fmla="*/ 271556 h 272109"/>
              <a:gd name="connsiteX308" fmla="*/ 153083 w 271915"/>
              <a:gd name="connsiteY308" fmla="*/ 271304 h 272109"/>
              <a:gd name="connsiteX309" fmla="*/ 155195 w 271915"/>
              <a:gd name="connsiteY309" fmla="*/ 271020 h 272109"/>
              <a:gd name="connsiteX310" fmla="*/ 157308 w 271915"/>
              <a:gd name="connsiteY310" fmla="*/ 270702 h 272109"/>
              <a:gd name="connsiteX311" fmla="*/ 159415 w 271915"/>
              <a:gd name="connsiteY311" fmla="*/ 270352 h 272109"/>
              <a:gd name="connsiteX312" fmla="*/ 161517 w 271915"/>
              <a:gd name="connsiteY312" fmla="*/ 269967 h 272109"/>
              <a:gd name="connsiteX313" fmla="*/ 163612 w 271915"/>
              <a:gd name="connsiteY313" fmla="*/ 269550 h 272109"/>
              <a:gd name="connsiteX314" fmla="*/ 165702 w 271915"/>
              <a:gd name="connsiteY314" fmla="*/ 269101 h 272109"/>
              <a:gd name="connsiteX315" fmla="*/ 167780 w 271915"/>
              <a:gd name="connsiteY315" fmla="*/ 268618 h 272109"/>
              <a:gd name="connsiteX316" fmla="*/ 169852 w 271915"/>
              <a:gd name="connsiteY316" fmla="*/ 268103 h 272109"/>
              <a:gd name="connsiteX317" fmla="*/ 171919 w 271915"/>
              <a:gd name="connsiteY317" fmla="*/ 267555 h 272109"/>
              <a:gd name="connsiteX318" fmla="*/ 173974 w 271915"/>
              <a:gd name="connsiteY318" fmla="*/ 266975 h 272109"/>
              <a:gd name="connsiteX319" fmla="*/ 176018 w 271915"/>
              <a:gd name="connsiteY319" fmla="*/ 266363 h 272109"/>
              <a:gd name="connsiteX320" fmla="*/ 178056 w 271915"/>
              <a:gd name="connsiteY320" fmla="*/ 265719 h 272109"/>
              <a:gd name="connsiteX321" fmla="*/ 180082 w 271915"/>
              <a:gd name="connsiteY321" fmla="*/ 265042 h 272109"/>
              <a:gd name="connsiteX322" fmla="*/ 182097 w 271915"/>
              <a:gd name="connsiteY322" fmla="*/ 264334 h 272109"/>
              <a:gd name="connsiteX323" fmla="*/ 184100 w 271915"/>
              <a:gd name="connsiteY323" fmla="*/ 263594 h 272109"/>
              <a:gd name="connsiteX324" fmla="*/ 186091 w 271915"/>
              <a:gd name="connsiteY324" fmla="*/ 262823 h 272109"/>
              <a:gd name="connsiteX325" fmla="*/ 188071 w 271915"/>
              <a:gd name="connsiteY325" fmla="*/ 262021 h 272109"/>
              <a:gd name="connsiteX326" fmla="*/ 190034 w 271915"/>
              <a:gd name="connsiteY326" fmla="*/ 261188 h 272109"/>
              <a:gd name="connsiteX327" fmla="*/ 191991 w 271915"/>
              <a:gd name="connsiteY327" fmla="*/ 260323 h 272109"/>
              <a:gd name="connsiteX328" fmla="*/ 193931 w 271915"/>
              <a:gd name="connsiteY328" fmla="*/ 259429 h 272109"/>
              <a:gd name="connsiteX329" fmla="*/ 195853 w 271915"/>
              <a:gd name="connsiteY329" fmla="*/ 258503 h 272109"/>
              <a:gd name="connsiteX330" fmla="*/ 197764 w 271915"/>
              <a:gd name="connsiteY330" fmla="*/ 257548 h 272109"/>
              <a:gd name="connsiteX331" fmla="*/ 199657 w 271915"/>
              <a:gd name="connsiteY331" fmla="*/ 256563 h 272109"/>
              <a:gd name="connsiteX332" fmla="*/ 201539 w 271915"/>
              <a:gd name="connsiteY332" fmla="*/ 255548 h 272109"/>
              <a:gd name="connsiteX333" fmla="*/ 203404 w 271915"/>
              <a:gd name="connsiteY333" fmla="*/ 254504 h 272109"/>
              <a:gd name="connsiteX334" fmla="*/ 205251 w 271915"/>
              <a:gd name="connsiteY334" fmla="*/ 253430 h 272109"/>
              <a:gd name="connsiteX335" fmla="*/ 207081 w 271915"/>
              <a:gd name="connsiteY335" fmla="*/ 252328 h 272109"/>
              <a:gd name="connsiteX336" fmla="*/ 208888 w 271915"/>
              <a:gd name="connsiteY336" fmla="*/ 251197 h 272109"/>
              <a:gd name="connsiteX337" fmla="*/ 210683 w 271915"/>
              <a:gd name="connsiteY337" fmla="*/ 250038 h 272109"/>
              <a:gd name="connsiteX338" fmla="*/ 212461 w 271915"/>
              <a:gd name="connsiteY338" fmla="*/ 248851 h 272109"/>
              <a:gd name="connsiteX339" fmla="*/ 214216 w 271915"/>
              <a:gd name="connsiteY339" fmla="*/ 247636 h 272109"/>
              <a:gd name="connsiteX340" fmla="*/ 215954 w 271915"/>
              <a:gd name="connsiteY340" fmla="*/ 246393 h 272109"/>
              <a:gd name="connsiteX341" fmla="*/ 217674 w 271915"/>
              <a:gd name="connsiteY341" fmla="*/ 245123 h 272109"/>
              <a:gd name="connsiteX342" fmla="*/ 219372 w 271915"/>
              <a:gd name="connsiteY342" fmla="*/ 243827 h 272109"/>
              <a:gd name="connsiteX343" fmla="*/ 221046 w 271915"/>
              <a:gd name="connsiteY343" fmla="*/ 242504 h 272109"/>
              <a:gd name="connsiteX344" fmla="*/ 222702 w 271915"/>
              <a:gd name="connsiteY344" fmla="*/ 241155 h 272109"/>
              <a:gd name="connsiteX345" fmla="*/ 224336 w 271915"/>
              <a:gd name="connsiteY345" fmla="*/ 239780 h 272109"/>
              <a:gd name="connsiteX346" fmla="*/ 225953 w 271915"/>
              <a:gd name="connsiteY346" fmla="*/ 238379 h 272109"/>
              <a:gd name="connsiteX347" fmla="*/ 227540 w 271915"/>
              <a:gd name="connsiteY347" fmla="*/ 236953 h 272109"/>
              <a:gd name="connsiteX348" fmla="*/ 229110 w 271915"/>
              <a:gd name="connsiteY348" fmla="*/ 235502 h 272109"/>
              <a:gd name="connsiteX349" fmla="*/ 230657 w 271915"/>
              <a:gd name="connsiteY349" fmla="*/ 234027 h 272109"/>
              <a:gd name="connsiteX350" fmla="*/ 232176 w 271915"/>
              <a:gd name="connsiteY350" fmla="*/ 232528 h 272109"/>
              <a:gd name="connsiteX351" fmla="*/ 233676 w 271915"/>
              <a:gd name="connsiteY351" fmla="*/ 231005 h 272109"/>
              <a:gd name="connsiteX352" fmla="*/ 235149 w 271915"/>
              <a:gd name="connsiteY352" fmla="*/ 229459 h 272109"/>
              <a:gd name="connsiteX353" fmla="*/ 236598 w 271915"/>
              <a:gd name="connsiteY353" fmla="*/ 227889 h 272109"/>
              <a:gd name="connsiteX354" fmla="*/ 238023 w 271915"/>
              <a:gd name="connsiteY354" fmla="*/ 226297 h 272109"/>
              <a:gd name="connsiteX355" fmla="*/ 239426 w 271915"/>
              <a:gd name="connsiteY355" fmla="*/ 224683 h 272109"/>
              <a:gd name="connsiteX356" fmla="*/ 240800 w 271915"/>
              <a:gd name="connsiteY356" fmla="*/ 223047 h 272109"/>
              <a:gd name="connsiteX357" fmla="*/ 242145 w 271915"/>
              <a:gd name="connsiteY357" fmla="*/ 221390 h 272109"/>
              <a:gd name="connsiteX358" fmla="*/ 243467 w 271915"/>
              <a:gd name="connsiteY358" fmla="*/ 219711 h 272109"/>
              <a:gd name="connsiteX359" fmla="*/ 244766 w 271915"/>
              <a:gd name="connsiteY359" fmla="*/ 218013 h 272109"/>
              <a:gd name="connsiteX360" fmla="*/ 246036 w 271915"/>
              <a:gd name="connsiteY360" fmla="*/ 216294 h 272109"/>
              <a:gd name="connsiteX361" fmla="*/ 247277 w 271915"/>
              <a:gd name="connsiteY361" fmla="*/ 214555 h 272109"/>
              <a:gd name="connsiteX362" fmla="*/ 248490 w 271915"/>
              <a:gd name="connsiteY362" fmla="*/ 212797 h 272109"/>
              <a:gd name="connsiteX363" fmla="*/ 249673 w 271915"/>
              <a:gd name="connsiteY363" fmla="*/ 211020 h 272109"/>
              <a:gd name="connsiteX364" fmla="*/ 250833 w 271915"/>
              <a:gd name="connsiteY364" fmla="*/ 209224 h 272109"/>
              <a:gd name="connsiteX365" fmla="*/ 251965 w 271915"/>
              <a:gd name="connsiteY365" fmla="*/ 207411 h 272109"/>
              <a:gd name="connsiteX366" fmla="*/ 253067 w 271915"/>
              <a:gd name="connsiteY366" fmla="*/ 205580 h 272109"/>
              <a:gd name="connsiteX367" fmla="*/ 254141 w 271915"/>
              <a:gd name="connsiteY367" fmla="*/ 203732 h 272109"/>
              <a:gd name="connsiteX368" fmla="*/ 255180 w 271915"/>
              <a:gd name="connsiteY368" fmla="*/ 201867 h 272109"/>
              <a:gd name="connsiteX369" fmla="*/ 256196 w 271915"/>
              <a:gd name="connsiteY369" fmla="*/ 199987 h 272109"/>
              <a:gd name="connsiteX370" fmla="*/ 257178 w 271915"/>
              <a:gd name="connsiteY370" fmla="*/ 198090 h 272109"/>
              <a:gd name="connsiteX371" fmla="*/ 258136 w 271915"/>
              <a:gd name="connsiteY371" fmla="*/ 196178 h 272109"/>
              <a:gd name="connsiteX372" fmla="*/ 259059 w 271915"/>
              <a:gd name="connsiteY372" fmla="*/ 194252 h 272109"/>
              <a:gd name="connsiteX373" fmla="*/ 259954 w 271915"/>
              <a:gd name="connsiteY373" fmla="*/ 192311 h 272109"/>
              <a:gd name="connsiteX374" fmla="*/ 260814 w 271915"/>
              <a:gd name="connsiteY374" fmla="*/ 190356 h 272109"/>
              <a:gd name="connsiteX375" fmla="*/ 261651 w 271915"/>
              <a:gd name="connsiteY375" fmla="*/ 188388 h 272109"/>
              <a:gd name="connsiteX376" fmla="*/ 262454 w 271915"/>
              <a:gd name="connsiteY376" fmla="*/ 186407 h 272109"/>
              <a:gd name="connsiteX377" fmla="*/ 263222 w 271915"/>
              <a:gd name="connsiteY377" fmla="*/ 184414 h 272109"/>
              <a:gd name="connsiteX378" fmla="*/ 263961 w 271915"/>
              <a:gd name="connsiteY378" fmla="*/ 182409 h 272109"/>
              <a:gd name="connsiteX379" fmla="*/ 264671 w 271915"/>
              <a:gd name="connsiteY379" fmla="*/ 180393 h 272109"/>
              <a:gd name="connsiteX380" fmla="*/ 265346 w 271915"/>
              <a:gd name="connsiteY380" fmla="*/ 178366 h 272109"/>
              <a:gd name="connsiteX381" fmla="*/ 265987 w 271915"/>
              <a:gd name="connsiteY381" fmla="*/ 176328 h 272109"/>
              <a:gd name="connsiteX382" fmla="*/ 266599 w 271915"/>
              <a:gd name="connsiteY382" fmla="*/ 174280 h 272109"/>
              <a:gd name="connsiteX383" fmla="*/ 267182 w 271915"/>
              <a:gd name="connsiteY383" fmla="*/ 172224 h 272109"/>
              <a:gd name="connsiteX384" fmla="*/ 267730 w 271915"/>
              <a:gd name="connsiteY384" fmla="*/ 170158 h 272109"/>
              <a:gd name="connsiteX385" fmla="*/ 268244 w 271915"/>
              <a:gd name="connsiteY385" fmla="*/ 168084 h 272109"/>
              <a:gd name="connsiteX386" fmla="*/ 268723 w 271915"/>
              <a:gd name="connsiteY386" fmla="*/ 166002 h 272109"/>
              <a:gd name="connsiteX387" fmla="*/ 269173 w 271915"/>
              <a:gd name="connsiteY387" fmla="*/ 163913 h 272109"/>
              <a:gd name="connsiteX388" fmla="*/ 269589 w 271915"/>
              <a:gd name="connsiteY388" fmla="*/ 161817 h 272109"/>
              <a:gd name="connsiteX389" fmla="*/ 269976 w 271915"/>
              <a:gd name="connsiteY389" fmla="*/ 159714 h 272109"/>
              <a:gd name="connsiteX390" fmla="*/ 270322 w 271915"/>
              <a:gd name="connsiteY390" fmla="*/ 157606 h 272109"/>
              <a:gd name="connsiteX391" fmla="*/ 270640 w 271915"/>
              <a:gd name="connsiteY391" fmla="*/ 155493 h 272109"/>
              <a:gd name="connsiteX392" fmla="*/ 270928 w 271915"/>
              <a:gd name="connsiteY392" fmla="*/ 153374 h 272109"/>
              <a:gd name="connsiteX393" fmla="*/ 271177 w 271915"/>
              <a:gd name="connsiteY393" fmla="*/ 151252 h 272109"/>
              <a:gd name="connsiteX394" fmla="*/ 271396 w 271915"/>
              <a:gd name="connsiteY394" fmla="*/ 149126 h 272109"/>
              <a:gd name="connsiteX395" fmla="*/ 271581 w 271915"/>
              <a:gd name="connsiteY395" fmla="*/ 146997 h 272109"/>
              <a:gd name="connsiteX396" fmla="*/ 271731 w 271915"/>
              <a:gd name="connsiteY396" fmla="*/ 144866 h 272109"/>
              <a:gd name="connsiteX397" fmla="*/ 271846 w 271915"/>
              <a:gd name="connsiteY397" fmla="*/ 142732 h 272109"/>
              <a:gd name="connsiteX398" fmla="*/ 271933 w 271915"/>
              <a:gd name="connsiteY398" fmla="*/ 140596 h 272109"/>
              <a:gd name="connsiteX399" fmla="*/ 271985 w 271915"/>
              <a:gd name="connsiteY399" fmla="*/ 138460 h 272109"/>
              <a:gd name="connsiteX400" fmla="*/ 271996 w 271915"/>
              <a:gd name="connsiteY400" fmla="*/ 136323 h 27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9">
                <a:moveTo>
                  <a:pt x="271996" y="136323"/>
                </a:moveTo>
                <a:cubicBezTo>
                  <a:pt x="271996" y="135610"/>
                  <a:pt x="271991" y="134897"/>
                  <a:pt x="271985" y="134185"/>
                </a:cubicBezTo>
                <a:cubicBezTo>
                  <a:pt x="271973" y="133473"/>
                  <a:pt x="271956" y="132761"/>
                  <a:pt x="271933" y="132049"/>
                </a:cubicBezTo>
                <a:cubicBezTo>
                  <a:pt x="271910" y="131337"/>
                  <a:pt x="271881" y="130625"/>
                  <a:pt x="271846" y="129913"/>
                </a:cubicBezTo>
                <a:cubicBezTo>
                  <a:pt x="271812" y="129202"/>
                  <a:pt x="271777" y="128490"/>
                  <a:pt x="271731" y="127779"/>
                </a:cubicBezTo>
                <a:cubicBezTo>
                  <a:pt x="271685" y="127069"/>
                  <a:pt x="271638" y="126358"/>
                  <a:pt x="271581" y="125647"/>
                </a:cubicBezTo>
                <a:cubicBezTo>
                  <a:pt x="271523" y="124937"/>
                  <a:pt x="271465" y="124228"/>
                  <a:pt x="271396" y="123519"/>
                </a:cubicBezTo>
                <a:cubicBezTo>
                  <a:pt x="271327" y="122809"/>
                  <a:pt x="271257" y="122100"/>
                  <a:pt x="271177" y="121393"/>
                </a:cubicBezTo>
                <a:cubicBezTo>
                  <a:pt x="271102" y="120685"/>
                  <a:pt x="271015" y="119977"/>
                  <a:pt x="270928" y="119270"/>
                </a:cubicBezTo>
                <a:cubicBezTo>
                  <a:pt x="270836" y="118563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9"/>
                </a:cubicBezTo>
                <a:cubicBezTo>
                  <a:pt x="270213" y="114335"/>
                  <a:pt x="270097" y="113633"/>
                  <a:pt x="269976" y="112931"/>
                </a:cubicBezTo>
                <a:cubicBezTo>
                  <a:pt x="269855" y="112229"/>
                  <a:pt x="269722" y="111528"/>
                  <a:pt x="269589" y="110828"/>
                </a:cubicBezTo>
                <a:cubicBezTo>
                  <a:pt x="269456" y="110128"/>
                  <a:pt x="269318" y="109430"/>
                  <a:pt x="269173" y="108732"/>
                </a:cubicBezTo>
                <a:cubicBezTo>
                  <a:pt x="269029" y="108035"/>
                  <a:pt x="268879" y="107338"/>
                  <a:pt x="268723" y="106643"/>
                </a:cubicBezTo>
                <a:cubicBezTo>
                  <a:pt x="268567" y="105948"/>
                  <a:pt x="268411" y="105254"/>
                  <a:pt x="268244" y="104561"/>
                </a:cubicBezTo>
                <a:cubicBezTo>
                  <a:pt x="268077" y="103869"/>
                  <a:pt x="267903" y="103177"/>
                  <a:pt x="267730" y="102487"/>
                </a:cubicBezTo>
                <a:cubicBezTo>
                  <a:pt x="267551" y="101797"/>
                  <a:pt x="267367" y="101108"/>
                  <a:pt x="267182" y="100421"/>
                </a:cubicBezTo>
                <a:cubicBezTo>
                  <a:pt x="266991" y="99734"/>
                  <a:pt x="266801" y="99048"/>
                  <a:pt x="266599" y="98364"/>
                </a:cubicBezTo>
                <a:cubicBezTo>
                  <a:pt x="266402" y="97680"/>
                  <a:pt x="266200" y="96997"/>
                  <a:pt x="265987" y="96317"/>
                </a:cubicBezTo>
                <a:cubicBezTo>
                  <a:pt x="265779" y="95636"/>
                  <a:pt x="265565" y="94956"/>
                  <a:pt x="265346" y="94279"/>
                </a:cubicBezTo>
                <a:cubicBezTo>
                  <a:pt x="265127" y="93602"/>
                  <a:pt x="264902" y="92926"/>
                  <a:pt x="264671" y="92252"/>
                </a:cubicBezTo>
                <a:cubicBezTo>
                  <a:pt x="264440" y="91578"/>
                  <a:pt x="264203" y="90906"/>
                  <a:pt x="263961" y="90236"/>
                </a:cubicBezTo>
                <a:cubicBezTo>
                  <a:pt x="263718" y="89565"/>
                  <a:pt x="263476" y="88897"/>
                  <a:pt x="263222" y="88230"/>
                </a:cubicBezTo>
                <a:cubicBezTo>
                  <a:pt x="262968" y="87564"/>
                  <a:pt x="262714" y="86899"/>
                  <a:pt x="262454" y="86237"/>
                </a:cubicBezTo>
                <a:cubicBezTo>
                  <a:pt x="262188" y="85575"/>
                  <a:pt x="261923" y="84914"/>
                  <a:pt x="261651" y="84256"/>
                </a:cubicBezTo>
                <a:cubicBezTo>
                  <a:pt x="261380" y="83598"/>
                  <a:pt x="261097" y="82942"/>
                  <a:pt x="260814" y="82288"/>
                </a:cubicBezTo>
                <a:cubicBezTo>
                  <a:pt x="260532" y="81635"/>
                  <a:pt x="260249" y="80983"/>
                  <a:pt x="259954" y="80334"/>
                </a:cubicBezTo>
                <a:cubicBezTo>
                  <a:pt x="259660" y="79685"/>
                  <a:pt x="259360" y="79038"/>
                  <a:pt x="259059" y="78393"/>
                </a:cubicBezTo>
                <a:cubicBezTo>
                  <a:pt x="258754" y="77748"/>
                  <a:pt x="258448" y="77106"/>
                  <a:pt x="258136" y="76466"/>
                </a:cubicBezTo>
                <a:cubicBezTo>
                  <a:pt x="257824" y="75827"/>
                  <a:pt x="257501" y="75190"/>
                  <a:pt x="257178" y="74555"/>
                </a:cubicBezTo>
                <a:cubicBezTo>
                  <a:pt x="256860" y="73920"/>
                  <a:pt x="256531" y="73288"/>
                  <a:pt x="256196" y="72658"/>
                </a:cubicBezTo>
                <a:cubicBezTo>
                  <a:pt x="255861" y="72028"/>
                  <a:pt x="255527" y="71402"/>
                  <a:pt x="255180" y="70777"/>
                </a:cubicBezTo>
                <a:cubicBezTo>
                  <a:pt x="254840" y="70153"/>
                  <a:pt x="254493" y="69532"/>
                  <a:pt x="254141" y="68913"/>
                </a:cubicBezTo>
                <a:cubicBezTo>
                  <a:pt x="253783" y="68294"/>
                  <a:pt x="253425" y="67678"/>
                  <a:pt x="253067" y="67065"/>
                </a:cubicBezTo>
                <a:cubicBezTo>
                  <a:pt x="252704" y="66451"/>
                  <a:pt x="252334" y="65841"/>
                  <a:pt x="251965" y="65234"/>
                </a:cubicBezTo>
                <a:cubicBezTo>
                  <a:pt x="251589" y="64627"/>
                  <a:pt x="251214" y="64022"/>
                  <a:pt x="250833" y="63420"/>
                </a:cubicBezTo>
                <a:cubicBezTo>
                  <a:pt x="250452" y="62819"/>
                  <a:pt x="250065" y="62220"/>
                  <a:pt x="249673" y="61625"/>
                </a:cubicBezTo>
                <a:cubicBezTo>
                  <a:pt x="249286" y="61030"/>
                  <a:pt x="248888" y="60437"/>
                  <a:pt x="248490" y="59848"/>
                </a:cubicBezTo>
                <a:cubicBezTo>
                  <a:pt x="248091" y="59259"/>
                  <a:pt x="247687" y="58673"/>
                  <a:pt x="247277" y="58090"/>
                </a:cubicBezTo>
                <a:cubicBezTo>
                  <a:pt x="246867" y="57507"/>
                  <a:pt x="246452" y="56928"/>
                  <a:pt x="246036" y="56351"/>
                </a:cubicBezTo>
                <a:cubicBezTo>
                  <a:pt x="245615" y="55775"/>
                  <a:pt x="245193" y="55202"/>
                  <a:pt x="244766" y="54632"/>
                </a:cubicBezTo>
                <a:cubicBezTo>
                  <a:pt x="244339" y="54063"/>
                  <a:pt x="243906" y="53496"/>
                  <a:pt x="243467" y="52933"/>
                </a:cubicBezTo>
                <a:cubicBezTo>
                  <a:pt x="243034" y="52370"/>
                  <a:pt x="242590" y="51811"/>
                  <a:pt x="242145" y="51255"/>
                </a:cubicBezTo>
                <a:cubicBezTo>
                  <a:pt x="241701" y="50699"/>
                  <a:pt x="241250" y="50147"/>
                  <a:pt x="240800" y="49598"/>
                </a:cubicBezTo>
                <a:cubicBezTo>
                  <a:pt x="240344" y="49049"/>
                  <a:pt x="239888" y="48504"/>
                  <a:pt x="239426" y="47962"/>
                </a:cubicBezTo>
                <a:cubicBezTo>
                  <a:pt x="238964" y="47420"/>
                  <a:pt x="238497" y="46882"/>
                  <a:pt x="238023" y="46348"/>
                </a:cubicBezTo>
                <a:cubicBezTo>
                  <a:pt x="237556" y="45813"/>
                  <a:pt x="237077" y="45283"/>
                  <a:pt x="236598" y="44756"/>
                </a:cubicBezTo>
                <a:cubicBezTo>
                  <a:pt x="236118" y="44229"/>
                  <a:pt x="235639" y="43705"/>
                  <a:pt x="235149" y="43187"/>
                </a:cubicBezTo>
                <a:cubicBezTo>
                  <a:pt x="234664" y="42667"/>
                  <a:pt x="234173" y="42151"/>
                  <a:pt x="233676" y="41640"/>
                </a:cubicBezTo>
                <a:cubicBezTo>
                  <a:pt x="233180" y="41128"/>
                  <a:pt x="232684" y="40621"/>
                  <a:pt x="232176" y="40117"/>
                </a:cubicBezTo>
                <a:cubicBezTo>
                  <a:pt x="231673" y="39613"/>
                  <a:pt x="231165" y="39113"/>
                  <a:pt x="230657" y="38618"/>
                </a:cubicBezTo>
                <a:cubicBezTo>
                  <a:pt x="230144" y="38122"/>
                  <a:pt x="229630" y="37630"/>
                  <a:pt x="229110" y="37143"/>
                </a:cubicBezTo>
                <a:cubicBezTo>
                  <a:pt x="228591" y="36655"/>
                  <a:pt x="228071" y="36171"/>
                  <a:pt x="227540" y="35692"/>
                </a:cubicBezTo>
                <a:cubicBezTo>
                  <a:pt x="227015" y="35212"/>
                  <a:pt x="226484" y="34737"/>
                  <a:pt x="225953" y="34266"/>
                </a:cubicBezTo>
                <a:cubicBezTo>
                  <a:pt x="225416" y="33795"/>
                  <a:pt x="224879" y="33328"/>
                  <a:pt x="224336" y="32866"/>
                </a:cubicBezTo>
                <a:cubicBezTo>
                  <a:pt x="223799" y="32403"/>
                  <a:pt x="223251" y="31944"/>
                  <a:pt x="222702" y="31490"/>
                </a:cubicBezTo>
                <a:cubicBezTo>
                  <a:pt x="222154" y="31036"/>
                  <a:pt x="221606" y="30587"/>
                  <a:pt x="221046" y="30141"/>
                </a:cubicBezTo>
                <a:cubicBezTo>
                  <a:pt x="220491" y="29696"/>
                  <a:pt x="219931" y="29254"/>
                  <a:pt x="219372" y="28818"/>
                </a:cubicBezTo>
                <a:cubicBezTo>
                  <a:pt x="218806" y="28381"/>
                  <a:pt x="218240" y="27949"/>
                  <a:pt x="217674" y="27521"/>
                </a:cubicBezTo>
                <a:cubicBezTo>
                  <a:pt x="217103" y="27093"/>
                  <a:pt x="216531" y="26670"/>
                  <a:pt x="215954" y="26252"/>
                </a:cubicBezTo>
                <a:cubicBezTo>
                  <a:pt x="215377" y="25833"/>
                  <a:pt x="214799" y="25419"/>
                  <a:pt x="214216" y="25009"/>
                </a:cubicBezTo>
                <a:cubicBezTo>
                  <a:pt x="213633" y="24599"/>
                  <a:pt x="213050" y="24194"/>
                  <a:pt x="212461" y="23794"/>
                </a:cubicBezTo>
                <a:cubicBezTo>
                  <a:pt x="211873" y="23394"/>
                  <a:pt x="211278" y="22998"/>
                  <a:pt x="210683" y="22606"/>
                </a:cubicBezTo>
                <a:cubicBezTo>
                  <a:pt x="210089" y="22215"/>
                  <a:pt x="209494" y="21829"/>
                  <a:pt x="208888" y="21448"/>
                </a:cubicBezTo>
                <a:cubicBezTo>
                  <a:pt x="208288" y="21066"/>
                  <a:pt x="207687" y="20688"/>
                  <a:pt x="207081" y="20316"/>
                </a:cubicBezTo>
                <a:cubicBezTo>
                  <a:pt x="206469" y="19944"/>
                  <a:pt x="205863" y="19577"/>
                  <a:pt x="205251" y="19214"/>
                </a:cubicBezTo>
                <a:cubicBezTo>
                  <a:pt x="204634" y="18851"/>
                  <a:pt x="204022" y="18494"/>
                  <a:pt x="203404" y="18141"/>
                </a:cubicBezTo>
                <a:cubicBezTo>
                  <a:pt x="202786" y="17788"/>
                  <a:pt x="202163" y="17440"/>
                  <a:pt x="201539" y="17096"/>
                </a:cubicBezTo>
                <a:cubicBezTo>
                  <a:pt x="200916" y="16753"/>
                  <a:pt x="200287" y="16415"/>
                  <a:pt x="199657" y="16082"/>
                </a:cubicBezTo>
                <a:cubicBezTo>
                  <a:pt x="199028" y="15749"/>
                  <a:pt x="198399" y="15420"/>
                  <a:pt x="197764" y="15096"/>
                </a:cubicBezTo>
                <a:cubicBezTo>
                  <a:pt x="197129" y="14773"/>
                  <a:pt x="196494" y="14455"/>
                  <a:pt x="195853" y="14142"/>
                </a:cubicBezTo>
                <a:cubicBezTo>
                  <a:pt x="195212" y="13828"/>
                  <a:pt x="194572" y="13519"/>
                  <a:pt x="193931" y="13216"/>
                </a:cubicBezTo>
                <a:cubicBezTo>
                  <a:pt x="193284" y="12913"/>
                  <a:pt x="192638" y="12615"/>
                  <a:pt x="191991" y="12321"/>
                </a:cubicBezTo>
                <a:cubicBezTo>
                  <a:pt x="191339" y="12028"/>
                  <a:pt x="190692" y="11740"/>
                  <a:pt x="190034" y="11458"/>
                </a:cubicBezTo>
                <a:cubicBezTo>
                  <a:pt x="189382" y="11174"/>
                  <a:pt x="188730" y="10897"/>
                  <a:pt x="188071" y="10624"/>
                </a:cubicBezTo>
                <a:cubicBezTo>
                  <a:pt x="187413" y="10351"/>
                  <a:pt x="186749" y="10084"/>
                  <a:pt x="186091" y="9822"/>
                </a:cubicBezTo>
                <a:cubicBezTo>
                  <a:pt x="185427" y="9559"/>
                  <a:pt x="184764" y="9302"/>
                  <a:pt x="184100" y="9051"/>
                </a:cubicBezTo>
                <a:cubicBezTo>
                  <a:pt x="183430" y="8799"/>
                  <a:pt x="182766" y="8552"/>
                  <a:pt x="182097" y="8311"/>
                </a:cubicBezTo>
                <a:cubicBezTo>
                  <a:pt x="181427" y="8069"/>
                  <a:pt x="180752" y="7834"/>
                  <a:pt x="180082" y="7603"/>
                </a:cubicBezTo>
                <a:cubicBezTo>
                  <a:pt x="179406" y="7372"/>
                  <a:pt x="178731" y="7147"/>
                  <a:pt x="178056" y="6927"/>
                </a:cubicBezTo>
                <a:cubicBezTo>
                  <a:pt x="177374" y="6706"/>
                  <a:pt x="176699" y="6492"/>
                  <a:pt x="176018" y="6282"/>
                </a:cubicBezTo>
                <a:cubicBezTo>
                  <a:pt x="175337" y="6072"/>
                  <a:pt x="174655" y="5868"/>
                  <a:pt x="173974" y="5670"/>
                </a:cubicBezTo>
                <a:cubicBezTo>
                  <a:pt x="173287" y="5471"/>
                  <a:pt x="172606" y="5277"/>
                  <a:pt x="171919" y="5090"/>
                </a:cubicBezTo>
                <a:cubicBezTo>
                  <a:pt x="171232" y="4901"/>
                  <a:pt x="170539" y="4719"/>
                  <a:pt x="169852" y="4542"/>
                </a:cubicBezTo>
                <a:cubicBezTo>
                  <a:pt x="169166" y="4365"/>
                  <a:pt x="168473" y="4193"/>
                  <a:pt x="167780" y="4027"/>
                </a:cubicBezTo>
                <a:cubicBezTo>
                  <a:pt x="167087" y="3860"/>
                  <a:pt x="166395" y="3700"/>
                  <a:pt x="165702" y="3544"/>
                </a:cubicBezTo>
                <a:cubicBezTo>
                  <a:pt x="165003" y="3389"/>
                  <a:pt x="164311" y="3239"/>
                  <a:pt x="163612" y="3094"/>
                </a:cubicBezTo>
                <a:cubicBezTo>
                  <a:pt x="162914" y="2950"/>
                  <a:pt x="162215" y="2811"/>
                  <a:pt x="161517" y="2677"/>
                </a:cubicBezTo>
                <a:cubicBezTo>
                  <a:pt x="160818" y="2544"/>
                  <a:pt x="160120" y="2416"/>
                  <a:pt x="159415" y="2294"/>
                </a:cubicBezTo>
                <a:cubicBezTo>
                  <a:pt x="158717" y="2171"/>
                  <a:pt x="158013" y="2054"/>
                  <a:pt x="157308" y="1942"/>
                </a:cubicBezTo>
                <a:cubicBezTo>
                  <a:pt x="156604" y="1831"/>
                  <a:pt x="155900" y="1725"/>
                  <a:pt x="155195" y="1625"/>
                </a:cubicBezTo>
                <a:cubicBezTo>
                  <a:pt x="154491" y="1524"/>
                  <a:pt x="153787" y="1429"/>
                  <a:pt x="153083" y="1340"/>
                </a:cubicBezTo>
                <a:cubicBezTo>
                  <a:pt x="152372" y="1251"/>
                  <a:pt x="151668" y="1167"/>
                  <a:pt x="150958" y="1089"/>
                </a:cubicBezTo>
                <a:cubicBezTo>
                  <a:pt x="150254" y="1011"/>
                  <a:pt x="149544" y="938"/>
                  <a:pt x="148834" y="871"/>
                </a:cubicBezTo>
                <a:cubicBezTo>
                  <a:pt x="148129" y="804"/>
                  <a:pt x="147419" y="743"/>
                  <a:pt x="146709" y="687"/>
                </a:cubicBezTo>
                <a:cubicBezTo>
                  <a:pt x="145999" y="631"/>
                  <a:pt x="145289" y="581"/>
                  <a:pt x="144579" y="536"/>
                </a:cubicBezTo>
                <a:cubicBezTo>
                  <a:pt x="143869" y="491"/>
                  <a:pt x="143159" y="452"/>
                  <a:pt x="142443" y="418"/>
                </a:cubicBezTo>
                <a:cubicBezTo>
                  <a:pt x="141733" y="385"/>
                  <a:pt x="141023" y="357"/>
                  <a:pt x="140313" y="335"/>
                </a:cubicBezTo>
                <a:cubicBezTo>
                  <a:pt x="139597" y="312"/>
                  <a:pt x="138887" y="295"/>
                  <a:pt x="138177" y="284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4"/>
                </a:cubicBezTo>
                <a:cubicBezTo>
                  <a:pt x="133195" y="295"/>
                  <a:pt x="132479" y="312"/>
                  <a:pt x="131769" y="335"/>
                </a:cubicBezTo>
                <a:cubicBezTo>
                  <a:pt x="131059" y="357"/>
                  <a:pt x="130349" y="385"/>
                  <a:pt x="129639" y="418"/>
                </a:cubicBezTo>
                <a:cubicBezTo>
                  <a:pt x="128923" y="452"/>
                  <a:pt x="128213" y="491"/>
                  <a:pt x="127503" y="536"/>
                </a:cubicBezTo>
                <a:cubicBezTo>
                  <a:pt x="126793" y="581"/>
                  <a:pt x="126083" y="631"/>
                  <a:pt x="125373" y="687"/>
                </a:cubicBezTo>
                <a:cubicBezTo>
                  <a:pt x="124663" y="743"/>
                  <a:pt x="123953" y="804"/>
                  <a:pt x="123249" y="871"/>
                </a:cubicBezTo>
                <a:cubicBezTo>
                  <a:pt x="122539" y="938"/>
                  <a:pt x="121829" y="1011"/>
                  <a:pt x="121124" y="1089"/>
                </a:cubicBezTo>
                <a:cubicBezTo>
                  <a:pt x="120414" y="1167"/>
                  <a:pt x="119710" y="1251"/>
                  <a:pt x="119000" y="1340"/>
                </a:cubicBezTo>
                <a:cubicBezTo>
                  <a:pt x="118296" y="1429"/>
                  <a:pt x="117591" y="1524"/>
                  <a:pt x="116887" y="1625"/>
                </a:cubicBezTo>
                <a:cubicBezTo>
                  <a:pt x="116177" y="1725"/>
                  <a:pt x="115473" y="1831"/>
                  <a:pt x="114774" y="1942"/>
                </a:cubicBezTo>
                <a:cubicBezTo>
                  <a:pt x="114070" y="2054"/>
                  <a:pt x="113366" y="2171"/>
                  <a:pt x="112667" y="2294"/>
                </a:cubicBezTo>
                <a:cubicBezTo>
                  <a:pt x="111963" y="2416"/>
                  <a:pt x="111264" y="2544"/>
                  <a:pt x="110566" y="2677"/>
                </a:cubicBezTo>
                <a:cubicBezTo>
                  <a:pt x="109867" y="2811"/>
                  <a:pt x="109169" y="2950"/>
                  <a:pt x="108470" y="3094"/>
                </a:cubicBezTo>
                <a:cubicBezTo>
                  <a:pt x="107772" y="3239"/>
                  <a:pt x="107079" y="3389"/>
                  <a:pt x="106381" y="3544"/>
                </a:cubicBezTo>
                <a:cubicBezTo>
                  <a:pt x="105688" y="3700"/>
                  <a:pt x="104995" y="3860"/>
                  <a:pt x="104302" y="4027"/>
                </a:cubicBezTo>
                <a:cubicBezTo>
                  <a:pt x="103610" y="4193"/>
                  <a:pt x="102917" y="4365"/>
                  <a:pt x="102230" y="4542"/>
                </a:cubicBezTo>
                <a:cubicBezTo>
                  <a:pt x="101537" y="4719"/>
                  <a:pt x="100850" y="4901"/>
                  <a:pt x="100163" y="5090"/>
                </a:cubicBezTo>
                <a:cubicBezTo>
                  <a:pt x="99476" y="5277"/>
                  <a:pt x="98795" y="5471"/>
                  <a:pt x="98108" y="5670"/>
                </a:cubicBezTo>
                <a:cubicBezTo>
                  <a:pt x="97427" y="5868"/>
                  <a:pt x="96746" y="6072"/>
                  <a:pt x="96065" y="6282"/>
                </a:cubicBezTo>
                <a:cubicBezTo>
                  <a:pt x="95383" y="6492"/>
                  <a:pt x="94702" y="6706"/>
                  <a:pt x="94027" y="6927"/>
                </a:cubicBezTo>
                <a:cubicBezTo>
                  <a:pt x="93351" y="7147"/>
                  <a:pt x="92676" y="7372"/>
                  <a:pt x="92001" y="7603"/>
                </a:cubicBezTo>
                <a:cubicBezTo>
                  <a:pt x="91331" y="7834"/>
                  <a:pt x="90656" y="8069"/>
                  <a:pt x="89986" y="8311"/>
                </a:cubicBezTo>
                <a:cubicBezTo>
                  <a:pt x="89316" y="8552"/>
                  <a:pt x="88647" y="8799"/>
                  <a:pt x="87983" y="9051"/>
                </a:cubicBezTo>
                <a:cubicBezTo>
                  <a:pt x="87319" y="9302"/>
                  <a:pt x="86655" y="9559"/>
                  <a:pt x="85991" y="9822"/>
                </a:cubicBezTo>
                <a:cubicBezTo>
                  <a:pt x="85327" y="10084"/>
                  <a:pt x="84669" y="10351"/>
                  <a:pt x="84011" y="10624"/>
                </a:cubicBezTo>
                <a:cubicBezTo>
                  <a:pt x="83353" y="10897"/>
                  <a:pt x="82701" y="11174"/>
                  <a:pt x="82048" y="11458"/>
                </a:cubicBezTo>
                <a:cubicBezTo>
                  <a:pt x="81390" y="11740"/>
                  <a:pt x="80744" y="12028"/>
                  <a:pt x="80091" y="12321"/>
                </a:cubicBezTo>
                <a:cubicBezTo>
                  <a:pt x="79445" y="12615"/>
                  <a:pt x="78798" y="12913"/>
                  <a:pt x="78152" y="13216"/>
                </a:cubicBezTo>
                <a:cubicBezTo>
                  <a:pt x="77511" y="13519"/>
                  <a:pt x="76864" y="13828"/>
                  <a:pt x="76229" y="14142"/>
                </a:cubicBezTo>
                <a:cubicBezTo>
                  <a:pt x="75589" y="14455"/>
                  <a:pt x="74954" y="14773"/>
                  <a:pt x="74319" y="15096"/>
                </a:cubicBezTo>
                <a:cubicBezTo>
                  <a:pt x="73684" y="15420"/>
                  <a:pt x="73049" y="15749"/>
                  <a:pt x="72425" y="16082"/>
                </a:cubicBezTo>
                <a:cubicBezTo>
                  <a:pt x="71796" y="16415"/>
                  <a:pt x="71167" y="16753"/>
                  <a:pt x="70543" y="17096"/>
                </a:cubicBezTo>
                <a:cubicBezTo>
                  <a:pt x="69920" y="17440"/>
                  <a:pt x="69296" y="17788"/>
                  <a:pt x="68679" y="18141"/>
                </a:cubicBezTo>
                <a:cubicBezTo>
                  <a:pt x="68061" y="18494"/>
                  <a:pt x="67443" y="18851"/>
                  <a:pt x="66831" y="19214"/>
                </a:cubicBezTo>
                <a:cubicBezTo>
                  <a:pt x="66219" y="19577"/>
                  <a:pt x="65607" y="19944"/>
                  <a:pt x="65001" y="20316"/>
                </a:cubicBezTo>
                <a:cubicBezTo>
                  <a:pt x="64395" y="20688"/>
                  <a:pt x="63795" y="21066"/>
                  <a:pt x="63189" y="21448"/>
                </a:cubicBezTo>
                <a:cubicBezTo>
                  <a:pt x="62588" y="21829"/>
                  <a:pt x="61994" y="22215"/>
                  <a:pt x="61399" y="22606"/>
                </a:cubicBezTo>
                <a:cubicBezTo>
                  <a:pt x="60804" y="22998"/>
                  <a:pt x="60210" y="23394"/>
                  <a:pt x="59621" y="23794"/>
                </a:cubicBezTo>
                <a:cubicBezTo>
                  <a:pt x="59032" y="24194"/>
                  <a:pt x="58449" y="24599"/>
                  <a:pt x="57866" y="25009"/>
                </a:cubicBezTo>
                <a:cubicBezTo>
                  <a:pt x="57283" y="25419"/>
                  <a:pt x="56700" y="25833"/>
                  <a:pt x="56128" y="26252"/>
                </a:cubicBezTo>
                <a:cubicBezTo>
                  <a:pt x="55551" y="26670"/>
                  <a:pt x="54980" y="27093"/>
                  <a:pt x="54408" y="27521"/>
                </a:cubicBezTo>
                <a:cubicBezTo>
                  <a:pt x="53842" y="27949"/>
                  <a:pt x="53277" y="28381"/>
                  <a:pt x="52711" y="28818"/>
                </a:cubicBezTo>
                <a:cubicBezTo>
                  <a:pt x="52151" y="29254"/>
                  <a:pt x="51591" y="29696"/>
                  <a:pt x="51037" y="30141"/>
                </a:cubicBezTo>
                <a:cubicBezTo>
                  <a:pt x="50477" y="30587"/>
                  <a:pt x="49928" y="31036"/>
                  <a:pt x="49380" y="31490"/>
                </a:cubicBezTo>
                <a:cubicBezTo>
                  <a:pt x="48832" y="31944"/>
                  <a:pt x="48283" y="32403"/>
                  <a:pt x="47741" y="32866"/>
                </a:cubicBezTo>
                <a:cubicBezTo>
                  <a:pt x="47204" y="33328"/>
                  <a:pt x="46667" y="33795"/>
                  <a:pt x="46130" y="34266"/>
                </a:cubicBezTo>
                <a:cubicBezTo>
                  <a:pt x="45599" y="34737"/>
                  <a:pt x="45068" y="35212"/>
                  <a:pt x="44542" y="35692"/>
                </a:cubicBezTo>
                <a:cubicBezTo>
                  <a:pt x="44011" y="36171"/>
                  <a:pt x="43492" y="36655"/>
                  <a:pt x="42972" y="37143"/>
                </a:cubicBezTo>
                <a:cubicBezTo>
                  <a:pt x="42453" y="37630"/>
                  <a:pt x="41939" y="38122"/>
                  <a:pt x="41425" y="38618"/>
                </a:cubicBezTo>
                <a:cubicBezTo>
                  <a:pt x="40917" y="39113"/>
                  <a:pt x="40409" y="39613"/>
                  <a:pt x="39907" y="40117"/>
                </a:cubicBezTo>
                <a:cubicBezTo>
                  <a:pt x="39399" y="40621"/>
                  <a:pt x="38902" y="41128"/>
                  <a:pt x="38406" y="41640"/>
                </a:cubicBezTo>
                <a:cubicBezTo>
                  <a:pt x="37910" y="42151"/>
                  <a:pt x="37419" y="42667"/>
                  <a:pt x="36934" y="43187"/>
                </a:cubicBezTo>
                <a:cubicBezTo>
                  <a:pt x="36443" y="43705"/>
                  <a:pt x="35964" y="44229"/>
                  <a:pt x="35485" y="44756"/>
                </a:cubicBezTo>
                <a:cubicBezTo>
                  <a:pt x="35006" y="45283"/>
                  <a:pt x="34527" y="45813"/>
                  <a:pt x="34059" y="46348"/>
                </a:cubicBezTo>
                <a:cubicBezTo>
                  <a:pt x="33586" y="46882"/>
                  <a:pt x="33118" y="47420"/>
                  <a:pt x="32656" y="47962"/>
                </a:cubicBezTo>
                <a:cubicBezTo>
                  <a:pt x="32194" y="48504"/>
                  <a:pt x="31738" y="49049"/>
                  <a:pt x="31282" y="49598"/>
                </a:cubicBezTo>
                <a:cubicBezTo>
                  <a:pt x="30832" y="50147"/>
                  <a:pt x="30382" y="50699"/>
                  <a:pt x="29937" y="51255"/>
                </a:cubicBezTo>
                <a:cubicBezTo>
                  <a:pt x="29493" y="51811"/>
                  <a:pt x="29048" y="52370"/>
                  <a:pt x="28615" y="52933"/>
                </a:cubicBezTo>
                <a:cubicBezTo>
                  <a:pt x="28177" y="53496"/>
                  <a:pt x="27744" y="54063"/>
                  <a:pt x="27316" y="54632"/>
                </a:cubicBezTo>
                <a:cubicBezTo>
                  <a:pt x="26889" y="55202"/>
                  <a:pt x="26468" y="55775"/>
                  <a:pt x="26046" y="56351"/>
                </a:cubicBezTo>
                <a:cubicBezTo>
                  <a:pt x="25631" y="56928"/>
                  <a:pt x="25215" y="57507"/>
                  <a:pt x="24805" y="58090"/>
                </a:cubicBezTo>
                <a:cubicBezTo>
                  <a:pt x="24395" y="58673"/>
                  <a:pt x="23991" y="59259"/>
                  <a:pt x="23593" y="59848"/>
                </a:cubicBezTo>
                <a:cubicBezTo>
                  <a:pt x="23195" y="60437"/>
                  <a:pt x="22796" y="61030"/>
                  <a:pt x="22404" y="61625"/>
                </a:cubicBezTo>
                <a:cubicBezTo>
                  <a:pt x="22017" y="62220"/>
                  <a:pt x="21630" y="62819"/>
                  <a:pt x="21249" y="63420"/>
                </a:cubicBezTo>
                <a:cubicBezTo>
                  <a:pt x="20868" y="64022"/>
                  <a:pt x="20487" y="64627"/>
                  <a:pt x="20118" y="65234"/>
                </a:cubicBezTo>
                <a:cubicBezTo>
                  <a:pt x="19748" y="65841"/>
                  <a:pt x="19379" y="66451"/>
                  <a:pt x="19015" y="67065"/>
                </a:cubicBezTo>
                <a:cubicBezTo>
                  <a:pt x="18651" y="67678"/>
                  <a:pt x="18294" y="68294"/>
                  <a:pt x="17941" y="68913"/>
                </a:cubicBezTo>
                <a:cubicBezTo>
                  <a:pt x="17589" y="69532"/>
                  <a:pt x="17243" y="70153"/>
                  <a:pt x="16902" y="70777"/>
                </a:cubicBezTo>
                <a:cubicBezTo>
                  <a:pt x="16556" y="71402"/>
                  <a:pt x="16221" y="72028"/>
                  <a:pt x="15886" y="72658"/>
                </a:cubicBezTo>
                <a:cubicBezTo>
                  <a:pt x="15551" y="73288"/>
                  <a:pt x="15222" y="73920"/>
                  <a:pt x="14899" y="74555"/>
                </a:cubicBezTo>
                <a:cubicBezTo>
                  <a:pt x="14576" y="75190"/>
                  <a:pt x="14258" y="75827"/>
                  <a:pt x="13947" y="76466"/>
                </a:cubicBezTo>
                <a:cubicBezTo>
                  <a:pt x="13635" y="77106"/>
                  <a:pt x="13323" y="77748"/>
                  <a:pt x="13023" y="78393"/>
                </a:cubicBezTo>
                <a:cubicBezTo>
                  <a:pt x="12717" y="79038"/>
                  <a:pt x="12423" y="79685"/>
                  <a:pt x="12128" y="80334"/>
                </a:cubicBezTo>
                <a:cubicBezTo>
                  <a:pt x="11834" y="80983"/>
                  <a:pt x="11545" y="81635"/>
                  <a:pt x="11262" y="82288"/>
                </a:cubicBezTo>
                <a:cubicBezTo>
                  <a:pt x="10979" y="82942"/>
                  <a:pt x="10702" y="83598"/>
                  <a:pt x="10431" y="84256"/>
                </a:cubicBezTo>
                <a:cubicBezTo>
                  <a:pt x="10160" y="84914"/>
                  <a:pt x="9894" y="85575"/>
                  <a:pt x="9629" y="86237"/>
                </a:cubicBezTo>
                <a:cubicBezTo>
                  <a:pt x="9369" y="86899"/>
                  <a:pt x="9109" y="87564"/>
                  <a:pt x="8861" y="88230"/>
                </a:cubicBezTo>
                <a:cubicBezTo>
                  <a:pt x="8607" y="88897"/>
                  <a:pt x="8364" y="89565"/>
                  <a:pt x="8122" y="90236"/>
                </a:cubicBezTo>
                <a:cubicBezTo>
                  <a:pt x="7879" y="90906"/>
                  <a:pt x="7643" y="91578"/>
                  <a:pt x="7412" y="92252"/>
                </a:cubicBezTo>
                <a:cubicBezTo>
                  <a:pt x="7181" y="92926"/>
                  <a:pt x="6956" y="93602"/>
                  <a:pt x="6736" y="94279"/>
                </a:cubicBezTo>
                <a:cubicBezTo>
                  <a:pt x="6517" y="94956"/>
                  <a:pt x="6304" y="95636"/>
                  <a:pt x="6096" y="96317"/>
                </a:cubicBezTo>
                <a:cubicBezTo>
                  <a:pt x="5882" y="96997"/>
                  <a:pt x="5680" y="97680"/>
                  <a:pt x="5484" y="98364"/>
                </a:cubicBezTo>
                <a:cubicBezTo>
                  <a:pt x="5282" y="99048"/>
                  <a:pt x="5091" y="99734"/>
                  <a:pt x="4901" y="100421"/>
                </a:cubicBezTo>
                <a:cubicBezTo>
                  <a:pt x="4716" y="101108"/>
                  <a:pt x="4531" y="101797"/>
                  <a:pt x="4352" y="102487"/>
                </a:cubicBezTo>
                <a:cubicBezTo>
                  <a:pt x="4179" y="103177"/>
                  <a:pt x="4006" y="103869"/>
                  <a:pt x="3839" y="104561"/>
                </a:cubicBezTo>
                <a:cubicBezTo>
                  <a:pt x="3671" y="105254"/>
                  <a:pt x="3515" y="105948"/>
                  <a:pt x="3359" y="106643"/>
                </a:cubicBezTo>
                <a:cubicBezTo>
                  <a:pt x="3204" y="107338"/>
                  <a:pt x="3053" y="108035"/>
                  <a:pt x="2909" y="108732"/>
                </a:cubicBezTo>
                <a:cubicBezTo>
                  <a:pt x="2765" y="109430"/>
                  <a:pt x="2626" y="110128"/>
                  <a:pt x="2493" y="110828"/>
                </a:cubicBezTo>
                <a:cubicBezTo>
                  <a:pt x="2361" y="111528"/>
                  <a:pt x="2228" y="112229"/>
                  <a:pt x="2107" y="112931"/>
                </a:cubicBezTo>
                <a:cubicBezTo>
                  <a:pt x="1985" y="113633"/>
                  <a:pt x="1870" y="114335"/>
                  <a:pt x="1754" y="115039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3"/>
                  <a:pt x="1154" y="119270"/>
                </a:cubicBezTo>
                <a:cubicBezTo>
                  <a:pt x="1068" y="119977"/>
                  <a:pt x="981" y="120685"/>
                  <a:pt x="906" y="121393"/>
                </a:cubicBezTo>
                <a:cubicBezTo>
                  <a:pt x="825" y="122100"/>
                  <a:pt x="756" y="122809"/>
                  <a:pt x="687" y="123519"/>
                </a:cubicBezTo>
                <a:cubicBezTo>
                  <a:pt x="617" y="124228"/>
                  <a:pt x="560" y="124937"/>
                  <a:pt x="502" y="125647"/>
                </a:cubicBezTo>
                <a:cubicBezTo>
                  <a:pt x="444" y="126358"/>
                  <a:pt x="398" y="127069"/>
                  <a:pt x="352" y="127779"/>
                </a:cubicBezTo>
                <a:cubicBezTo>
                  <a:pt x="306" y="128490"/>
                  <a:pt x="265" y="129202"/>
                  <a:pt x="236" y="129913"/>
                </a:cubicBezTo>
                <a:cubicBezTo>
                  <a:pt x="202" y="130625"/>
                  <a:pt x="173" y="131337"/>
                  <a:pt x="150" y="132049"/>
                </a:cubicBezTo>
                <a:cubicBezTo>
                  <a:pt x="127" y="132761"/>
                  <a:pt x="109" y="133473"/>
                  <a:pt x="98" y="134185"/>
                </a:cubicBezTo>
                <a:cubicBezTo>
                  <a:pt x="86" y="134897"/>
                  <a:pt x="80" y="135610"/>
                  <a:pt x="80" y="136323"/>
                </a:cubicBezTo>
                <a:cubicBezTo>
                  <a:pt x="80" y="137035"/>
                  <a:pt x="86" y="137747"/>
                  <a:pt x="98" y="138460"/>
                </a:cubicBezTo>
                <a:cubicBezTo>
                  <a:pt x="109" y="139172"/>
                  <a:pt x="127" y="139884"/>
                  <a:pt x="150" y="140596"/>
                </a:cubicBezTo>
                <a:cubicBezTo>
                  <a:pt x="173" y="141308"/>
                  <a:pt x="202" y="142020"/>
                  <a:pt x="236" y="142732"/>
                </a:cubicBezTo>
                <a:cubicBezTo>
                  <a:pt x="265" y="143443"/>
                  <a:pt x="306" y="144154"/>
                  <a:pt x="352" y="144866"/>
                </a:cubicBezTo>
                <a:cubicBezTo>
                  <a:pt x="398" y="145576"/>
                  <a:pt x="444" y="146287"/>
                  <a:pt x="502" y="146997"/>
                </a:cubicBezTo>
                <a:cubicBezTo>
                  <a:pt x="560" y="147707"/>
                  <a:pt x="617" y="148417"/>
                  <a:pt x="687" y="149126"/>
                </a:cubicBezTo>
                <a:cubicBezTo>
                  <a:pt x="756" y="149835"/>
                  <a:pt x="825" y="150544"/>
                  <a:pt x="906" y="151252"/>
                </a:cubicBezTo>
                <a:cubicBezTo>
                  <a:pt x="981" y="151960"/>
                  <a:pt x="1068" y="152668"/>
                  <a:pt x="1154" y="153374"/>
                </a:cubicBezTo>
                <a:cubicBezTo>
                  <a:pt x="1247" y="154081"/>
                  <a:pt x="1339" y="154787"/>
                  <a:pt x="1437" y="155493"/>
                </a:cubicBezTo>
                <a:cubicBezTo>
                  <a:pt x="1541" y="156198"/>
                  <a:pt x="1645" y="156902"/>
                  <a:pt x="1754" y="157606"/>
                </a:cubicBezTo>
                <a:cubicBezTo>
                  <a:pt x="1870" y="158310"/>
                  <a:pt x="1985" y="159013"/>
                  <a:pt x="2107" y="159714"/>
                </a:cubicBezTo>
                <a:cubicBezTo>
                  <a:pt x="2228" y="160416"/>
                  <a:pt x="2361" y="161117"/>
                  <a:pt x="2493" y="161817"/>
                </a:cubicBezTo>
                <a:cubicBezTo>
                  <a:pt x="2626" y="162516"/>
                  <a:pt x="2765" y="163215"/>
                  <a:pt x="2909" y="163913"/>
                </a:cubicBezTo>
                <a:cubicBezTo>
                  <a:pt x="3053" y="164610"/>
                  <a:pt x="3204" y="165307"/>
                  <a:pt x="3359" y="166002"/>
                </a:cubicBezTo>
                <a:cubicBezTo>
                  <a:pt x="3515" y="166697"/>
                  <a:pt x="3671" y="167391"/>
                  <a:pt x="3839" y="168084"/>
                </a:cubicBezTo>
                <a:cubicBezTo>
                  <a:pt x="4006" y="168777"/>
                  <a:pt x="4179" y="169468"/>
                  <a:pt x="4352" y="170158"/>
                </a:cubicBezTo>
                <a:cubicBezTo>
                  <a:pt x="4531" y="170848"/>
                  <a:pt x="4716" y="171536"/>
                  <a:pt x="4901" y="172224"/>
                </a:cubicBezTo>
                <a:cubicBezTo>
                  <a:pt x="5091" y="172911"/>
                  <a:pt x="5282" y="173596"/>
                  <a:pt x="5484" y="174280"/>
                </a:cubicBezTo>
                <a:cubicBezTo>
                  <a:pt x="5680" y="174964"/>
                  <a:pt x="5882" y="175647"/>
                  <a:pt x="6096" y="176328"/>
                </a:cubicBezTo>
                <a:cubicBezTo>
                  <a:pt x="6304" y="177009"/>
                  <a:pt x="6517" y="177688"/>
                  <a:pt x="6736" y="178366"/>
                </a:cubicBezTo>
                <a:cubicBezTo>
                  <a:pt x="6956" y="179043"/>
                  <a:pt x="7181" y="179719"/>
                  <a:pt x="7412" y="180393"/>
                </a:cubicBezTo>
                <a:cubicBezTo>
                  <a:pt x="7643" y="181067"/>
                  <a:pt x="7879" y="181739"/>
                  <a:pt x="8122" y="182409"/>
                </a:cubicBezTo>
                <a:cubicBezTo>
                  <a:pt x="8364" y="183080"/>
                  <a:pt x="8607" y="183748"/>
                  <a:pt x="8861" y="184414"/>
                </a:cubicBezTo>
                <a:cubicBezTo>
                  <a:pt x="9109" y="185081"/>
                  <a:pt x="9369" y="185745"/>
                  <a:pt x="9629" y="186407"/>
                </a:cubicBezTo>
                <a:cubicBezTo>
                  <a:pt x="9894" y="187070"/>
                  <a:pt x="10160" y="187730"/>
                  <a:pt x="10431" y="188388"/>
                </a:cubicBezTo>
                <a:cubicBezTo>
                  <a:pt x="10702" y="189047"/>
                  <a:pt x="10979" y="189702"/>
                  <a:pt x="11262" y="190356"/>
                </a:cubicBezTo>
                <a:cubicBezTo>
                  <a:pt x="11545" y="191010"/>
                  <a:pt x="11834" y="191661"/>
                  <a:pt x="12128" y="192311"/>
                </a:cubicBezTo>
                <a:cubicBezTo>
                  <a:pt x="12423" y="192960"/>
                  <a:pt x="12717" y="193607"/>
                  <a:pt x="13023" y="194252"/>
                </a:cubicBezTo>
                <a:cubicBezTo>
                  <a:pt x="13323" y="194896"/>
                  <a:pt x="13635" y="195538"/>
                  <a:pt x="13947" y="196178"/>
                </a:cubicBezTo>
                <a:cubicBezTo>
                  <a:pt x="14258" y="196818"/>
                  <a:pt x="14576" y="197455"/>
                  <a:pt x="14899" y="198090"/>
                </a:cubicBezTo>
                <a:cubicBezTo>
                  <a:pt x="15222" y="198725"/>
                  <a:pt x="15551" y="199357"/>
                  <a:pt x="15886" y="199987"/>
                </a:cubicBezTo>
                <a:cubicBezTo>
                  <a:pt x="16221" y="200616"/>
                  <a:pt x="16556" y="201243"/>
                  <a:pt x="16902" y="201867"/>
                </a:cubicBezTo>
                <a:cubicBezTo>
                  <a:pt x="17243" y="202491"/>
                  <a:pt x="17589" y="203113"/>
                  <a:pt x="17941" y="203732"/>
                </a:cubicBezTo>
                <a:cubicBezTo>
                  <a:pt x="18294" y="204351"/>
                  <a:pt x="18651" y="204967"/>
                  <a:pt x="19015" y="205580"/>
                </a:cubicBezTo>
                <a:cubicBezTo>
                  <a:pt x="19379" y="206193"/>
                  <a:pt x="19748" y="206803"/>
                  <a:pt x="20118" y="207411"/>
                </a:cubicBezTo>
                <a:cubicBezTo>
                  <a:pt x="20487" y="208018"/>
                  <a:pt x="20868" y="208623"/>
                  <a:pt x="21249" y="209224"/>
                </a:cubicBezTo>
                <a:cubicBezTo>
                  <a:pt x="21630" y="209826"/>
                  <a:pt x="22017" y="210424"/>
                  <a:pt x="22404" y="211020"/>
                </a:cubicBezTo>
                <a:cubicBezTo>
                  <a:pt x="22796" y="211615"/>
                  <a:pt x="23195" y="212208"/>
                  <a:pt x="23593" y="212797"/>
                </a:cubicBezTo>
                <a:cubicBezTo>
                  <a:pt x="23991" y="213386"/>
                  <a:pt x="24395" y="213972"/>
                  <a:pt x="24805" y="214555"/>
                </a:cubicBezTo>
                <a:cubicBezTo>
                  <a:pt x="25215" y="215138"/>
                  <a:pt x="25631" y="215717"/>
                  <a:pt x="26046" y="216294"/>
                </a:cubicBezTo>
                <a:cubicBezTo>
                  <a:pt x="26468" y="216870"/>
                  <a:pt x="26889" y="217443"/>
                  <a:pt x="27316" y="218013"/>
                </a:cubicBezTo>
                <a:cubicBezTo>
                  <a:pt x="27744" y="218582"/>
                  <a:pt x="28177" y="219149"/>
                  <a:pt x="28615" y="219711"/>
                </a:cubicBezTo>
                <a:cubicBezTo>
                  <a:pt x="29048" y="220274"/>
                  <a:pt x="29493" y="220834"/>
                  <a:pt x="29937" y="221390"/>
                </a:cubicBezTo>
                <a:cubicBezTo>
                  <a:pt x="30382" y="221946"/>
                  <a:pt x="30832" y="222498"/>
                  <a:pt x="31282" y="223047"/>
                </a:cubicBezTo>
                <a:cubicBezTo>
                  <a:pt x="31738" y="223596"/>
                  <a:pt x="32194" y="224142"/>
                  <a:pt x="32656" y="224683"/>
                </a:cubicBezTo>
                <a:cubicBezTo>
                  <a:pt x="33118" y="225225"/>
                  <a:pt x="33586" y="225763"/>
                  <a:pt x="34059" y="226297"/>
                </a:cubicBezTo>
                <a:cubicBezTo>
                  <a:pt x="34527" y="226831"/>
                  <a:pt x="35006" y="227362"/>
                  <a:pt x="35485" y="227889"/>
                </a:cubicBezTo>
                <a:cubicBezTo>
                  <a:pt x="35964" y="228416"/>
                  <a:pt x="36443" y="228939"/>
                  <a:pt x="36934" y="229459"/>
                </a:cubicBezTo>
                <a:cubicBezTo>
                  <a:pt x="37419" y="229978"/>
                  <a:pt x="37910" y="230493"/>
                  <a:pt x="38406" y="231005"/>
                </a:cubicBezTo>
                <a:cubicBezTo>
                  <a:pt x="38902" y="231516"/>
                  <a:pt x="39399" y="232024"/>
                  <a:pt x="39907" y="232528"/>
                </a:cubicBezTo>
                <a:cubicBezTo>
                  <a:pt x="40409" y="233032"/>
                  <a:pt x="40917" y="233531"/>
                  <a:pt x="41425" y="234027"/>
                </a:cubicBezTo>
                <a:cubicBezTo>
                  <a:pt x="41939" y="234523"/>
                  <a:pt x="42453" y="235014"/>
                  <a:pt x="42972" y="235502"/>
                </a:cubicBezTo>
                <a:cubicBezTo>
                  <a:pt x="43492" y="235990"/>
                  <a:pt x="44011" y="236473"/>
                  <a:pt x="44542" y="236953"/>
                </a:cubicBezTo>
                <a:cubicBezTo>
                  <a:pt x="45068" y="237432"/>
                  <a:pt x="45599" y="237907"/>
                  <a:pt x="46130" y="238379"/>
                </a:cubicBezTo>
                <a:cubicBezTo>
                  <a:pt x="46667" y="238850"/>
                  <a:pt x="47204" y="239317"/>
                  <a:pt x="47741" y="239780"/>
                </a:cubicBezTo>
                <a:cubicBezTo>
                  <a:pt x="48283" y="240242"/>
                  <a:pt x="48832" y="240700"/>
                  <a:pt x="49380" y="241155"/>
                </a:cubicBezTo>
                <a:cubicBezTo>
                  <a:pt x="49928" y="241609"/>
                  <a:pt x="50477" y="242059"/>
                  <a:pt x="51037" y="242504"/>
                </a:cubicBezTo>
                <a:cubicBezTo>
                  <a:pt x="51591" y="242949"/>
                  <a:pt x="52151" y="243390"/>
                  <a:pt x="52711" y="243827"/>
                </a:cubicBezTo>
                <a:cubicBezTo>
                  <a:pt x="53277" y="244264"/>
                  <a:pt x="53842" y="244696"/>
                  <a:pt x="54408" y="245123"/>
                </a:cubicBezTo>
                <a:cubicBezTo>
                  <a:pt x="54980" y="245551"/>
                  <a:pt x="55551" y="245974"/>
                  <a:pt x="56128" y="246393"/>
                </a:cubicBezTo>
                <a:cubicBezTo>
                  <a:pt x="56700" y="246812"/>
                  <a:pt x="57283" y="247226"/>
                  <a:pt x="57866" y="247636"/>
                </a:cubicBezTo>
                <a:cubicBezTo>
                  <a:pt x="58449" y="248045"/>
                  <a:pt x="59032" y="248450"/>
                  <a:pt x="59621" y="248851"/>
                </a:cubicBezTo>
                <a:cubicBezTo>
                  <a:pt x="60210" y="249251"/>
                  <a:pt x="60804" y="249647"/>
                  <a:pt x="61399" y="250038"/>
                </a:cubicBezTo>
                <a:cubicBezTo>
                  <a:pt x="61994" y="250429"/>
                  <a:pt x="62588" y="250816"/>
                  <a:pt x="63189" y="251197"/>
                </a:cubicBezTo>
                <a:cubicBezTo>
                  <a:pt x="63795" y="251579"/>
                  <a:pt x="64395" y="251956"/>
                  <a:pt x="65001" y="252328"/>
                </a:cubicBezTo>
                <a:cubicBezTo>
                  <a:pt x="65607" y="252700"/>
                  <a:pt x="66219" y="253068"/>
                  <a:pt x="66831" y="253430"/>
                </a:cubicBezTo>
                <a:cubicBezTo>
                  <a:pt x="67443" y="253793"/>
                  <a:pt x="68061" y="254151"/>
                  <a:pt x="68679" y="254504"/>
                </a:cubicBezTo>
                <a:cubicBezTo>
                  <a:pt x="69296" y="254857"/>
                  <a:pt x="69920" y="255205"/>
                  <a:pt x="70543" y="255548"/>
                </a:cubicBezTo>
                <a:cubicBezTo>
                  <a:pt x="71167" y="255891"/>
                  <a:pt x="71796" y="256230"/>
                  <a:pt x="72425" y="256563"/>
                </a:cubicBezTo>
                <a:cubicBezTo>
                  <a:pt x="73049" y="256897"/>
                  <a:pt x="73684" y="257225"/>
                  <a:pt x="74319" y="257548"/>
                </a:cubicBezTo>
                <a:cubicBezTo>
                  <a:pt x="74954" y="257872"/>
                  <a:pt x="75589" y="258190"/>
                  <a:pt x="76229" y="258503"/>
                </a:cubicBezTo>
                <a:cubicBezTo>
                  <a:pt x="76864" y="258817"/>
                  <a:pt x="77511" y="259125"/>
                  <a:pt x="78152" y="259429"/>
                </a:cubicBezTo>
                <a:cubicBezTo>
                  <a:pt x="78798" y="259732"/>
                  <a:pt x="79445" y="260030"/>
                  <a:pt x="80091" y="260323"/>
                </a:cubicBezTo>
                <a:cubicBezTo>
                  <a:pt x="80744" y="260616"/>
                  <a:pt x="81390" y="260905"/>
                  <a:pt x="82048" y="261188"/>
                </a:cubicBezTo>
                <a:cubicBezTo>
                  <a:pt x="82701" y="261470"/>
                  <a:pt x="83353" y="261748"/>
                  <a:pt x="84011" y="262021"/>
                </a:cubicBezTo>
                <a:cubicBezTo>
                  <a:pt x="84669" y="262293"/>
                  <a:pt x="85327" y="262561"/>
                  <a:pt x="85991" y="262823"/>
                </a:cubicBezTo>
                <a:cubicBezTo>
                  <a:pt x="86655" y="263085"/>
                  <a:pt x="87319" y="263343"/>
                  <a:pt x="87983" y="263594"/>
                </a:cubicBezTo>
                <a:cubicBezTo>
                  <a:pt x="88647" y="263846"/>
                  <a:pt x="89316" y="264092"/>
                  <a:pt x="89986" y="264334"/>
                </a:cubicBezTo>
                <a:cubicBezTo>
                  <a:pt x="90656" y="264575"/>
                  <a:pt x="91331" y="264811"/>
                  <a:pt x="92001" y="265042"/>
                </a:cubicBezTo>
                <a:cubicBezTo>
                  <a:pt x="92676" y="265273"/>
                  <a:pt x="93351" y="265498"/>
                  <a:pt x="94027" y="265719"/>
                </a:cubicBezTo>
                <a:cubicBezTo>
                  <a:pt x="94702" y="265939"/>
                  <a:pt x="95383" y="266154"/>
                  <a:pt x="96065" y="266363"/>
                </a:cubicBezTo>
                <a:cubicBezTo>
                  <a:pt x="96746" y="266572"/>
                  <a:pt x="97427" y="266776"/>
                  <a:pt x="98108" y="266975"/>
                </a:cubicBezTo>
                <a:cubicBezTo>
                  <a:pt x="98795" y="267174"/>
                  <a:pt x="99476" y="267367"/>
                  <a:pt x="100163" y="267555"/>
                </a:cubicBezTo>
                <a:cubicBezTo>
                  <a:pt x="100850" y="267743"/>
                  <a:pt x="101537" y="267926"/>
                  <a:pt x="102230" y="268103"/>
                </a:cubicBezTo>
                <a:cubicBezTo>
                  <a:pt x="102917" y="268280"/>
                  <a:pt x="103610" y="268452"/>
                  <a:pt x="104302" y="268618"/>
                </a:cubicBezTo>
                <a:cubicBezTo>
                  <a:pt x="104995" y="268784"/>
                  <a:pt x="105688" y="268946"/>
                  <a:pt x="106381" y="269101"/>
                </a:cubicBezTo>
                <a:cubicBezTo>
                  <a:pt x="107079" y="269256"/>
                  <a:pt x="107772" y="269406"/>
                  <a:pt x="108470" y="269550"/>
                </a:cubicBezTo>
                <a:cubicBezTo>
                  <a:pt x="109169" y="269695"/>
                  <a:pt x="109867" y="269834"/>
                  <a:pt x="110566" y="269967"/>
                </a:cubicBezTo>
                <a:cubicBezTo>
                  <a:pt x="111264" y="270101"/>
                  <a:pt x="111963" y="270229"/>
                  <a:pt x="112667" y="270352"/>
                </a:cubicBezTo>
                <a:cubicBezTo>
                  <a:pt x="113366" y="270474"/>
                  <a:pt x="114070" y="270591"/>
                  <a:pt x="114774" y="270702"/>
                </a:cubicBezTo>
                <a:cubicBezTo>
                  <a:pt x="115473" y="270814"/>
                  <a:pt x="116177" y="270920"/>
                  <a:pt x="116887" y="271020"/>
                </a:cubicBezTo>
                <a:cubicBezTo>
                  <a:pt x="117591" y="271121"/>
                  <a:pt x="118296" y="271215"/>
                  <a:pt x="119000" y="271304"/>
                </a:cubicBezTo>
                <a:cubicBezTo>
                  <a:pt x="119710" y="271394"/>
                  <a:pt x="120414" y="271478"/>
                  <a:pt x="121124" y="271556"/>
                </a:cubicBezTo>
                <a:cubicBezTo>
                  <a:pt x="121829" y="271634"/>
                  <a:pt x="122539" y="271706"/>
                  <a:pt x="123249" y="271773"/>
                </a:cubicBezTo>
                <a:cubicBezTo>
                  <a:pt x="123953" y="271840"/>
                  <a:pt x="124663" y="271902"/>
                  <a:pt x="125373" y="271958"/>
                </a:cubicBezTo>
                <a:cubicBezTo>
                  <a:pt x="126083" y="272014"/>
                  <a:pt x="126793" y="272064"/>
                  <a:pt x="127503" y="272109"/>
                </a:cubicBezTo>
                <a:cubicBezTo>
                  <a:pt x="128213" y="272153"/>
                  <a:pt x="128923" y="272193"/>
                  <a:pt x="129639" y="272226"/>
                </a:cubicBezTo>
                <a:cubicBezTo>
                  <a:pt x="130349" y="272260"/>
                  <a:pt x="131059" y="272288"/>
                  <a:pt x="131769" y="272310"/>
                </a:cubicBezTo>
                <a:cubicBezTo>
                  <a:pt x="132479" y="272333"/>
                  <a:pt x="133195" y="272349"/>
                  <a:pt x="133905" y="272360"/>
                </a:cubicBezTo>
                <a:cubicBezTo>
                  <a:pt x="134615" y="272372"/>
                  <a:pt x="135331" y="272378"/>
                  <a:pt x="136041" y="272378"/>
                </a:cubicBezTo>
                <a:cubicBezTo>
                  <a:pt x="136751" y="272378"/>
                  <a:pt x="137467" y="272372"/>
                  <a:pt x="138177" y="272360"/>
                </a:cubicBezTo>
                <a:cubicBezTo>
                  <a:pt x="138887" y="272349"/>
                  <a:pt x="139597" y="272333"/>
                  <a:pt x="140313" y="272310"/>
                </a:cubicBezTo>
                <a:cubicBezTo>
                  <a:pt x="141023" y="272288"/>
                  <a:pt x="141733" y="272260"/>
                  <a:pt x="142443" y="272226"/>
                </a:cubicBezTo>
                <a:cubicBezTo>
                  <a:pt x="143159" y="272193"/>
                  <a:pt x="143869" y="272153"/>
                  <a:pt x="144579" y="272109"/>
                </a:cubicBezTo>
                <a:cubicBezTo>
                  <a:pt x="145289" y="272064"/>
                  <a:pt x="145999" y="272014"/>
                  <a:pt x="146709" y="271958"/>
                </a:cubicBezTo>
                <a:cubicBezTo>
                  <a:pt x="147419" y="271902"/>
                  <a:pt x="148129" y="271840"/>
                  <a:pt x="148834" y="271773"/>
                </a:cubicBezTo>
                <a:cubicBezTo>
                  <a:pt x="149544" y="271706"/>
                  <a:pt x="150254" y="271634"/>
                  <a:pt x="150958" y="271556"/>
                </a:cubicBezTo>
                <a:cubicBezTo>
                  <a:pt x="151668" y="271478"/>
                  <a:pt x="152372" y="271394"/>
                  <a:pt x="153083" y="271304"/>
                </a:cubicBezTo>
                <a:cubicBezTo>
                  <a:pt x="153787" y="271215"/>
                  <a:pt x="154491" y="271121"/>
                  <a:pt x="155195" y="271020"/>
                </a:cubicBezTo>
                <a:cubicBezTo>
                  <a:pt x="155900" y="270920"/>
                  <a:pt x="156604" y="270814"/>
                  <a:pt x="157308" y="270702"/>
                </a:cubicBezTo>
                <a:cubicBezTo>
                  <a:pt x="158013" y="270591"/>
                  <a:pt x="158717" y="270474"/>
                  <a:pt x="159415" y="270352"/>
                </a:cubicBezTo>
                <a:cubicBezTo>
                  <a:pt x="160120" y="270229"/>
                  <a:pt x="160818" y="270101"/>
                  <a:pt x="161517" y="269967"/>
                </a:cubicBezTo>
                <a:cubicBezTo>
                  <a:pt x="162215" y="269834"/>
                  <a:pt x="162914" y="269695"/>
                  <a:pt x="163612" y="269550"/>
                </a:cubicBezTo>
                <a:cubicBezTo>
                  <a:pt x="164311" y="269406"/>
                  <a:pt x="165003" y="269256"/>
                  <a:pt x="165702" y="269101"/>
                </a:cubicBezTo>
                <a:cubicBezTo>
                  <a:pt x="166395" y="268946"/>
                  <a:pt x="167087" y="268784"/>
                  <a:pt x="167780" y="268618"/>
                </a:cubicBezTo>
                <a:cubicBezTo>
                  <a:pt x="168473" y="268452"/>
                  <a:pt x="169166" y="268280"/>
                  <a:pt x="169852" y="268103"/>
                </a:cubicBezTo>
                <a:cubicBezTo>
                  <a:pt x="170539" y="267926"/>
                  <a:pt x="171232" y="267743"/>
                  <a:pt x="171919" y="267555"/>
                </a:cubicBezTo>
                <a:cubicBezTo>
                  <a:pt x="172606" y="267367"/>
                  <a:pt x="173287" y="267174"/>
                  <a:pt x="173974" y="266975"/>
                </a:cubicBezTo>
                <a:cubicBezTo>
                  <a:pt x="174655" y="266776"/>
                  <a:pt x="175337" y="266572"/>
                  <a:pt x="176018" y="266363"/>
                </a:cubicBezTo>
                <a:cubicBezTo>
                  <a:pt x="176699" y="266154"/>
                  <a:pt x="177374" y="265939"/>
                  <a:pt x="178056" y="265719"/>
                </a:cubicBezTo>
                <a:cubicBezTo>
                  <a:pt x="178731" y="265498"/>
                  <a:pt x="179406" y="265273"/>
                  <a:pt x="180082" y="265042"/>
                </a:cubicBezTo>
                <a:cubicBezTo>
                  <a:pt x="180752" y="264811"/>
                  <a:pt x="181427" y="264575"/>
                  <a:pt x="182097" y="264334"/>
                </a:cubicBezTo>
                <a:cubicBezTo>
                  <a:pt x="182766" y="264092"/>
                  <a:pt x="183430" y="263846"/>
                  <a:pt x="184100" y="263594"/>
                </a:cubicBezTo>
                <a:cubicBezTo>
                  <a:pt x="184764" y="263343"/>
                  <a:pt x="185427" y="263085"/>
                  <a:pt x="186091" y="262823"/>
                </a:cubicBezTo>
                <a:cubicBezTo>
                  <a:pt x="186749" y="262561"/>
                  <a:pt x="187413" y="262293"/>
                  <a:pt x="188071" y="262021"/>
                </a:cubicBezTo>
                <a:cubicBezTo>
                  <a:pt x="188730" y="261748"/>
                  <a:pt x="189382" y="261470"/>
                  <a:pt x="190034" y="261188"/>
                </a:cubicBezTo>
                <a:cubicBezTo>
                  <a:pt x="190692" y="260905"/>
                  <a:pt x="191339" y="260616"/>
                  <a:pt x="191991" y="260323"/>
                </a:cubicBezTo>
                <a:cubicBezTo>
                  <a:pt x="192638" y="260030"/>
                  <a:pt x="193284" y="259732"/>
                  <a:pt x="193931" y="259429"/>
                </a:cubicBezTo>
                <a:cubicBezTo>
                  <a:pt x="194572" y="259125"/>
                  <a:pt x="195212" y="258817"/>
                  <a:pt x="195853" y="258503"/>
                </a:cubicBezTo>
                <a:cubicBezTo>
                  <a:pt x="196494" y="258190"/>
                  <a:pt x="197129" y="257872"/>
                  <a:pt x="197764" y="257548"/>
                </a:cubicBezTo>
                <a:cubicBezTo>
                  <a:pt x="198399" y="257225"/>
                  <a:pt x="199028" y="256897"/>
                  <a:pt x="199657" y="256563"/>
                </a:cubicBezTo>
                <a:cubicBezTo>
                  <a:pt x="200287" y="256230"/>
                  <a:pt x="200916" y="255891"/>
                  <a:pt x="201539" y="255548"/>
                </a:cubicBezTo>
                <a:cubicBezTo>
                  <a:pt x="202163" y="255205"/>
                  <a:pt x="202786" y="254857"/>
                  <a:pt x="203404" y="254504"/>
                </a:cubicBezTo>
                <a:cubicBezTo>
                  <a:pt x="204022" y="254151"/>
                  <a:pt x="204634" y="253793"/>
                  <a:pt x="205251" y="253430"/>
                </a:cubicBezTo>
                <a:cubicBezTo>
                  <a:pt x="205863" y="253068"/>
                  <a:pt x="206469" y="252700"/>
                  <a:pt x="207081" y="252328"/>
                </a:cubicBezTo>
                <a:cubicBezTo>
                  <a:pt x="207687" y="251956"/>
                  <a:pt x="208288" y="251579"/>
                  <a:pt x="208888" y="251197"/>
                </a:cubicBezTo>
                <a:cubicBezTo>
                  <a:pt x="209494" y="250816"/>
                  <a:pt x="210089" y="250429"/>
                  <a:pt x="210683" y="250038"/>
                </a:cubicBezTo>
                <a:cubicBezTo>
                  <a:pt x="211278" y="249647"/>
                  <a:pt x="211873" y="249251"/>
                  <a:pt x="212461" y="248851"/>
                </a:cubicBezTo>
                <a:cubicBezTo>
                  <a:pt x="213050" y="248450"/>
                  <a:pt x="213633" y="248045"/>
                  <a:pt x="214216" y="247636"/>
                </a:cubicBezTo>
                <a:cubicBezTo>
                  <a:pt x="214799" y="247226"/>
                  <a:pt x="215377" y="246812"/>
                  <a:pt x="215954" y="246393"/>
                </a:cubicBezTo>
                <a:cubicBezTo>
                  <a:pt x="216531" y="245974"/>
                  <a:pt x="217103" y="245551"/>
                  <a:pt x="217674" y="245123"/>
                </a:cubicBezTo>
                <a:cubicBezTo>
                  <a:pt x="218240" y="244696"/>
                  <a:pt x="218806" y="244264"/>
                  <a:pt x="219372" y="243827"/>
                </a:cubicBezTo>
                <a:cubicBezTo>
                  <a:pt x="219931" y="243390"/>
                  <a:pt x="220491" y="242949"/>
                  <a:pt x="221046" y="242504"/>
                </a:cubicBezTo>
                <a:cubicBezTo>
                  <a:pt x="221606" y="242059"/>
                  <a:pt x="222154" y="241609"/>
                  <a:pt x="222702" y="241155"/>
                </a:cubicBezTo>
                <a:cubicBezTo>
                  <a:pt x="223251" y="240700"/>
                  <a:pt x="223799" y="240242"/>
                  <a:pt x="224336" y="239780"/>
                </a:cubicBezTo>
                <a:cubicBezTo>
                  <a:pt x="224879" y="239317"/>
                  <a:pt x="225416" y="238850"/>
                  <a:pt x="225953" y="238379"/>
                </a:cubicBezTo>
                <a:cubicBezTo>
                  <a:pt x="226484" y="237907"/>
                  <a:pt x="227015" y="237432"/>
                  <a:pt x="227540" y="236953"/>
                </a:cubicBezTo>
                <a:cubicBezTo>
                  <a:pt x="228071" y="236473"/>
                  <a:pt x="228591" y="235990"/>
                  <a:pt x="229110" y="235502"/>
                </a:cubicBezTo>
                <a:cubicBezTo>
                  <a:pt x="229630" y="235014"/>
                  <a:pt x="230144" y="234523"/>
                  <a:pt x="230657" y="234027"/>
                </a:cubicBezTo>
                <a:cubicBezTo>
                  <a:pt x="231165" y="233531"/>
                  <a:pt x="231673" y="233032"/>
                  <a:pt x="232176" y="232528"/>
                </a:cubicBezTo>
                <a:cubicBezTo>
                  <a:pt x="232684" y="232024"/>
                  <a:pt x="233180" y="231516"/>
                  <a:pt x="233676" y="231005"/>
                </a:cubicBezTo>
                <a:cubicBezTo>
                  <a:pt x="234173" y="230493"/>
                  <a:pt x="234664" y="229978"/>
                  <a:pt x="235149" y="229459"/>
                </a:cubicBezTo>
                <a:cubicBezTo>
                  <a:pt x="235639" y="228939"/>
                  <a:pt x="236118" y="228416"/>
                  <a:pt x="236598" y="227889"/>
                </a:cubicBezTo>
                <a:cubicBezTo>
                  <a:pt x="237077" y="227362"/>
                  <a:pt x="237556" y="226831"/>
                  <a:pt x="238023" y="226297"/>
                </a:cubicBezTo>
                <a:cubicBezTo>
                  <a:pt x="238497" y="225763"/>
                  <a:pt x="238964" y="225225"/>
                  <a:pt x="239426" y="224683"/>
                </a:cubicBezTo>
                <a:cubicBezTo>
                  <a:pt x="239888" y="224142"/>
                  <a:pt x="240344" y="223596"/>
                  <a:pt x="240800" y="223047"/>
                </a:cubicBezTo>
                <a:cubicBezTo>
                  <a:pt x="241250" y="222498"/>
                  <a:pt x="241701" y="221946"/>
                  <a:pt x="242145" y="221390"/>
                </a:cubicBezTo>
                <a:cubicBezTo>
                  <a:pt x="242590" y="220834"/>
                  <a:pt x="243034" y="220274"/>
                  <a:pt x="243467" y="219711"/>
                </a:cubicBezTo>
                <a:cubicBezTo>
                  <a:pt x="243906" y="219149"/>
                  <a:pt x="244339" y="218582"/>
                  <a:pt x="244766" y="218013"/>
                </a:cubicBezTo>
                <a:cubicBezTo>
                  <a:pt x="245193" y="217443"/>
                  <a:pt x="245615" y="216870"/>
                  <a:pt x="246036" y="216294"/>
                </a:cubicBezTo>
                <a:cubicBezTo>
                  <a:pt x="246452" y="215717"/>
                  <a:pt x="246867" y="215138"/>
                  <a:pt x="247277" y="214555"/>
                </a:cubicBezTo>
                <a:cubicBezTo>
                  <a:pt x="247687" y="213972"/>
                  <a:pt x="248091" y="213386"/>
                  <a:pt x="248490" y="212797"/>
                </a:cubicBezTo>
                <a:cubicBezTo>
                  <a:pt x="248888" y="212208"/>
                  <a:pt x="249286" y="211615"/>
                  <a:pt x="249673" y="211020"/>
                </a:cubicBezTo>
                <a:cubicBezTo>
                  <a:pt x="250065" y="210424"/>
                  <a:pt x="250452" y="209826"/>
                  <a:pt x="250833" y="209224"/>
                </a:cubicBezTo>
                <a:cubicBezTo>
                  <a:pt x="251214" y="208623"/>
                  <a:pt x="251589" y="208018"/>
                  <a:pt x="251965" y="207411"/>
                </a:cubicBezTo>
                <a:cubicBezTo>
                  <a:pt x="252334" y="206803"/>
                  <a:pt x="252704" y="206193"/>
                  <a:pt x="253067" y="205580"/>
                </a:cubicBezTo>
                <a:cubicBezTo>
                  <a:pt x="253425" y="204967"/>
                  <a:pt x="253783" y="204351"/>
                  <a:pt x="254141" y="203732"/>
                </a:cubicBezTo>
                <a:cubicBezTo>
                  <a:pt x="254493" y="203113"/>
                  <a:pt x="254840" y="202491"/>
                  <a:pt x="255180" y="201867"/>
                </a:cubicBezTo>
                <a:cubicBezTo>
                  <a:pt x="255527" y="201243"/>
                  <a:pt x="255861" y="200616"/>
                  <a:pt x="256196" y="199987"/>
                </a:cubicBezTo>
                <a:cubicBezTo>
                  <a:pt x="256531" y="199357"/>
                  <a:pt x="256860" y="198725"/>
                  <a:pt x="257178" y="198090"/>
                </a:cubicBezTo>
                <a:cubicBezTo>
                  <a:pt x="257501" y="197455"/>
                  <a:pt x="257824" y="196818"/>
                  <a:pt x="258136" y="196178"/>
                </a:cubicBezTo>
                <a:cubicBezTo>
                  <a:pt x="258448" y="195538"/>
                  <a:pt x="258754" y="194896"/>
                  <a:pt x="259059" y="194252"/>
                </a:cubicBezTo>
                <a:cubicBezTo>
                  <a:pt x="259360" y="193607"/>
                  <a:pt x="259660" y="192960"/>
                  <a:pt x="259954" y="192311"/>
                </a:cubicBezTo>
                <a:cubicBezTo>
                  <a:pt x="260249" y="191661"/>
                  <a:pt x="260532" y="191010"/>
                  <a:pt x="260814" y="190356"/>
                </a:cubicBezTo>
                <a:cubicBezTo>
                  <a:pt x="261097" y="189702"/>
                  <a:pt x="261380" y="189047"/>
                  <a:pt x="261651" y="188388"/>
                </a:cubicBezTo>
                <a:cubicBezTo>
                  <a:pt x="261923" y="187730"/>
                  <a:pt x="262188" y="187070"/>
                  <a:pt x="262454" y="186407"/>
                </a:cubicBezTo>
                <a:cubicBezTo>
                  <a:pt x="262714" y="185745"/>
                  <a:pt x="262968" y="185081"/>
                  <a:pt x="263222" y="184414"/>
                </a:cubicBezTo>
                <a:cubicBezTo>
                  <a:pt x="263476" y="183748"/>
                  <a:pt x="263718" y="183080"/>
                  <a:pt x="263961" y="182409"/>
                </a:cubicBezTo>
                <a:cubicBezTo>
                  <a:pt x="264203" y="181739"/>
                  <a:pt x="264440" y="181067"/>
                  <a:pt x="264671" y="180393"/>
                </a:cubicBezTo>
                <a:cubicBezTo>
                  <a:pt x="264902" y="179719"/>
                  <a:pt x="265127" y="179043"/>
                  <a:pt x="265346" y="178366"/>
                </a:cubicBezTo>
                <a:cubicBezTo>
                  <a:pt x="265565" y="177688"/>
                  <a:pt x="265779" y="177009"/>
                  <a:pt x="265987" y="176328"/>
                </a:cubicBezTo>
                <a:cubicBezTo>
                  <a:pt x="266200" y="175647"/>
                  <a:pt x="266402" y="174964"/>
                  <a:pt x="266599" y="174280"/>
                </a:cubicBezTo>
                <a:cubicBezTo>
                  <a:pt x="266801" y="173596"/>
                  <a:pt x="266991" y="172911"/>
                  <a:pt x="267182" y="172224"/>
                </a:cubicBezTo>
                <a:cubicBezTo>
                  <a:pt x="267367" y="171536"/>
                  <a:pt x="267551" y="170848"/>
                  <a:pt x="267730" y="170158"/>
                </a:cubicBezTo>
                <a:cubicBezTo>
                  <a:pt x="267903" y="169468"/>
                  <a:pt x="268077" y="168777"/>
                  <a:pt x="268244" y="168084"/>
                </a:cubicBezTo>
                <a:cubicBezTo>
                  <a:pt x="268411" y="167391"/>
                  <a:pt x="268567" y="166697"/>
                  <a:pt x="268723" y="166002"/>
                </a:cubicBezTo>
                <a:cubicBezTo>
                  <a:pt x="268879" y="165307"/>
                  <a:pt x="269029" y="164610"/>
                  <a:pt x="269173" y="163913"/>
                </a:cubicBezTo>
                <a:cubicBezTo>
                  <a:pt x="269318" y="163215"/>
                  <a:pt x="269456" y="162516"/>
                  <a:pt x="269589" y="161817"/>
                </a:cubicBezTo>
                <a:cubicBezTo>
                  <a:pt x="269722" y="161117"/>
                  <a:pt x="269855" y="160416"/>
                  <a:pt x="269976" y="159714"/>
                </a:cubicBezTo>
                <a:cubicBezTo>
                  <a:pt x="270097" y="159013"/>
                  <a:pt x="270213" y="158310"/>
                  <a:pt x="270322" y="157606"/>
                </a:cubicBezTo>
                <a:cubicBezTo>
                  <a:pt x="270438" y="156902"/>
                  <a:pt x="270542" y="156198"/>
                  <a:pt x="270640" y="155493"/>
                </a:cubicBezTo>
                <a:cubicBezTo>
                  <a:pt x="270744" y="154787"/>
                  <a:pt x="270836" y="154081"/>
                  <a:pt x="270928" y="153374"/>
                </a:cubicBezTo>
                <a:cubicBezTo>
                  <a:pt x="271015" y="152668"/>
                  <a:pt x="271102" y="151960"/>
                  <a:pt x="271177" y="151252"/>
                </a:cubicBezTo>
                <a:cubicBezTo>
                  <a:pt x="271257" y="150544"/>
                  <a:pt x="271327" y="149835"/>
                  <a:pt x="271396" y="149126"/>
                </a:cubicBezTo>
                <a:cubicBezTo>
                  <a:pt x="271465" y="148417"/>
                  <a:pt x="271523" y="147707"/>
                  <a:pt x="271581" y="146997"/>
                </a:cubicBezTo>
                <a:cubicBezTo>
                  <a:pt x="271638" y="146287"/>
                  <a:pt x="271685" y="145576"/>
                  <a:pt x="271731" y="144866"/>
                </a:cubicBezTo>
                <a:cubicBezTo>
                  <a:pt x="271777" y="144154"/>
                  <a:pt x="271812" y="143443"/>
                  <a:pt x="271846" y="142732"/>
                </a:cubicBezTo>
                <a:cubicBezTo>
                  <a:pt x="271881" y="142020"/>
                  <a:pt x="271910" y="141308"/>
                  <a:pt x="271933" y="140596"/>
                </a:cubicBezTo>
                <a:cubicBezTo>
                  <a:pt x="271956" y="139884"/>
                  <a:pt x="271973" y="139172"/>
                  <a:pt x="271985" y="138460"/>
                </a:cubicBezTo>
                <a:cubicBezTo>
                  <a:pt x="271991" y="137747"/>
                  <a:pt x="271996" y="137035"/>
                  <a:pt x="271996" y="136323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D18F6E27-0647-8124-A36C-01ACEC1D6610}"/>
              </a:ext>
            </a:extLst>
          </p:cNvPr>
          <p:cNvSpPr/>
          <p:nvPr/>
        </p:nvSpPr>
        <p:spPr>
          <a:xfrm>
            <a:off x="8323488" y="1944150"/>
            <a:ext cx="271915" cy="272108"/>
          </a:xfrm>
          <a:custGeom>
            <a:avLst/>
            <a:gdLst>
              <a:gd name="connsiteX0" fmla="*/ 271996 w 271915"/>
              <a:gd name="connsiteY0" fmla="*/ 136320 h 272108"/>
              <a:gd name="connsiteX1" fmla="*/ 271985 w 271915"/>
              <a:gd name="connsiteY1" fmla="*/ 134182 h 272108"/>
              <a:gd name="connsiteX2" fmla="*/ 271933 w 271915"/>
              <a:gd name="connsiteY2" fmla="*/ 132051 h 272108"/>
              <a:gd name="connsiteX3" fmla="*/ 271846 w 271915"/>
              <a:gd name="connsiteY3" fmla="*/ 129913 h 272108"/>
              <a:gd name="connsiteX4" fmla="*/ 271731 w 271915"/>
              <a:gd name="connsiteY4" fmla="*/ 127776 h 272108"/>
              <a:gd name="connsiteX5" fmla="*/ 271581 w 271915"/>
              <a:gd name="connsiteY5" fmla="*/ 125644 h 272108"/>
              <a:gd name="connsiteX6" fmla="*/ 271396 w 271915"/>
              <a:gd name="connsiteY6" fmla="*/ 123518 h 272108"/>
              <a:gd name="connsiteX7" fmla="*/ 271177 w 271915"/>
              <a:gd name="connsiteY7" fmla="*/ 121392 h 272108"/>
              <a:gd name="connsiteX8" fmla="*/ 270928 w 271915"/>
              <a:gd name="connsiteY8" fmla="*/ 119266 h 272108"/>
              <a:gd name="connsiteX9" fmla="*/ 270640 w 271915"/>
              <a:gd name="connsiteY9" fmla="*/ 117152 h 272108"/>
              <a:gd name="connsiteX10" fmla="*/ 270322 w 271915"/>
              <a:gd name="connsiteY10" fmla="*/ 115038 h 272108"/>
              <a:gd name="connsiteX11" fmla="*/ 269976 w 271915"/>
              <a:gd name="connsiteY11" fmla="*/ 112929 h 272108"/>
              <a:gd name="connsiteX12" fmla="*/ 269589 w 271915"/>
              <a:gd name="connsiteY12" fmla="*/ 110826 h 272108"/>
              <a:gd name="connsiteX13" fmla="*/ 269173 w 271915"/>
              <a:gd name="connsiteY13" fmla="*/ 108729 h 272108"/>
              <a:gd name="connsiteX14" fmla="*/ 268723 w 271915"/>
              <a:gd name="connsiteY14" fmla="*/ 106644 h 272108"/>
              <a:gd name="connsiteX15" fmla="*/ 268244 w 271915"/>
              <a:gd name="connsiteY15" fmla="*/ 104558 h 272108"/>
              <a:gd name="connsiteX16" fmla="*/ 267730 w 271915"/>
              <a:gd name="connsiteY16" fmla="*/ 102484 h 272108"/>
              <a:gd name="connsiteX17" fmla="*/ 267182 w 271915"/>
              <a:gd name="connsiteY17" fmla="*/ 100422 h 272108"/>
              <a:gd name="connsiteX18" fmla="*/ 266599 w 271915"/>
              <a:gd name="connsiteY18" fmla="*/ 98365 h 272108"/>
              <a:gd name="connsiteX19" fmla="*/ 265987 w 271915"/>
              <a:gd name="connsiteY19" fmla="*/ 96315 h 272108"/>
              <a:gd name="connsiteX20" fmla="*/ 265346 w 271915"/>
              <a:gd name="connsiteY20" fmla="*/ 94275 h 272108"/>
              <a:gd name="connsiteX21" fmla="*/ 264671 w 271915"/>
              <a:gd name="connsiteY21" fmla="*/ 92253 h 272108"/>
              <a:gd name="connsiteX22" fmla="*/ 263961 w 271915"/>
              <a:gd name="connsiteY22" fmla="*/ 90232 h 272108"/>
              <a:gd name="connsiteX23" fmla="*/ 263222 w 271915"/>
              <a:gd name="connsiteY23" fmla="*/ 88227 h 272108"/>
              <a:gd name="connsiteX24" fmla="*/ 262454 w 271915"/>
              <a:gd name="connsiteY24" fmla="*/ 86234 h 272108"/>
              <a:gd name="connsiteX25" fmla="*/ 261651 w 271915"/>
              <a:gd name="connsiteY25" fmla="*/ 84258 h 272108"/>
              <a:gd name="connsiteX26" fmla="*/ 260814 w 271915"/>
              <a:gd name="connsiteY26" fmla="*/ 82288 h 272108"/>
              <a:gd name="connsiteX27" fmla="*/ 259954 w 271915"/>
              <a:gd name="connsiteY27" fmla="*/ 80330 h 272108"/>
              <a:gd name="connsiteX28" fmla="*/ 259059 w 271915"/>
              <a:gd name="connsiteY28" fmla="*/ 78395 h 272108"/>
              <a:gd name="connsiteX29" fmla="*/ 258136 w 271915"/>
              <a:gd name="connsiteY29" fmla="*/ 76465 h 272108"/>
              <a:gd name="connsiteX30" fmla="*/ 257178 w 271915"/>
              <a:gd name="connsiteY30" fmla="*/ 74553 h 272108"/>
              <a:gd name="connsiteX31" fmla="*/ 256196 w 271915"/>
              <a:gd name="connsiteY31" fmla="*/ 72658 h 272108"/>
              <a:gd name="connsiteX32" fmla="*/ 255180 w 271915"/>
              <a:gd name="connsiteY32" fmla="*/ 70775 h 272108"/>
              <a:gd name="connsiteX33" fmla="*/ 254141 w 271915"/>
              <a:gd name="connsiteY33" fmla="*/ 68909 h 272108"/>
              <a:gd name="connsiteX34" fmla="*/ 253067 w 271915"/>
              <a:gd name="connsiteY34" fmla="*/ 67066 h 272108"/>
              <a:gd name="connsiteX35" fmla="*/ 251965 w 271915"/>
              <a:gd name="connsiteY35" fmla="*/ 65235 h 272108"/>
              <a:gd name="connsiteX36" fmla="*/ 250833 w 271915"/>
              <a:gd name="connsiteY36" fmla="*/ 63421 h 272108"/>
              <a:gd name="connsiteX37" fmla="*/ 249673 w 271915"/>
              <a:gd name="connsiteY37" fmla="*/ 61624 h 272108"/>
              <a:gd name="connsiteX38" fmla="*/ 248490 w 271915"/>
              <a:gd name="connsiteY38" fmla="*/ 59845 h 272108"/>
              <a:gd name="connsiteX39" fmla="*/ 247277 w 271915"/>
              <a:gd name="connsiteY39" fmla="*/ 58089 h 272108"/>
              <a:gd name="connsiteX40" fmla="*/ 246036 w 271915"/>
              <a:gd name="connsiteY40" fmla="*/ 56350 h 272108"/>
              <a:gd name="connsiteX41" fmla="*/ 244766 w 271915"/>
              <a:gd name="connsiteY41" fmla="*/ 54628 h 272108"/>
              <a:gd name="connsiteX42" fmla="*/ 243467 w 271915"/>
              <a:gd name="connsiteY42" fmla="*/ 52930 h 272108"/>
              <a:gd name="connsiteX43" fmla="*/ 242145 w 271915"/>
              <a:gd name="connsiteY43" fmla="*/ 51255 h 272108"/>
              <a:gd name="connsiteX44" fmla="*/ 240800 w 271915"/>
              <a:gd name="connsiteY44" fmla="*/ 49597 h 272108"/>
              <a:gd name="connsiteX45" fmla="*/ 239426 w 271915"/>
              <a:gd name="connsiteY45" fmla="*/ 47962 h 272108"/>
              <a:gd name="connsiteX46" fmla="*/ 238023 w 271915"/>
              <a:gd name="connsiteY46" fmla="*/ 46344 h 272108"/>
              <a:gd name="connsiteX47" fmla="*/ 236598 w 271915"/>
              <a:gd name="connsiteY47" fmla="*/ 44756 h 272108"/>
              <a:gd name="connsiteX48" fmla="*/ 235149 w 271915"/>
              <a:gd name="connsiteY48" fmla="*/ 43184 h 272108"/>
              <a:gd name="connsiteX49" fmla="*/ 233676 w 271915"/>
              <a:gd name="connsiteY49" fmla="*/ 41636 h 272108"/>
              <a:gd name="connsiteX50" fmla="*/ 232176 w 271915"/>
              <a:gd name="connsiteY50" fmla="*/ 40117 h 272108"/>
              <a:gd name="connsiteX51" fmla="*/ 230657 w 271915"/>
              <a:gd name="connsiteY51" fmla="*/ 38615 h 272108"/>
              <a:gd name="connsiteX52" fmla="*/ 229110 w 271915"/>
              <a:gd name="connsiteY52" fmla="*/ 37142 h 272108"/>
              <a:gd name="connsiteX53" fmla="*/ 227540 w 271915"/>
              <a:gd name="connsiteY53" fmla="*/ 35692 h 272108"/>
              <a:gd name="connsiteX54" fmla="*/ 225953 w 271915"/>
              <a:gd name="connsiteY54" fmla="*/ 34265 h 272108"/>
              <a:gd name="connsiteX55" fmla="*/ 224336 w 271915"/>
              <a:gd name="connsiteY55" fmla="*/ 32867 h 272108"/>
              <a:gd name="connsiteX56" fmla="*/ 222702 w 271915"/>
              <a:gd name="connsiteY56" fmla="*/ 31492 h 272108"/>
              <a:gd name="connsiteX57" fmla="*/ 221046 w 271915"/>
              <a:gd name="connsiteY57" fmla="*/ 30140 h 272108"/>
              <a:gd name="connsiteX58" fmla="*/ 219372 w 271915"/>
              <a:gd name="connsiteY58" fmla="*/ 28817 h 272108"/>
              <a:gd name="connsiteX59" fmla="*/ 217674 w 271915"/>
              <a:gd name="connsiteY59" fmla="*/ 27523 h 272108"/>
              <a:gd name="connsiteX60" fmla="*/ 215954 w 271915"/>
              <a:gd name="connsiteY60" fmla="*/ 26252 h 272108"/>
              <a:gd name="connsiteX61" fmla="*/ 214216 w 271915"/>
              <a:gd name="connsiteY61" fmla="*/ 25010 h 272108"/>
              <a:gd name="connsiteX62" fmla="*/ 212461 w 271915"/>
              <a:gd name="connsiteY62" fmla="*/ 23791 h 272108"/>
              <a:gd name="connsiteX63" fmla="*/ 210683 w 271915"/>
              <a:gd name="connsiteY63" fmla="*/ 22607 h 272108"/>
              <a:gd name="connsiteX64" fmla="*/ 208888 w 271915"/>
              <a:gd name="connsiteY64" fmla="*/ 21446 h 272108"/>
              <a:gd name="connsiteX65" fmla="*/ 207081 w 271915"/>
              <a:gd name="connsiteY65" fmla="*/ 20314 h 272108"/>
              <a:gd name="connsiteX66" fmla="*/ 205251 w 271915"/>
              <a:gd name="connsiteY66" fmla="*/ 19216 h 272108"/>
              <a:gd name="connsiteX67" fmla="*/ 203404 w 271915"/>
              <a:gd name="connsiteY67" fmla="*/ 18141 h 272108"/>
              <a:gd name="connsiteX68" fmla="*/ 201539 w 271915"/>
              <a:gd name="connsiteY68" fmla="*/ 17096 h 272108"/>
              <a:gd name="connsiteX69" fmla="*/ 199657 w 271915"/>
              <a:gd name="connsiteY69" fmla="*/ 16079 h 272108"/>
              <a:gd name="connsiteX70" fmla="*/ 197764 w 271915"/>
              <a:gd name="connsiteY70" fmla="*/ 15097 h 272108"/>
              <a:gd name="connsiteX71" fmla="*/ 195853 w 271915"/>
              <a:gd name="connsiteY71" fmla="*/ 14138 h 272108"/>
              <a:gd name="connsiteX72" fmla="*/ 193931 w 271915"/>
              <a:gd name="connsiteY72" fmla="*/ 13214 h 272108"/>
              <a:gd name="connsiteX73" fmla="*/ 191991 w 271915"/>
              <a:gd name="connsiteY73" fmla="*/ 12318 h 272108"/>
              <a:gd name="connsiteX74" fmla="*/ 190034 w 271915"/>
              <a:gd name="connsiteY74" fmla="*/ 11458 h 272108"/>
              <a:gd name="connsiteX75" fmla="*/ 188071 w 271915"/>
              <a:gd name="connsiteY75" fmla="*/ 10626 h 272108"/>
              <a:gd name="connsiteX76" fmla="*/ 186091 w 271915"/>
              <a:gd name="connsiteY76" fmla="*/ 9823 h 272108"/>
              <a:gd name="connsiteX77" fmla="*/ 184100 w 271915"/>
              <a:gd name="connsiteY77" fmla="*/ 9049 h 272108"/>
              <a:gd name="connsiteX78" fmla="*/ 182097 w 271915"/>
              <a:gd name="connsiteY78" fmla="*/ 8309 h 272108"/>
              <a:gd name="connsiteX79" fmla="*/ 180082 w 271915"/>
              <a:gd name="connsiteY79" fmla="*/ 7604 h 272108"/>
              <a:gd name="connsiteX80" fmla="*/ 178056 w 271915"/>
              <a:gd name="connsiteY80" fmla="*/ 6923 h 272108"/>
              <a:gd name="connsiteX81" fmla="*/ 176018 w 271915"/>
              <a:gd name="connsiteY81" fmla="*/ 6281 h 272108"/>
              <a:gd name="connsiteX82" fmla="*/ 173974 w 271915"/>
              <a:gd name="connsiteY82" fmla="*/ 5669 h 272108"/>
              <a:gd name="connsiteX83" fmla="*/ 171919 w 271915"/>
              <a:gd name="connsiteY83" fmla="*/ 5091 h 272108"/>
              <a:gd name="connsiteX84" fmla="*/ 169852 w 271915"/>
              <a:gd name="connsiteY84" fmla="*/ 4543 h 272108"/>
              <a:gd name="connsiteX85" fmla="*/ 167780 w 271915"/>
              <a:gd name="connsiteY85" fmla="*/ 4028 h 272108"/>
              <a:gd name="connsiteX86" fmla="*/ 165702 w 271915"/>
              <a:gd name="connsiteY86" fmla="*/ 3543 h 272108"/>
              <a:gd name="connsiteX87" fmla="*/ 163612 w 271915"/>
              <a:gd name="connsiteY87" fmla="*/ 3093 h 272108"/>
              <a:gd name="connsiteX88" fmla="*/ 161517 w 271915"/>
              <a:gd name="connsiteY88" fmla="*/ 2677 h 272108"/>
              <a:gd name="connsiteX89" fmla="*/ 159415 w 271915"/>
              <a:gd name="connsiteY89" fmla="*/ 2290 h 272108"/>
              <a:gd name="connsiteX90" fmla="*/ 157308 w 271915"/>
              <a:gd name="connsiteY90" fmla="*/ 1943 h 272108"/>
              <a:gd name="connsiteX91" fmla="*/ 155195 w 271915"/>
              <a:gd name="connsiteY91" fmla="*/ 1625 h 272108"/>
              <a:gd name="connsiteX92" fmla="*/ 153083 w 271915"/>
              <a:gd name="connsiteY92" fmla="*/ 1336 h 272108"/>
              <a:gd name="connsiteX93" fmla="*/ 150958 w 271915"/>
              <a:gd name="connsiteY93" fmla="*/ 1088 h 272108"/>
              <a:gd name="connsiteX94" fmla="*/ 148834 w 271915"/>
              <a:gd name="connsiteY94" fmla="*/ 869 h 272108"/>
              <a:gd name="connsiteX95" fmla="*/ 146709 w 271915"/>
              <a:gd name="connsiteY95" fmla="*/ 684 h 272108"/>
              <a:gd name="connsiteX96" fmla="*/ 144579 w 271915"/>
              <a:gd name="connsiteY96" fmla="*/ 533 h 272108"/>
              <a:gd name="connsiteX97" fmla="*/ 142443 w 271915"/>
              <a:gd name="connsiteY97" fmla="*/ 418 h 272108"/>
              <a:gd name="connsiteX98" fmla="*/ 140313 w 271915"/>
              <a:gd name="connsiteY98" fmla="*/ 331 h 272108"/>
              <a:gd name="connsiteX99" fmla="*/ 138177 w 271915"/>
              <a:gd name="connsiteY99" fmla="*/ 285 h 272108"/>
              <a:gd name="connsiteX100" fmla="*/ 136041 w 271915"/>
              <a:gd name="connsiteY100" fmla="*/ 268 h 272108"/>
              <a:gd name="connsiteX101" fmla="*/ 133905 w 271915"/>
              <a:gd name="connsiteY101" fmla="*/ 285 h 272108"/>
              <a:gd name="connsiteX102" fmla="*/ 131769 w 271915"/>
              <a:gd name="connsiteY102" fmla="*/ 331 h 272108"/>
              <a:gd name="connsiteX103" fmla="*/ 129639 w 271915"/>
              <a:gd name="connsiteY103" fmla="*/ 418 h 272108"/>
              <a:gd name="connsiteX104" fmla="*/ 127503 w 271915"/>
              <a:gd name="connsiteY104" fmla="*/ 533 h 272108"/>
              <a:gd name="connsiteX105" fmla="*/ 125373 w 271915"/>
              <a:gd name="connsiteY105" fmla="*/ 684 h 272108"/>
              <a:gd name="connsiteX106" fmla="*/ 123249 w 271915"/>
              <a:gd name="connsiteY106" fmla="*/ 869 h 272108"/>
              <a:gd name="connsiteX107" fmla="*/ 121124 w 271915"/>
              <a:gd name="connsiteY107" fmla="*/ 1088 h 272108"/>
              <a:gd name="connsiteX108" fmla="*/ 119000 w 271915"/>
              <a:gd name="connsiteY108" fmla="*/ 1336 h 272108"/>
              <a:gd name="connsiteX109" fmla="*/ 116887 w 271915"/>
              <a:gd name="connsiteY109" fmla="*/ 1625 h 272108"/>
              <a:gd name="connsiteX110" fmla="*/ 114774 w 271915"/>
              <a:gd name="connsiteY110" fmla="*/ 1943 h 272108"/>
              <a:gd name="connsiteX111" fmla="*/ 112667 w 271915"/>
              <a:gd name="connsiteY111" fmla="*/ 2290 h 272108"/>
              <a:gd name="connsiteX112" fmla="*/ 110566 w 271915"/>
              <a:gd name="connsiteY112" fmla="*/ 2677 h 272108"/>
              <a:gd name="connsiteX113" fmla="*/ 108470 w 271915"/>
              <a:gd name="connsiteY113" fmla="*/ 3093 h 272108"/>
              <a:gd name="connsiteX114" fmla="*/ 106381 w 271915"/>
              <a:gd name="connsiteY114" fmla="*/ 3543 h 272108"/>
              <a:gd name="connsiteX115" fmla="*/ 104302 w 271915"/>
              <a:gd name="connsiteY115" fmla="*/ 4028 h 272108"/>
              <a:gd name="connsiteX116" fmla="*/ 102230 w 271915"/>
              <a:gd name="connsiteY116" fmla="*/ 4543 h 272108"/>
              <a:gd name="connsiteX117" fmla="*/ 100163 w 271915"/>
              <a:gd name="connsiteY117" fmla="*/ 5091 h 272108"/>
              <a:gd name="connsiteX118" fmla="*/ 98108 w 271915"/>
              <a:gd name="connsiteY118" fmla="*/ 5669 h 272108"/>
              <a:gd name="connsiteX119" fmla="*/ 96065 w 271915"/>
              <a:gd name="connsiteY119" fmla="*/ 6281 h 272108"/>
              <a:gd name="connsiteX120" fmla="*/ 94027 w 271915"/>
              <a:gd name="connsiteY120" fmla="*/ 6923 h 272108"/>
              <a:gd name="connsiteX121" fmla="*/ 92001 w 271915"/>
              <a:gd name="connsiteY121" fmla="*/ 7604 h 272108"/>
              <a:gd name="connsiteX122" fmla="*/ 89986 w 271915"/>
              <a:gd name="connsiteY122" fmla="*/ 8309 h 272108"/>
              <a:gd name="connsiteX123" fmla="*/ 87983 w 271915"/>
              <a:gd name="connsiteY123" fmla="*/ 9049 h 272108"/>
              <a:gd name="connsiteX124" fmla="*/ 85991 w 271915"/>
              <a:gd name="connsiteY124" fmla="*/ 9823 h 272108"/>
              <a:gd name="connsiteX125" fmla="*/ 84011 w 271915"/>
              <a:gd name="connsiteY125" fmla="*/ 10626 h 272108"/>
              <a:gd name="connsiteX126" fmla="*/ 82048 w 271915"/>
              <a:gd name="connsiteY126" fmla="*/ 11458 h 272108"/>
              <a:gd name="connsiteX127" fmla="*/ 80091 w 271915"/>
              <a:gd name="connsiteY127" fmla="*/ 12318 h 272108"/>
              <a:gd name="connsiteX128" fmla="*/ 78152 w 271915"/>
              <a:gd name="connsiteY128" fmla="*/ 13214 h 272108"/>
              <a:gd name="connsiteX129" fmla="*/ 76229 w 271915"/>
              <a:gd name="connsiteY129" fmla="*/ 14138 h 272108"/>
              <a:gd name="connsiteX130" fmla="*/ 74319 w 271915"/>
              <a:gd name="connsiteY130" fmla="*/ 15097 h 272108"/>
              <a:gd name="connsiteX131" fmla="*/ 72425 w 271915"/>
              <a:gd name="connsiteY131" fmla="*/ 16079 h 272108"/>
              <a:gd name="connsiteX132" fmla="*/ 70543 w 271915"/>
              <a:gd name="connsiteY132" fmla="*/ 17096 h 272108"/>
              <a:gd name="connsiteX133" fmla="*/ 68679 w 271915"/>
              <a:gd name="connsiteY133" fmla="*/ 18141 h 272108"/>
              <a:gd name="connsiteX134" fmla="*/ 66831 w 271915"/>
              <a:gd name="connsiteY134" fmla="*/ 19216 h 272108"/>
              <a:gd name="connsiteX135" fmla="*/ 65001 w 271915"/>
              <a:gd name="connsiteY135" fmla="*/ 20314 h 272108"/>
              <a:gd name="connsiteX136" fmla="*/ 63189 w 271915"/>
              <a:gd name="connsiteY136" fmla="*/ 21446 h 272108"/>
              <a:gd name="connsiteX137" fmla="*/ 61399 w 271915"/>
              <a:gd name="connsiteY137" fmla="*/ 22607 h 272108"/>
              <a:gd name="connsiteX138" fmla="*/ 59621 w 271915"/>
              <a:gd name="connsiteY138" fmla="*/ 23791 h 272108"/>
              <a:gd name="connsiteX139" fmla="*/ 57866 w 271915"/>
              <a:gd name="connsiteY139" fmla="*/ 25010 h 272108"/>
              <a:gd name="connsiteX140" fmla="*/ 56128 w 271915"/>
              <a:gd name="connsiteY140" fmla="*/ 26252 h 272108"/>
              <a:gd name="connsiteX141" fmla="*/ 54408 w 271915"/>
              <a:gd name="connsiteY141" fmla="*/ 27523 h 272108"/>
              <a:gd name="connsiteX142" fmla="*/ 52711 w 271915"/>
              <a:gd name="connsiteY142" fmla="*/ 28817 h 272108"/>
              <a:gd name="connsiteX143" fmla="*/ 51037 w 271915"/>
              <a:gd name="connsiteY143" fmla="*/ 30140 h 272108"/>
              <a:gd name="connsiteX144" fmla="*/ 49380 w 271915"/>
              <a:gd name="connsiteY144" fmla="*/ 31492 h 272108"/>
              <a:gd name="connsiteX145" fmla="*/ 47741 w 271915"/>
              <a:gd name="connsiteY145" fmla="*/ 32867 h 272108"/>
              <a:gd name="connsiteX146" fmla="*/ 46130 w 271915"/>
              <a:gd name="connsiteY146" fmla="*/ 34265 h 272108"/>
              <a:gd name="connsiteX147" fmla="*/ 44542 w 271915"/>
              <a:gd name="connsiteY147" fmla="*/ 35692 h 272108"/>
              <a:gd name="connsiteX148" fmla="*/ 42972 w 271915"/>
              <a:gd name="connsiteY148" fmla="*/ 37142 h 272108"/>
              <a:gd name="connsiteX149" fmla="*/ 41425 w 271915"/>
              <a:gd name="connsiteY149" fmla="*/ 38615 h 272108"/>
              <a:gd name="connsiteX150" fmla="*/ 39907 w 271915"/>
              <a:gd name="connsiteY150" fmla="*/ 40117 h 272108"/>
              <a:gd name="connsiteX151" fmla="*/ 38406 w 271915"/>
              <a:gd name="connsiteY151" fmla="*/ 41636 h 272108"/>
              <a:gd name="connsiteX152" fmla="*/ 36934 w 271915"/>
              <a:gd name="connsiteY152" fmla="*/ 43184 h 272108"/>
              <a:gd name="connsiteX153" fmla="*/ 35485 w 271915"/>
              <a:gd name="connsiteY153" fmla="*/ 44756 h 272108"/>
              <a:gd name="connsiteX154" fmla="*/ 34059 w 271915"/>
              <a:gd name="connsiteY154" fmla="*/ 46344 h 272108"/>
              <a:gd name="connsiteX155" fmla="*/ 32656 w 271915"/>
              <a:gd name="connsiteY155" fmla="*/ 47962 h 272108"/>
              <a:gd name="connsiteX156" fmla="*/ 31282 w 271915"/>
              <a:gd name="connsiteY156" fmla="*/ 49597 h 272108"/>
              <a:gd name="connsiteX157" fmla="*/ 29937 w 271915"/>
              <a:gd name="connsiteY157" fmla="*/ 51255 h 272108"/>
              <a:gd name="connsiteX158" fmla="*/ 28615 w 271915"/>
              <a:gd name="connsiteY158" fmla="*/ 52930 h 272108"/>
              <a:gd name="connsiteX159" fmla="*/ 27316 w 271915"/>
              <a:gd name="connsiteY159" fmla="*/ 54628 h 272108"/>
              <a:gd name="connsiteX160" fmla="*/ 26046 w 271915"/>
              <a:gd name="connsiteY160" fmla="*/ 56350 h 272108"/>
              <a:gd name="connsiteX161" fmla="*/ 24805 w 271915"/>
              <a:gd name="connsiteY161" fmla="*/ 58089 h 272108"/>
              <a:gd name="connsiteX162" fmla="*/ 23593 w 271915"/>
              <a:gd name="connsiteY162" fmla="*/ 59845 h 272108"/>
              <a:gd name="connsiteX163" fmla="*/ 22404 w 271915"/>
              <a:gd name="connsiteY163" fmla="*/ 61624 h 272108"/>
              <a:gd name="connsiteX164" fmla="*/ 21249 w 271915"/>
              <a:gd name="connsiteY164" fmla="*/ 63421 h 272108"/>
              <a:gd name="connsiteX165" fmla="*/ 20118 w 271915"/>
              <a:gd name="connsiteY165" fmla="*/ 65235 h 272108"/>
              <a:gd name="connsiteX166" fmla="*/ 19015 w 271915"/>
              <a:gd name="connsiteY166" fmla="*/ 67066 h 272108"/>
              <a:gd name="connsiteX167" fmla="*/ 17941 w 271915"/>
              <a:gd name="connsiteY167" fmla="*/ 68909 h 272108"/>
              <a:gd name="connsiteX168" fmla="*/ 16902 w 271915"/>
              <a:gd name="connsiteY168" fmla="*/ 70775 h 272108"/>
              <a:gd name="connsiteX169" fmla="*/ 15886 w 271915"/>
              <a:gd name="connsiteY169" fmla="*/ 72658 h 272108"/>
              <a:gd name="connsiteX170" fmla="*/ 14899 w 271915"/>
              <a:gd name="connsiteY170" fmla="*/ 74553 h 272108"/>
              <a:gd name="connsiteX171" fmla="*/ 13947 w 271915"/>
              <a:gd name="connsiteY171" fmla="*/ 76465 h 272108"/>
              <a:gd name="connsiteX172" fmla="*/ 13023 w 271915"/>
              <a:gd name="connsiteY172" fmla="*/ 78395 h 272108"/>
              <a:gd name="connsiteX173" fmla="*/ 12128 w 271915"/>
              <a:gd name="connsiteY173" fmla="*/ 80330 h 272108"/>
              <a:gd name="connsiteX174" fmla="*/ 11262 w 271915"/>
              <a:gd name="connsiteY174" fmla="*/ 82288 h 272108"/>
              <a:gd name="connsiteX175" fmla="*/ 10431 w 271915"/>
              <a:gd name="connsiteY175" fmla="*/ 84258 h 272108"/>
              <a:gd name="connsiteX176" fmla="*/ 9629 w 271915"/>
              <a:gd name="connsiteY176" fmla="*/ 86234 h 272108"/>
              <a:gd name="connsiteX177" fmla="*/ 8861 w 271915"/>
              <a:gd name="connsiteY177" fmla="*/ 88227 h 272108"/>
              <a:gd name="connsiteX178" fmla="*/ 8122 w 271915"/>
              <a:gd name="connsiteY178" fmla="*/ 90232 h 272108"/>
              <a:gd name="connsiteX179" fmla="*/ 7412 w 271915"/>
              <a:gd name="connsiteY179" fmla="*/ 92253 h 272108"/>
              <a:gd name="connsiteX180" fmla="*/ 6736 w 271915"/>
              <a:gd name="connsiteY180" fmla="*/ 94275 h 272108"/>
              <a:gd name="connsiteX181" fmla="*/ 6096 w 271915"/>
              <a:gd name="connsiteY181" fmla="*/ 96315 h 272108"/>
              <a:gd name="connsiteX182" fmla="*/ 5484 w 271915"/>
              <a:gd name="connsiteY182" fmla="*/ 98365 h 272108"/>
              <a:gd name="connsiteX183" fmla="*/ 4901 w 271915"/>
              <a:gd name="connsiteY183" fmla="*/ 100422 h 272108"/>
              <a:gd name="connsiteX184" fmla="*/ 4352 w 271915"/>
              <a:gd name="connsiteY184" fmla="*/ 102484 h 272108"/>
              <a:gd name="connsiteX185" fmla="*/ 3839 w 271915"/>
              <a:gd name="connsiteY185" fmla="*/ 104558 h 272108"/>
              <a:gd name="connsiteX186" fmla="*/ 3359 w 271915"/>
              <a:gd name="connsiteY186" fmla="*/ 106644 h 272108"/>
              <a:gd name="connsiteX187" fmla="*/ 2909 w 271915"/>
              <a:gd name="connsiteY187" fmla="*/ 108729 h 272108"/>
              <a:gd name="connsiteX188" fmla="*/ 2493 w 271915"/>
              <a:gd name="connsiteY188" fmla="*/ 110826 h 272108"/>
              <a:gd name="connsiteX189" fmla="*/ 2107 w 271915"/>
              <a:gd name="connsiteY189" fmla="*/ 112929 h 272108"/>
              <a:gd name="connsiteX190" fmla="*/ 1754 w 271915"/>
              <a:gd name="connsiteY190" fmla="*/ 115038 h 272108"/>
              <a:gd name="connsiteX191" fmla="*/ 1437 w 271915"/>
              <a:gd name="connsiteY191" fmla="*/ 117152 h 272108"/>
              <a:gd name="connsiteX192" fmla="*/ 1154 w 271915"/>
              <a:gd name="connsiteY192" fmla="*/ 119266 h 272108"/>
              <a:gd name="connsiteX193" fmla="*/ 906 w 271915"/>
              <a:gd name="connsiteY193" fmla="*/ 121392 h 272108"/>
              <a:gd name="connsiteX194" fmla="*/ 687 w 271915"/>
              <a:gd name="connsiteY194" fmla="*/ 123518 h 272108"/>
              <a:gd name="connsiteX195" fmla="*/ 502 w 271915"/>
              <a:gd name="connsiteY195" fmla="*/ 125644 h 272108"/>
              <a:gd name="connsiteX196" fmla="*/ 352 w 271915"/>
              <a:gd name="connsiteY196" fmla="*/ 127776 h 272108"/>
              <a:gd name="connsiteX197" fmla="*/ 236 w 271915"/>
              <a:gd name="connsiteY197" fmla="*/ 129913 h 272108"/>
              <a:gd name="connsiteX198" fmla="*/ 150 w 271915"/>
              <a:gd name="connsiteY198" fmla="*/ 132051 h 272108"/>
              <a:gd name="connsiteX199" fmla="*/ 98 w 271915"/>
              <a:gd name="connsiteY199" fmla="*/ 134182 h 272108"/>
              <a:gd name="connsiteX200" fmla="*/ 80 w 271915"/>
              <a:gd name="connsiteY200" fmla="*/ 136320 h 272108"/>
              <a:gd name="connsiteX201" fmla="*/ 98 w 271915"/>
              <a:gd name="connsiteY201" fmla="*/ 138457 h 272108"/>
              <a:gd name="connsiteX202" fmla="*/ 150 w 271915"/>
              <a:gd name="connsiteY202" fmla="*/ 140595 h 272108"/>
              <a:gd name="connsiteX203" fmla="*/ 236 w 271915"/>
              <a:gd name="connsiteY203" fmla="*/ 142732 h 272108"/>
              <a:gd name="connsiteX204" fmla="*/ 352 w 271915"/>
              <a:gd name="connsiteY204" fmla="*/ 144864 h 272108"/>
              <a:gd name="connsiteX205" fmla="*/ 502 w 271915"/>
              <a:gd name="connsiteY205" fmla="*/ 146995 h 272108"/>
              <a:gd name="connsiteX206" fmla="*/ 687 w 271915"/>
              <a:gd name="connsiteY206" fmla="*/ 149127 h 272108"/>
              <a:gd name="connsiteX207" fmla="*/ 906 w 271915"/>
              <a:gd name="connsiteY207" fmla="*/ 151253 h 272108"/>
              <a:gd name="connsiteX208" fmla="*/ 1154 w 271915"/>
              <a:gd name="connsiteY208" fmla="*/ 153373 h 272108"/>
              <a:gd name="connsiteX209" fmla="*/ 1437 w 271915"/>
              <a:gd name="connsiteY209" fmla="*/ 155493 h 272108"/>
              <a:gd name="connsiteX210" fmla="*/ 1754 w 271915"/>
              <a:gd name="connsiteY210" fmla="*/ 157608 h 272108"/>
              <a:gd name="connsiteX211" fmla="*/ 2107 w 271915"/>
              <a:gd name="connsiteY211" fmla="*/ 159711 h 272108"/>
              <a:gd name="connsiteX212" fmla="*/ 2493 w 271915"/>
              <a:gd name="connsiteY212" fmla="*/ 161813 h 272108"/>
              <a:gd name="connsiteX213" fmla="*/ 2909 w 271915"/>
              <a:gd name="connsiteY213" fmla="*/ 163910 h 272108"/>
              <a:gd name="connsiteX214" fmla="*/ 3359 w 271915"/>
              <a:gd name="connsiteY214" fmla="*/ 166002 h 272108"/>
              <a:gd name="connsiteX215" fmla="*/ 3839 w 271915"/>
              <a:gd name="connsiteY215" fmla="*/ 168081 h 272108"/>
              <a:gd name="connsiteX216" fmla="*/ 4352 w 271915"/>
              <a:gd name="connsiteY216" fmla="*/ 170155 h 272108"/>
              <a:gd name="connsiteX217" fmla="*/ 4901 w 271915"/>
              <a:gd name="connsiteY217" fmla="*/ 172223 h 272108"/>
              <a:gd name="connsiteX218" fmla="*/ 5484 w 271915"/>
              <a:gd name="connsiteY218" fmla="*/ 174279 h 272108"/>
              <a:gd name="connsiteX219" fmla="*/ 6096 w 271915"/>
              <a:gd name="connsiteY219" fmla="*/ 176327 h 272108"/>
              <a:gd name="connsiteX220" fmla="*/ 6736 w 271915"/>
              <a:gd name="connsiteY220" fmla="*/ 178365 h 272108"/>
              <a:gd name="connsiteX221" fmla="*/ 7412 w 271915"/>
              <a:gd name="connsiteY221" fmla="*/ 180392 h 272108"/>
              <a:gd name="connsiteX222" fmla="*/ 8122 w 271915"/>
              <a:gd name="connsiteY222" fmla="*/ 182409 h 272108"/>
              <a:gd name="connsiteX223" fmla="*/ 8861 w 271915"/>
              <a:gd name="connsiteY223" fmla="*/ 184413 h 272108"/>
              <a:gd name="connsiteX224" fmla="*/ 9629 w 271915"/>
              <a:gd name="connsiteY224" fmla="*/ 186407 h 272108"/>
              <a:gd name="connsiteX225" fmla="*/ 10431 w 271915"/>
              <a:gd name="connsiteY225" fmla="*/ 188387 h 272108"/>
              <a:gd name="connsiteX226" fmla="*/ 11262 w 271915"/>
              <a:gd name="connsiteY226" fmla="*/ 190355 h 272108"/>
              <a:gd name="connsiteX227" fmla="*/ 12128 w 271915"/>
              <a:gd name="connsiteY227" fmla="*/ 192310 h 272108"/>
              <a:gd name="connsiteX228" fmla="*/ 13023 w 271915"/>
              <a:gd name="connsiteY228" fmla="*/ 194251 h 272108"/>
              <a:gd name="connsiteX229" fmla="*/ 13947 w 271915"/>
              <a:gd name="connsiteY229" fmla="*/ 196177 h 272108"/>
              <a:gd name="connsiteX230" fmla="*/ 14899 w 271915"/>
              <a:gd name="connsiteY230" fmla="*/ 198089 h 272108"/>
              <a:gd name="connsiteX231" fmla="*/ 15886 w 271915"/>
              <a:gd name="connsiteY231" fmla="*/ 199985 h 272108"/>
              <a:gd name="connsiteX232" fmla="*/ 16902 w 271915"/>
              <a:gd name="connsiteY232" fmla="*/ 201866 h 272108"/>
              <a:gd name="connsiteX233" fmla="*/ 17941 w 271915"/>
              <a:gd name="connsiteY233" fmla="*/ 203731 h 272108"/>
              <a:gd name="connsiteX234" fmla="*/ 19015 w 271915"/>
              <a:gd name="connsiteY234" fmla="*/ 205579 h 272108"/>
              <a:gd name="connsiteX235" fmla="*/ 20118 w 271915"/>
              <a:gd name="connsiteY235" fmla="*/ 207410 h 272108"/>
              <a:gd name="connsiteX236" fmla="*/ 21249 w 271915"/>
              <a:gd name="connsiteY236" fmla="*/ 209223 h 272108"/>
              <a:gd name="connsiteX237" fmla="*/ 22404 w 271915"/>
              <a:gd name="connsiteY237" fmla="*/ 211019 h 272108"/>
              <a:gd name="connsiteX238" fmla="*/ 23593 w 271915"/>
              <a:gd name="connsiteY238" fmla="*/ 212796 h 272108"/>
              <a:gd name="connsiteX239" fmla="*/ 24805 w 271915"/>
              <a:gd name="connsiteY239" fmla="*/ 214554 h 272108"/>
              <a:gd name="connsiteX240" fmla="*/ 26046 w 271915"/>
              <a:gd name="connsiteY240" fmla="*/ 216292 h 272108"/>
              <a:gd name="connsiteX241" fmla="*/ 27316 w 271915"/>
              <a:gd name="connsiteY241" fmla="*/ 218012 h 272108"/>
              <a:gd name="connsiteX242" fmla="*/ 28615 w 271915"/>
              <a:gd name="connsiteY242" fmla="*/ 219711 h 272108"/>
              <a:gd name="connsiteX243" fmla="*/ 29937 w 271915"/>
              <a:gd name="connsiteY243" fmla="*/ 221389 h 272108"/>
              <a:gd name="connsiteX244" fmla="*/ 31282 w 271915"/>
              <a:gd name="connsiteY244" fmla="*/ 223046 h 272108"/>
              <a:gd name="connsiteX245" fmla="*/ 32656 w 271915"/>
              <a:gd name="connsiteY245" fmla="*/ 224682 h 272108"/>
              <a:gd name="connsiteX246" fmla="*/ 34059 w 271915"/>
              <a:gd name="connsiteY246" fmla="*/ 226296 h 272108"/>
              <a:gd name="connsiteX247" fmla="*/ 35485 w 271915"/>
              <a:gd name="connsiteY247" fmla="*/ 227888 h 272108"/>
              <a:gd name="connsiteX248" fmla="*/ 36934 w 271915"/>
              <a:gd name="connsiteY248" fmla="*/ 229457 h 272108"/>
              <a:gd name="connsiteX249" fmla="*/ 38406 w 271915"/>
              <a:gd name="connsiteY249" fmla="*/ 231004 h 272108"/>
              <a:gd name="connsiteX250" fmla="*/ 39907 w 271915"/>
              <a:gd name="connsiteY250" fmla="*/ 232527 h 272108"/>
              <a:gd name="connsiteX251" fmla="*/ 41425 w 271915"/>
              <a:gd name="connsiteY251" fmla="*/ 234026 h 272108"/>
              <a:gd name="connsiteX252" fmla="*/ 42972 w 271915"/>
              <a:gd name="connsiteY252" fmla="*/ 235501 h 272108"/>
              <a:gd name="connsiteX253" fmla="*/ 44542 w 271915"/>
              <a:gd name="connsiteY253" fmla="*/ 236952 h 272108"/>
              <a:gd name="connsiteX254" fmla="*/ 46130 w 271915"/>
              <a:gd name="connsiteY254" fmla="*/ 238378 h 272108"/>
              <a:gd name="connsiteX255" fmla="*/ 47741 w 271915"/>
              <a:gd name="connsiteY255" fmla="*/ 239779 h 272108"/>
              <a:gd name="connsiteX256" fmla="*/ 49380 w 271915"/>
              <a:gd name="connsiteY256" fmla="*/ 241153 h 272108"/>
              <a:gd name="connsiteX257" fmla="*/ 51037 w 271915"/>
              <a:gd name="connsiteY257" fmla="*/ 242503 h 272108"/>
              <a:gd name="connsiteX258" fmla="*/ 52711 w 271915"/>
              <a:gd name="connsiteY258" fmla="*/ 243826 h 272108"/>
              <a:gd name="connsiteX259" fmla="*/ 54408 w 271915"/>
              <a:gd name="connsiteY259" fmla="*/ 245122 h 272108"/>
              <a:gd name="connsiteX260" fmla="*/ 56128 w 271915"/>
              <a:gd name="connsiteY260" fmla="*/ 246392 h 272108"/>
              <a:gd name="connsiteX261" fmla="*/ 57866 w 271915"/>
              <a:gd name="connsiteY261" fmla="*/ 247635 h 272108"/>
              <a:gd name="connsiteX262" fmla="*/ 59621 w 271915"/>
              <a:gd name="connsiteY262" fmla="*/ 248850 h 272108"/>
              <a:gd name="connsiteX263" fmla="*/ 61399 w 271915"/>
              <a:gd name="connsiteY263" fmla="*/ 250037 h 272108"/>
              <a:gd name="connsiteX264" fmla="*/ 63189 w 271915"/>
              <a:gd name="connsiteY264" fmla="*/ 251197 h 272108"/>
              <a:gd name="connsiteX265" fmla="*/ 65001 w 271915"/>
              <a:gd name="connsiteY265" fmla="*/ 252327 h 272108"/>
              <a:gd name="connsiteX266" fmla="*/ 66831 w 271915"/>
              <a:gd name="connsiteY266" fmla="*/ 253429 h 272108"/>
              <a:gd name="connsiteX267" fmla="*/ 68679 w 271915"/>
              <a:gd name="connsiteY267" fmla="*/ 254503 h 272108"/>
              <a:gd name="connsiteX268" fmla="*/ 70543 w 271915"/>
              <a:gd name="connsiteY268" fmla="*/ 255547 h 272108"/>
              <a:gd name="connsiteX269" fmla="*/ 72425 w 271915"/>
              <a:gd name="connsiteY269" fmla="*/ 256562 h 272108"/>
              <a:gd name="connsiteX270" fmla="*/ 74319 w 271915"/>
              <a:gd name="connsiteY270" fmla="*/ 257547 h 272108"/>
              <a:gd name="connsiteX271" fmla="*/ 76229 w 271915"/>
              <a:gd name="connsiteY271" fmla="*/ 258503 h 272108"/>
              <a:gd name="connsiteX272" fmla="*/ 78152 w 271915"/>
              <a:gd name="connsiteY272" fmla="*/ 259428 h 272108"/>
              <a:gd name="connsiteX273" fmla="*/ 80091 w 271915"/>
              <a:gd name="connsiteY273" fmla="*/ 260322 h 272108"/>
              <a:gd name="connsiteX274" fmla="*/ 82048 w 271915"/>
              <a:gd name="connsiteY274" fmla="*/ 261187 h 272108"/>
              <a:gd name="connsiteX275" fmla="*/ 84011 w 271915"/>
              <a:gd name="connsiteY275" fmla="*/ 262020 h 272108"/>
              <a:gd name="connsiteX276" fmla="*/ 85991 w 271915"/>
              <a:gd name="connsiteY276" fmla="*/ 262822 h 272108"/>
              <a:gd name="connsiteX277" fmla="*/ 87983 w 271915"/>
              <a:gd name="connsiteY277" fmla="*/ 263593 h 272108"/>
              <a:gd name="connsiteX278" fmla="*/ 89986 w 271915"/>
              <a:gd name="connsiteY278" fmla="*/ 264333 h 272108"/>
              <a:gd name="connsiteX279" fmla="*/ 92001 w 271915"/>
              <a:gd name="connsiteY279" fmla="*/ 265041 h 272108"/>
              <a:gd name="connsiteX280" fmla="*/ 94027 w 271915"/>
              <a:gd name="connsiteY280" fmla="*/ 265717 h 272108"/>
              <a:gd name="connsiteX281" fmla="*/ 96065 w 271915"/>
              <a:gd name="connsiteY281" fmla="*/ 266362 h 272108"/>
              <a:gd name="connsiteX282" fmla="*/ 98108 w 271915"/>
              <a:gd name="connsiteY282" fmla="*/ 266974 h 272108"/>
              <a:gd name="connsiteX283" fmla="*/ 100163 w 271915"/>
              <a:gd name="connsiteY283" fmla="*/ 267554 h 272108"/>
              <a:gd name="connsiteX284" fmla="*/ 102230 w 271915"/>
              <a:gd name="connsiteY284" fmla="*/ 268102 h 272108"/>
              <a:gd name="connsiteX285" fmla="*/ 104302 w 271915"/>
              <a:gd name="connsiteY285" fmla="*/ 268617 h 272108"/>
              <a:gd name="connsiteX286" fmla="*/ 106381 w 271915"/>
              <a:gd name="connsiteY286" fmla="*/ 269100 h 272108"/>
              <a:gd name="connsiteX287" fmla="*/ 108470 w 271915"/>
              <a:gd name="connsiteY287" fmla="*/ 269549 h 272108"/>
              <a:gd name="connsiteX288" fmla="*/ 110566 w 271915"/>
              <a:gd name="connsiteY288" fmla="*/ 269966 h 272108"/>
              <a:gd name="connsiteX289" fmla="*/ 112667 w 271915"/>
              <a:gd name="connsiteY289" fmla="*/ 270351 h 272108"/>
              <a:gd name="connsiteX290" fmla="*/ 114774 w 271915"/>
              <a:gd name="connsiteY290" fmla="*/ 270701 h 272108"/>
              <a:gd name="connsiteX291" fmla="*/ 116887 w 271915"/>
              <a:gd name="connsiteY291" fmla="*/ 271019 h 272108"/>
              <a:gd name="connsiteX292" fmla="*/ 119000 w 271915"/>
              <a:gd name="connsiteY292" fmla="*/ 271304 h 272108"/>
              <a:gd name="connsiteX293" fmla="*/ 121124 w 271915"/>
              <a:gd name="connsiteY293" fmla="*/ 271554 h 272108"/>
              <a:gd name="connsiteX294" fmla="*/ 123249 w 271915"/>
              <a:gd name="connsiteY294" fmla="*/ 271772 h 272108"/>
              <a:gd name="connsiteX295" fmla="*/ 125373 w 271915"/>
              <a:gd name="connsiteY295" fmla="*/ 271957 h 272108"/>
              <a:gd name="connsiteX296" fmla="*/ 127503 w 271915"/>
              <a:gd name="connsiteY296" fmla="*/ 272108 h 272108"/>
              <a:gd name="connsiteX297" fmla="*/ 129639 w 271915"/>
              <a:gd name="connsiteY297" fmla="*/ 272225 h 272108"/>
              <a:gd name="connsiteX298" fmla="*/ 131769 w 271915"/>
              <a:gd name="connsiteY298" fmla="*/ 272309 h 272108"/>
              <a:gd name="connsiteX299" fmla="*/ 133905 w 271915"/>
              <a:gd name="connsiteY299" fmla="*/ 272360 h 272108"/>
              <a:gd name="connsiteX300" fmla="*/ 136041 w 271915"/>
              <a:gd name="connsiteY300" fmla="*/ 272376 h 272108"/>
              <a:gd name="connsiteX301" fmla="*/ 138177 w 271915"/>
              <a:gd name="connsiteY301" fmla="*/ 272360 h 272108"/>
              <a:gd name="connsiteX302" fmla="*/ 140313 w 271915"/>
              <a:gd name="connsiteY302" fmla="*/ 272309 h 272108"/>
              <a:gd name="connsiteX303" fmla="*/ 142443 w 271915"/>
              <a:gd name="connsiteY303" fmla="*/ 272225 h 272108"/>
              <a:gd name="connsiteX304" fmla="*/ 144579 w 271915"/>
              <a:gd name="connsiteY304" fmla="*/ 272108 h 272108"/>
              <a:gd name="connsiteX305" fmla="*/ 146709 w 271915"/>
              <a:gd name="connsiteY305" fmla="*/ 271957 h 272108"/>
              <a:gd name="connsiteX306" fmla="*/ 148834 w 271915"/>
              <a:gd name="connsiteY306" fmla="*/ 271772 h 272108"/>
              <a:gd name="connsiteX307" fmla="*/ 150958 w 271915"/>
              <a:gd name="connsiteY307" fmla="*/ 271554 h 272108"/>
              <a:gd name="connsiteX308" fmla="*/ 153083 w 271915"/>
              <a:gd name="connsiteY308" fmla="*/ 271304 h 272108"/>
              <a:gd name="connsiteX309" fmla="*/ 155195 w 271915"/>
              <a:gd name="connsiteY309" fmla="*/ 271019 h 272108"/>
              <a:gd name="connsiteX310" fmla="*/ 157308 w 271915"/>
              <a:gd name="connsiteY310" fmla="*/ 270701 h 272108"/>
              <a:gd name="connsiteX311" fmla="*/ 159415 w 271915"/>
              <a:gd name="connsiteY311" fmla="*/ 270351 h 272108"/>
              <a:gd name="connsiteX312" fmla="*/ 161517 w 271915"/>
              <a:gd name="connsiteY312" fmla="*/ 269966 h 272108"/>
              <a:gd name="connsiteX313" fmla="*/ 163612 w 271915"/>
              <a:gd name="connsiteY313" fmla="*/ 269549 h 272108"/>
              <a:gd name="connsiteX314" fmla="*/ 165702 w 271915"/>
              <a:gd name="connsiteY314" fmla="*/ 269100 h 272108"/>
              <a:gd name="connsiteX315" fmla="*/ 167780 w 271915"/>
              <a:gd name="connsiteY315" fmla="*/ 268617 h 272108"/>
              <a:gd name="connsiteX316" fmla="*/ 169852 w 271915"/>
              <a:gd name="connsiteY316" fmla="*/ 268102 h 272108"/>
              <a:gd name="connsiteX317" fmla="*/ 171919 w 271915"/>
              <a:gd name="connsiteY317" fmla="*/ 267554 h 272108"/>
              <a:gd name="connsiteX318" fmla="*/ 173974 w 271915"/>
              <a:gd name="connsiteY318" fmla="*/ 266974 h 272108"/>
              <a:gd name="connsiteX319" fmla="*/ 176018 w 271915"/>
              <a:gd name="connsiteY319" fmla="*/ 266362 h 272108"/>
              <a:gd name="connsiteX320" fmla="*/ 178056 w 271915"/>
              <a:gd name="connsiteY320" fmla="*/ 265717 h 272108"/>
              <a:gd name="connsiteX321" fmla="*/ 180082 w 271915"/>
              <a:gd name="connsiteY321" fmla="*/ 265041 h 272108"/>
              <a:gd name="connsiteX322" fmla="*/ 182097 w 271915"/>
              <a:gd name="connsiteY322" fmla="*/ 264333 h 272108"/>
              <a:gd name="connsiteX323" fmla="*/ 184100 w 271915"/>
              <a:gd name="connsiteY323" fmla="*/ 263593 h 272108"/>
              <a:gd name="connsiteX324" fmla="*/ 186091 w 271915"/>
              <a:gd name="connsiteY324" fmla="*/ 262822 h 272108"/>
              <a:gd name="connsiteX325" fmla="*/ 188071 w 271915"/>
              <a:gd name="connsiteY325" fmla="*/ 262020 h 272108"/>
              <a:gd name="connsiteX326" fmla="*/ 190034 w 271915"/>
              <a:gd name="connsiteY326" fmla="*/ 261187 h 272108"/>
              <a:gd name="connsiteX327" fmla="*/ 191991 w 271915"/>
              <a:gd name="connsiteY327" fmla="*/ 260322 h 272108"/>
              <a:gd name="connsiteX328" fmla="*/ 193931 w 271915"/>
              <a:gd name="connsiteY328" fmla="*/ 259428 h 272108"/>
              <a:gd name="connsiteX329" fmla="*/ 195853 w 271915"/>
              <a:gd name="connsiteY329" fmla="*/ 258503 h 272108"/>
              <a:gd name="connsiteX330" fmla="*/ 197764 w 271915"/>
              <a:gd name="connsiteY330" fmla="*/ 257547 h 272108"/>
              <a:gd name="connsiteX331" fmla="*/ 199657 w 271915"/>
              <a:gd name="connsiteY331" fmla="*/ 256562 h 272108"/>
              <a:gd name="connsiteX332" fmla="*/ 201539 w 271915"/>
              <a:gd name="connsiteY332" fmla="*/ 255547 h 272108"/>
              <a:gd name="connsiteX333" fmla="*/ 203404 w 271915"/>
              <a:gd name="connsiteY333" fmla="*/ 254503 h 272108"/>
              <a:gd name="connsiteX334" fmla="*/ 205251 w 271915"/>
              <a:gd name="connsiteY334" fmla="*/ 253429 h 272108"/>
              <a:gd name="connsiteX335" fmla="*/ 207081 w 271915"/>
              <a:gd name="connsiteY335" fmla="*/ 252327 h 272108"/>
              <a:gd name="connsiteX336" fmla="*/ 208888 w 271915"/>
              <a:gd name="connsiteY336" fmla="*/ 251197 h 272108"/>
              <a:gd name="connsiteX337" fmla="*/ 210683 w 271915"/>
              <a:gd name="connsiteY337" fmla="*/ 250037 h 272108"/>
              <a:gd name="connsiteX338" fmla="*/ 212461 w 271915"/>
              <a:gd name="connsiteY338" fmla="*/ 248850 h 272108"/>
              <a:gd name="connsiteX339" fmla="*/ 214216 w 271915"/>
              <a:gd name="connsiteY339" fmla="*/ 247635 h 272108"/>
              <a:gd name="connsiteX340" fmla="*/ 215954 w 271915"/>
              <a:gd name="connsiteY340" fmla="*/ 246392 h 272108"/>
              <a:gd name="connsiteX341" fmla="*/ 217674 w 271915"/>
              <a:gd name="connsiteY341" fmla="*/ 245122 h 272108"/>
              <a:gd name="connsiteX342" fmla="*/ 219372 w 271915"/>
              <a:gd name="connsiteY342" fmla="*/ 243826 h 272108"/>
              <a:gd name="connsiteX343" fmla="*/ 221046 w 271915"/>
              <a:gd name="connsiteY343" fmla="*/ 242503 h 272108"/>
              <a:gd name="connsiteX344" fmla="*/ 222702 w 271915"/>
              <a:gd name="connsiteY344" fmla="*/ 241153 h 272108"/>
              <a:gd name="connsiteX345" fmla="*/ 224336 w 271915"/>
              <a:gd name="connsiteY345" fmla="*/ 239779 h 272108"/>
              <a:gd name="connsiteX346" fmla="*/ 225953 w 271915"/>
              <a:gd name="connsiteY346" fmla="*/ 238378 h 272108"/>
              <a:gd name="connsiteX347" fmla="*/ 227540 w 271915"/>
              <a:gd name="connsiteY347" fmla="*/ 236952 h 272108"/>
              <a:gd name="connsiteX348" fmla="*/ 229110 w 271915"/>
              <a:gd name="connsiteY348" fmla="*/ 235501 h 272108"/>
              <a:gd name="connsiteX349" fmla="*/ 230657 w 271915"/>
              <a:gd name="connsiteY349" fmla="*/ 234026 h 272108"/>
              <a:gd name="connsiteX350" fmla="*/ 232176 w 271915"/>
              <a:gd name="connsiteY350" fmla="*/ 232527 h 272108"/>
              <a:gd name="connsiteX351" fmla="*/ 233676 w 271915"/>
              <a:gd name="connsiteY351" fmla="*/ 231004 h 272108"/>
              <a:gd name="connsiteX352" fmla="*/ 235149 w 271915"/>
              <a:gd name="connsiteY352" fmla="*/ 229457 h 272108"/>
              <a:gd name="connsiteX353" fmla="*/ 236598 w 271915"/>
              <a:gd name="connsiteY353" fmla="*/ 227888 h 272108"/>
              <a:gd name="connsiteX354" fmla="*/ 238023 w 271915"/>
              <a:gd name="connsiteY354" fmla="*/ 226296 h 272108"/>
              <a:gd name="connsiteX355" fmla="*/ 239426 w 271915"/>
              <a:gd name="connsiteY355" fmla="*/ 224682 h 272108"/>
              <a:gd name="connsiteX356" fmla="*/ 240800 w 271915"/>
              <a:gd name="connsiteY356" fmla="*/ 223046 h 272108"/>
              <a:gd name="connsiteX357" fmla="*/ 242145 w 271915"/>
              <a:gd name="connsiteY357" fmla="*/ 221389 h 272108"/>
              <a:gd name="connsiteX358" fmla="*/ 243467 w 271915"/>
              <a:gd name="connsiteY358" fmla="*/ 219711 h 272108"/>
              <a:gd name="connsiteX359" fmla="*/ 244766 w 271915"/>
              <a:gd name="connsiteY359" fmla="*/ 218012 h 272108"/>
              <a:gd name="connsiteX360" fmla="*/ 246036 w 271915"/>
              <a:gd name="connsiteY360" fmla="*/ 216292 h 272108"/>
              <a:gd name="connsiteX361" fmla="*/ 247277 w 271915"/>
              <a:gd name="connsiteY361" fmla="*/ 214554 h 272108"/>
              <a:gd name="connsiteX362" fmla="*/ 248490 w 271915"/>
              <a:gd name="connsiteY362" fmla="*/ 212796 h 272108"/>
              <a:gd name="connsiteX363" fmla="*/ 249673 w 271915"/>
              <a:gd name="connsiteY363" fmla="*/ 211019 h 272108"/>
              <a:gd name="connsiteX364" fmla="*/ 250833 w 271915"/>
              <a:gd name="connsiteY364" fmla="*/ 209223 h 272108"/>
              <a:gd name="connsiteX365" fmla="*/ 251965 w 271915"/>
              <a:gd name="connsiteY365" fmla="*/ 207410 h 272108"/>
              <a:gd name="connsiteX366" fmla="*/ 253067 w 271915"/>
              <a:gd name="connsiteY366" fmla="*/ 205579 h 272108"/>
              <a:gd name="connsiteX367" fmla="*/ 254141 w 271915"/>
              <a:gd name="connsiteY367" fmla="*/ 203731 h 272108"/>
              <a:gd name="connsiteX368" fmla="*/ 255180 w 271915"/>
              <a:gd name="connsiteY368" fmla="*/ 201866 h 272108"/>
              <a:gd name="connsiteX369" fmla="*/ 256196 w 271915"/>
              <a:gd name="connsiteY369" fmla="*/ 199985 h 272108"/>
              <a:gd name="connsiteX370" fmla="*/ 257178 w 271915"/>
              <a:gd name="connsiteY370" fmla="*/ 198089 h 272108"/>
              <a:gd name="connsiteX371" fmla="*/ 258136 w 271915"/>
              <a:gd name="connsiteY371" fmla="*/ 196177 h 272108"/>
              <a:gd name="connsiteX372" fmla="*/ 259059 w 271915"/>
              <a:gd name="connsiteY372" fmla="*/ 194251 h 272108"/>
              <a:gd name="connsiteX373" fmla="*/ 259954 w 271915"/>
              <a:gd name="connsiteY373" fmla="*/ 192310 h 272108"/>
              <a:gd name="connsiteX374" fmla="*/ 260814 w 271915"/>
              <a:gd name="connsiteY374" fmla="*/ 190355 h 272108"/>
              <a:gd name="connsiteX375" fmla="*/ 261651 w 271915"/>
              <a:gd name="connsiteY375" fmla="*/ 188387 h 272108"/>
              <a:gd name="connsiteX376" fmla="*/ 262454 w 271915"/>
              <a:gd name="connsiteY376" fmla="*/ 186407 h 272108"/>
              <a:gd name="connsiteX377" fmla="*/ 263222 w 271915"/>
              <a:gd name="connsiteY377" fmla="*/ 184413 h 272108"/>
              <a:gd name="connsiteX378" fmla="*/ 263961 w 271915"/>
              <a:gd name="connsiteY378" fmla="*/ 182409 h 272108"/>
              <a:gd name="connsiteX379" fmla="*/ 264671 w 271915"/>
              <a:gd name="connsiteY379" fmla="*/ 180392 h 272108"/>
              <a:gd name="connsiteX380" fmla="*/ 265346 w 271915"/>
              <a:gd name="connsiteY380" fmla="*/ 178365 h 272108"/>
              <a:gd name="connsiteX381" fmla="*/ 265987 w 271915"/>
              <a:gd name="connsiteY381" fmla="*/ 176327 h 272108"/>
              <a:gd name="connsiteX382" fmla="*/ 266599 w 271915"/>
              <a:gd name="connsiteY382" fmla="*/ 174279 h 272108"/>
              <a:gd name="connsiteX383" fmla="*/ 267182 w 271915"/>
              <a:gd name="connsiteY383" fmla="*/ 172223 h 272108"/>
              <a:gd name="connsiteX384" fmla="*/ 267730 w 271915"/>
              <a:gd name="connsiteY384" fmla="*/ 170155 h 272108"/>
              <a:gd name="connsiteX385" fmla="*/ 268244 w 271915"/>
              <a:gd name="connsiteY385" fmla="*/ 168081 h 272108"/>
              <a:gd name="connsiteX386" fmla="*/ 268723 w 271915"/>
              <a:gd name="connsiteY386" fmla="*/ 166002 h 272108"/>
              <a:gd name="connsiteX387" fmla="*/ 269173 w 271915"/>
              <a:gd name="connsiteY387" fmla="*/ 163910 h 272108"/>
              <a:gd name="connsiteX388" fmla="*/ 269589 w 271915"/>
              <a:gd name="connsiteY388" fmla="*/ 161813 h 272108"/>
              <a:gd name="connsiteX389" fmla="*/ 269976 w 271915"/>
              <a:gd name="connsiteY389" fmla="*/ 159711 h 272108"/>
              <a:gd name="connsiteX390" fmla="*/ 270322 w 271915"/>
              <a:gd name="connsiteY390" fmla="*/ 157608 h 272108"/>
              <a:gd name="connsiteX391" fmla="*/ 270640 w 271915"/>
              <a:gd name="connsiteY391" fmla="*/ 155493 h 272108"/>
              <a:gd name="connsiteX392" fmla="*/ 270928 w 271915"/>
              <a:gd name="connsiteY392" fmla="*/ 153373 h 272108"/>
              <a:gd name="connsiteX393" fmla="*/ 271177 w 271915"/>
              <a:gd name="connsiteY393" fmla="*/ 151253 h 272108"/>
              <a:gd name="connsiteX394" fmla="*/ 271396 w 271915"/>
              <a:gd name="connsiteY394" fmla="*/ 149127 h 272108"/>
              <a:gd name="connsiteX395" fmla="*/ 271581 w 271915"/>
              <a:gd name="connsiteY395" fmla="*/ 146995 h 272108"/>
              <a:gd name="connsiteX396" fmla="*/ 271731 w 271915"/>
              <a:gd name="connsiteY396" fmla="*/ 144864 h 272108"/>
              <a:gd name="connsiteX397" fmla="*/ 271846 w 271915"/>
              <a:gd name="connsiteY397" fmla="*/ 142732 h 272108"/>
              <a:gd name="connsiteX398" fmla="*/ 271933 w 271915"/>
              <a:gd name="connsiteY398" fmla="*/ 140595 h 272108"/>
              <a:gd name="connsiteX399" fmla="*/ 271985 w 271915"/>
              <a:gd name="connsiteY399" fmla="*/ 138457 h 272108"/>
              <a:gd name="connsiteX400" fmla="*/ 271996 w 271915"/>
              <a:gd name="connsiteY400" fmla="*/ 136320 h 272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271915" h="272108">
                <a:moveTo>
                  <a:pt x="271996" y="136320"/>
                </a:moveTo>
                <a:cubicBezTo>
                  <a:pt x="271996" y="135609"/>
                  <a:pt x="271991" y="134899"/>
                  <a:pt x="271985" y="134182"/>
                </a:cubicBezTo>
                <a:cubicBezTo>
                  <a:pt x="271973" y="133472"/>
                  <a:pt x="271956" y="132761"/>
                  <a:pt x="271933" y="132051"/>
                </a:cubicBezTo>
                <a:cubicBezTo>
                  <a:pt x="271910" y="131334"/>
                  <a:pt x="271881" y="130624"/>
                  <a:pt x="271846" y="129913"/>
                </a:cubicBezTo>
                <a:cubicBezTo>
                  <a:pt x="271812" y="129203"/>
                  <a:pt x="271777" y="128492"/>
                  <a:pt x="271731" y="127776"/>
                </a:cubicBezTo>
                <a:cubicBezTo>
                  <a:pt x="271685" y="127065"/>
                  <a:pt x="271638" y="126355"/>
                  <a:pt x="271581" y="125644"/>
                </a:cubicBezTo>
                <a:cubicBezTo>
                  <a:pt x="271523" y="124939"/>
                  <a:pt x="271465" y="124229"/>
                  <a:pt x="271396" y="123518"/>
                </a:cubicBezTo>
                <a:cubicBezTo>
                  <a:pt x="271327" y="122808"/>
                  <a:pt x="271257" y="122097"/>
                  <a:pt x="271177" y="121392"/>
                </a:cubicBezTo>
                <a:cubicBezTo>
                  <a:pt x="271102" y="120682"/>
                  <a:pt x="271015" y="119977"/>
                  <a:pt x="270928" y="119266"/>
                </a:cubicBezTo>
                <a:cubicBezTo>
                  <a:pt x="270836" y="118562"/>
                  <a:pt x="270744" y="117857"/>
                  <a:pt x="270640" y="117152"/>
                </a:cubicBezTo>
                <a:cubicBezTo>
                  <a:pt x="270542" y="116447"/>
                  <a:pt x="270438" y="115742"/>
                  <a:pt x="270322" y="115038"/>
                </a:cubicBezTo>
                <a:cubicBezTo>
                  <a:pt x="270213" y="114333"/>
                  <a:pt x="270097" y="113634"/>
                  <a:pt x="269976" y="112929"/>
                </a:cubicBezTo>
                <a:cubicBezTo>
                  <a:pt x="269855" y="112230"/>
                  <a:pt x="269722" y="111525"/>
                  <a:pt x="269589" y="110826"/>
                </a:cubicBezTo>
                <a:cubicBezTo>
                  <a:pt x="269456" y="110127"/>
                  <a:pt x="269318" y="109428"/>
                  <a:pt x="269173" y="108729"/>
                </a:cubicBezTo>
                <a:cubicBezTo>
                  <a:pt x="269029" y="108036"/>
                  <a:pt x="268879" y="107337"/>
                  <a:pt x="268723" y="106644"/>
                </a:cubicBezTo>
                <a:cubicBezTo>
                  <a:pt x="268567" y="105945"/>
                  <a:pt x="268411" y="105252"/>
                  <a:pt x="268244" y="104558"/>
                </a:cubicBezTo>
                <a:cubicBezTo>
                  <a:pt x="268077" y="103865"/>
                  <a:pt x="267903" y="103178"/>
                  <a:pt x="267730" y="102484"/>
                </a:cubicBezTo>
                <a:cubicBezTo>
                  <a:pt x="267551" y="101797"/>
                  <a:pt x="267367" y="101109"/>
                  <a:pt x="267182" y="100422"/>
                </a:cubicBezTo>
                <a:cubicBezTo>
                  <a:pt x="266991" y="99735"/>
                  <a:pt x="266801" y="99047"/>
                  <a:pt x="266599" y="98365"/>
                </a:cubicBezTo>
                <a:cubicBezTo>
                  <a:pt x="266402" y="97678"/>
                  <a:pt x="266200" y="96996"/>
                  <a:pt x="265987" y="96315"/>
                </a:cubicBezTo>
                <a:cubicBezTo>
                  <a:pt x="265779" y="95633"/>
                  <a:pt x="265565" y="94957"/>
                  <a:pt x="265346" y="94275"/>
                </a:cubicBezTo>
                <a:cubicBezTo>
                  <a:pt x="265127" y="93600"/>
                  <a:pt x="264902" y="92924"/>
                  <a:pt x="264671" y="92253"/>
                </a:cubicBezTo>
                <a:cubicBezTo>
                  <a:pt x="264440" y="91578"/>
                  <a:pt x="264203" y="90907"/>
                  <a:pt x="263961" y="90232"/>
                </a:cubicBezTo>
                <a:cubicBezTo>
                  <a:pt x="263718" y="89561"/>
                  <a:pt x="263476" y="88897"/>
                  <a:pt x="263222" y="88227"/>
                </a:cubicBezTo>
                <a:cubicBezTo>
                  <a:pt x="262968" y="87563"/>
                  <a:pt x="262714" y="86898"/>
                  <a:pt x="262454" y="86234"/>
                </a:cubicBezTo>
                <a:cubicBezTo>
                  <a:pt x="262188" y="85575"/>
                  <a:pt x="261923" y="84911"/>
                  <a:pt x="261651" y="84258"/>
                </a:cubicBezTo>
                <a:cubicBezTo>
                  <a:pt x="261380" y="83600"/>
                  <a:pt x="261097" y="82941"/>
                  <a:pt x="260814" y="82288"/>
                </a:cubicBezTo>
                <a:cubicBezTo>
                  <a:pt x="260532" y="81636"/>
                  <a:pt x="260249" y="80983"/>
                  <a:pt x="259954" y="80330"/>
                </a:cubicBezTo>
                <a:cubicBezTo>
                  <a:pt x="259660" y="79683"/>
                  <a:pt x="259360" y="79036"/>
                  <a:pt x="259059" y="78395"/>
                </a:cubicBezTo>
                <a:cubicBezTo>
                  <a:pt x="258754" y="77748"/>
                  <a:pt x="258448" y="77106"/>
                  <a:pt x="258136" y="76465"/>
                </a:cubicBezTo>
                <a:cubicBezTo>
                  <a:pt x="257824" y="75824"/>
                  <a:pt x="257501" y="75188"/>
                  <a:pt x="257178" y="74553"/>
                </a:cubicBezTo>
                <a:cubicBezTo>
                  <a:pt x="256860" y="73918"/>
                  <a:pt x="256531" y="73288"/>
                  <a:pt x="256196" y="72658"/>
                </a:cubicBezTo>
                <a:cubicBezTo>
                  <a:pt x="255861" y="72029"/>
                  <a:pt x="255527" y="71399"/>
                  <a:pt x="255180" y="70775"/>
                </a:cubicBezTo>
                <a:cubicBezTo>
                  <a:pt x="254840" y="70151"/>
                  <a:pt x="254493" y="69533"/>
                  <a:pt x="254141" y="68909"/>
                </a:cubicBezTo>
                <a:cubicBezTo>
                  <a:pt x="253783" y="68291"/>
                  <a:pt x="253425" y="67679"/>
                  <a:pt x="253067" y="67066"/>
                </a:cubicBezTo>
                <a:cubicBezTo>
                  <a:pt x="252704" y="66448"/>
                  <a:pt x="252334" y="65841"/>
                  <a:pt x="251965" y="65235"/>
                </a:cubicBezTo>
                <a:cubicBezTo>
                  <a:pt x="251589" y="64628"/>
                  <a:pt x="251214" y="64022"/>
                  <a:pt x="250833" y="63421"/>
                </a:cubicBezTo>
                <a:cubicBezTo>
                  <a:pt x="250452" y="62820"/>
                  <a:pt x="250065" y="62219"/>
                  <a:pt x="249673" y="61624"/>
                </a:cubicBezTo>
                <a:cubicBezTo>
                  <a:pt x="249286" y="61029"/>
                  <a:pt x="248888" y="60434"/>
                  <a:pt x="248490" y="59845"/>
                </a:cubicBezTo>
                <a:cubicBezTo>
                  <a:pt x="248091" y="59256"/>
                  <a:pt x="247687" y="58672"/>
                  <a:pt x="247277" y="58089"/>
                </a:cubicBezTo>
                <a:cubicBezTo>
                  <a:pt x="246867" y="57505"/>
                  <a:pt x="246452" y="56928"/>
                  <a:pt x="246036" y="56350"/>
                </a:cubicBezTo>
                <a:cubicBezTo>
                  <a:pt x="245615" y="55772"/>
                  <a:pt x="245193" y="55200"/>
                  <a:pt x="244766" y="54628"/>
                </a:cubicBezTo>
                <a:cubicBezTo>
                  <a:pt x="244339" y="54062"/>
                  <a:pt x="243906" y="53496"/>
                  <a:pt x="243467" y="52930"/>
                </a:cubicBezTo>
                <a:cubicBezTo>
                  <a:pt x="243034" y="52370"/>
                  <a:pt x="242590" y="51809"/>
                  <a:pt x="242145" y="51255"/>
                </a:cubicBezTo>
                <a:cubicBezTo>
                  <a:pt x="241701" y="50700"/>
                  <a:pt x="241250" y="50146"/>
                  <a:pt x="240800" y="49597"/>
                </a:cubicBezTo>
                <a:cubicBezTo>
                  <a:pt x="240344" y="49048"/>
                  <a:pt x="239888" y="48505"/>
                  <a:pt x="239426" y="47962"/>
                </a:cubicBezTo>
                <a:cubicBezTo>
                  <a:pt x="238964" y="47419"/>
                  <a:pt x="238497" y="46882"/>
                  <a:pt x="238023" y="46344"/>
                </a:cubicBezTo>
                <a:cubicBezTo>
                  <a:pt x="237556" y="45813"/>
                  <a:pt x="237077" y="45281"/>
                  <a:pt x="236598" y="44756"/>
                </a:cubicBezTo>
                <a:cubicBezTo>
                  <a:pt x="236118" y="44230"/>
                  <a:pt x="235639" y="43704"/>
                  <a:pt x="235149" y="43184"/>
                </a:cubicBezTo>
                <a:cubicBezTo>
                  <a:pt x="234664" y="42664"/>
                  <a:pt x="234173" y="42150"/>
                  <a:pt x="233676" y="41636"/>
                </a:cubicBezTo>
                <a:cubicBezTo>
                  <a:pt x="233180" y="41128"/>
                  <a:pt x="232684" y="40619"/>
                  <a:pt x="232176" y="40117"/>
                </a:cubicBezTo>
                <a:cubicBezTo>
                  <a:pt x="231673" y="39614"/>
                  <a:pt x="231165" y="39112"/>
                  <a:pt x="230657" y="38615"/>
                </a:cubicBezTo>
                <a:cubicBezTo>
                  <a:pt x="230144" y="38124"/>
                  <a:pt x="229630" y="37627"/>
                  <a:pt x="229110" y="37142"/>
                </a:cubicBezTo>
                <a:cubicBezTo>
                  <a:pt x="228591" y="36656"/>
                  <a:pt x="228071" y="36171"/>
                  <a:pt x="227540" y="35692"/>
                </a:cubicBezTo>
                <a:cubicBezTo>
                  <a:pt x="227015" y="35212"/>
                  <a:pt x="226484" y="34739"/>
                  <a:pt x="225953" y="34265"/>
                </a:cubicBezTo>
                <a:cubicBezTo>
                  <a:pt x="225416" y="33791"/>
                  <a:pt x="224879" y="33329"/>
                  <a:pt x="224336" y="32867"/>
                </a:cubicBezTo>
                <a:cubicBezTo>
                  <a:pt x="223799" y="32399"/>
                  <a:pt x="223251" y="31943"/>
                  <a:pt x="222702" y="31492"/>
                </a:cubicBezTo>
                <a:cubicBezTo>
                  <a:pt x="222154" y="31036"/>
                  <a:pt x="221606" y="30585"/>
                  <a:pt x="221046" y="30140"/>
                </a:cubicBezTo>
                <a:cubicBezTo>
                  <a:pt x="220491" y="29695"/>
                  <a:pt x="219931" y="29256"/>
                  <a:pt x="219372" y="28817"/>
                </a:cubicBezTo>
                <a:cubicBezTo>
                  <a:pt x="218806" y="28378"/>
                  <a:pt x="218240" y="27951"/>
                  <a:pt x="217674" y="27523"/>
                </a:cubicBezTo>
                <a:cubicBezTo>
                  <a:pt x="217103" y="27090"/>
                  <a:pt x="216531" y="26668"/>
                  <a:pt x="215954" y="26252"/>
                </a:cubicBezTo>
                <a:cubicBezTo>
                  <a:pt x="215377" y="25831"/>
                  <a:pt x="214799" y="25420"/>
                  <a:pt x="214216" y="25010"/>
                </a:cubicBezTo>
                <a:cubicBezTo>
                  <a:pt x="213633" y="24600"/>
                  <a:pt x="213050" y="24196"/>
                  <a:pt x="212461" y="23791"/>
                </a:cubicBezTo>
                <a:cubicBezTo>
                  <a:pt x="211873" y="23393"/>
                  <a:pt x="211278" y="22994"/>
                  <a:pt x="210683" y="22607"/>
                </a:cubicBezTo>
                <a:cubicBezTo>
                  <a:pt x="210089" y="22214"/>
                  <a:pt x="209494" y="21827"/>
                  <a:pt x="208888" y="21446"/>
                </a:cubicBezTo>
                <a:cubicBezTo>
                  <a:pt x="208288" y="21065"/>
                  <a:pt x="207687" y="20689"/>
                  <a:pt x="207081" y="20314"/>
                </a:cubicBezTo>
                <a:cubicBezTo>
                  <a:pt x="206469" y="19944"/>
                  <a:pt x="205863" y="19574"/>
                  <a:pt x="205251" y="19216"/>
                </a:cubicBezTo>
                <a:cubicBezTo>
                  <a:pt x="204634" y="18852"/>
                  <a:pt x="204022" y="18494"/>
                  <a:pt x="203404" y="18141"/>
                </a:cubicBezTo>
                <a:cubicBezTo>
                  <a:pt x="202786" y="17789"/>
                  <a:pt x="202163" y="17437"/>
                  <a:pt x="201539" y="17096"/>
                </a:cubicBezTo>
                <a:cubicBezTo>
                  <a:pt x="200916" y="16755"/>
                  <a:pt x="200287" y="16414"/>
                  <a:pt x="199657" y="16079"/>
                </a:cubicBezTo>
                <a:cubicBezTo>
                  <a:pt x="199028" y="15750"/>
                  <a:pt x="198399" y="15421"/>
                  <a:pt x="197764" y="15097"/>
                </a:cubicBezTo>
                <a:cubicBezTo>
                  <a:pt x="197129" y="14774"/>
                  <a:pt x="196494" y="14456"/>
                  <a:pt x="195853" y="14138"/>
                </a:cubicBezTo>
                <a:cubicBezTo>
                  <a:pt x="195212" y="13826"/>
                  <a:pt x="194572" y="13520"/>
                  <a:pt x="193931" y="13214"/>
                </a:cubicBezTo>
                <a:cubicBezTo>
                  <a:pt x="193284" y="12913"/>
                  <a:pt x="192638" y="12613"/>
                  <a:pt x="191991" y="12318"/>
                </a:cubicBezTo>
                <a:cubicBezTo>
                  <a:pt x="191339" y="12029"/>
                  <a:pt x="190692" y="11741"/>
                  <a:pt x="190034" y="11458"/>
                </a:cubicBezTo>
                <a:cubicBezTo>
                  <a:pt x="189382" y="11175"/>
                  <a:pt x="188730" y="10897"/>
                  <a:pt x="188071" y="10626"/>
                </a:cubicBezTo>
                <a:cubicBezTo>
                  <a:pt x="187413" y="10348"/>
                  <a:pt x="186749" y="10083"/>
                  <a:pt x="186091" y="9823"/>
                </a:cubicBezTo>
                <a:cubicBezTo>
                  <a:pt x="185427" y="9557"/>
                  <a:pt x="184764" y="9303"/>
                  <a:pt x="184100" y="9049"/>
                </a:cubicBezTo>
                <a:cubicBezTo>
                  <a:pt x="183430" y="8800"/>
                  <a:pt x="182766" y="8552"/>
                  <a:pt x="182097" y="8309"/>
                </a:cubicBezTo>
                <a:cubicBezTo>
                  <a:pt x="181427" y="8067"/>
                  <a:pt x="180752" y="7830"/>
                  <a:pt x="180082" y="7604"/>
                </a:cubicBezTo>
                <a:cubicBezTo>
                  <a:pt x="179406" y="7373"/>
                  <a:pt x="178731" y="7148"/>
                  <a:pt x="178056" y="6923"/>
                </a:cubicBezTo>
                <a:cubicBezTo>
                  <a:pt x="177374" y="6703"/>
                  <a:pt x="176699" y="6489"/>
                  <a:pt x="176018" y="6281"/>
                </a:cubicBezTo>
                <a:cubicBezTo>
                  <a:pt x="175337" y="6074"/>
                  <a:pt x="174655" y="5866"/>
                  <a:pt x="173974" y="5669"/>
                </a:cubicBezTo>
                <a:cubicBezTo>
                  <a:pt x="173287" y="5473"/>
                  <a:pt x="172606" y="5276"/>
                  <a:pt x="171919" y="5091"/>
                </a:cubicBezTo>
                <a:cubicBezTo>
                  <a:pt x="171232" y="4901"/>
                  <a:pt x="170539" y="4716"/>
                  <a:pt x="169852" y="4543"/>
                </a:cubicBezTo>
                <a:cubicBezTo>
                  <a:pt x="169166" y="4364"/>
                  <a:pt x="168473" y="4190"/>
                  <a:pt x="167780" y="4028"/>
                </a:cubicBezTo>
                <a:cubicBezTo>
                  <a:pt x="167087" y="3861"/>
                  <a:pt x="166395" y="3699"/>
                  <a:pt x="165702" y="3543"/>
                </a:cubicBezTo>
                <a:cubicBezTo>
                  <a:pt x="165003" y="3387"/>
                  <a:pt x="164311" y="3237"/>
                  <a:pt x="163612" y="3093"/>
                </a:cubicBezTo>
                <a:cubicBezTo>
                  <a:pt x="162914" y="2948"/>
                  <a:pt x="162215" y="2810"/>
                  <a:pt x="161517" y="2677"/>
                </a:cubicBezTo>
                <a:cubicBezTo>
                  <a:pt x="160818" y="2544"/>
                  <a:pt x="160120" y="2417"/>
                  <a:pt x="159415" y="2290"/>
                </a:cubicBezTo>
                <a:cubicBezTo>
                  <a:pt x="158717" y="2168"/>
                  <a:pt x="158013" y="2053"/>
                  <a:pt x="157308" y="1943"/>
                </a:cubicBezTo>
                <a:cubicBezTo>
                  <a:pt x="156604" y="1827"/>
                  <a:pt x="155900" y="1723"/>
                  <a:pt x="155195" y="1625"/>
                </a:cubicBezTo>
                <a:cubicBezTo>
                  <a:pt x="154491" y="1521"/>
                  <a:pt x="153787" y="1429"/>
                  <a:pt x="153083" y="1336"/>
                </a:cubicBezTo>
                <a:cubicBezTo>
                  <a:pt x="152372" y="1250"/>
                  <a:pt x="151668" y="1169"/>
                  <a:pt x="150958" y="1088"/>
                </a:cubicBezTo>
                <a:cubicBezTo>
                  <a:pt x="150254" y="1007"/>
                  <a:pt x="149544" y="938"/>
                  <a:pt x="148834" y="869"/>
                </a:cubicBezTo>
                <a:cubicBezTo>
                  <a:pt x="148129" y="805"/>
                  <a:pt x="147419" y="741"/>
                  <a:pt x="146709" y="684"/>
                </a:cubicBezTo>
                <a:cubicBezTo>
                  <a:pt x="145999" y="632"/>
                  <a:pt x="145289" y="580"/>
                  <a:pt x="144579" y="533"/>
                </a:cubicBezTo>
                <a:cubicBezTo>
                  <a:pt x="143869" y="493"/>
                  <a:pt x="143159" y="453"/>
                  <a:pt x="142443" y="418"/>
                </a:cubicBezTo>
                <a:cubicBezTo>
                  <a:pt x="141733" y="383"/>
                  <a:pt x="141023" y="354"/>
                  <a:pt x="140313" y="331"/>
                </a:cubicBezTo>
                <a:cubicBezTo>
                  <a:pt x="139597" y="314"/>
                  <a:pt x="138887" y="297"/>
                  <a:pt x="138177" y="285"/>
                </a:cubicBezTo>
                <a:cubicBezTo>
                  <a:pt x="137467" y="273"/>
                  <a:pt x="136751" y="268"/>
                  <a:pt x="136041" y="268"/>
                </a:cubicBezTo>
                <a:cubicBezTo>
                  <a:pt x="135331" y="268"/>
                  <a:pt x="134615" y="273"/>
                  <a:pt x="133905" y="285"/>
                </a:cubicBezTo>
                <a:cubicBezTo>
                  <a:pt x="133195" y="297"/>
                  <a:pt x="132479" y="314"/>
                  <a:pt x="131769" y="331"/>
                </a:cubicBezTo>
                <a:cubicBezTo>
                  <a:pt x="131059" y="354"/>
                  <a:pt x="130349" y="383"/>
                  <a:pt x="129639" y="418"/>
                </a:cubicBezTo>
                <a:cubicBezTo>
                  <a:pt x="128923" y="453"/>
                  <a:pt x="128213" y="493"/>
                  <a:pt x="127503" y="533"/>
                </a:cubicBezTo>
                <a:cubicBezTo>
                  <a:pt x="126793" y="580"/>
                  <a:pt x="126083" y="632"/>
                  <a:pt x="125373" y="684"/>
                </a:cubicBezTo>
                <a:cubicBezTo>
                  <a:pt x="124663" y="741"/>
                  <a:pt x="123953" y="805"/>
                  <a:pt x="123249" y="869"/>
                </a:cubicBezTo>
                <a:cubicBezTo>
                  <a:pt x="122539" y="938"/>
                  <a:pt x="121829" y="1007"/>
                  <a:pt x="121124" y="1088"/>
                </a:cubicBezTo>
                <a:cubicBezTo>
                  <a:pt x="120414" y="1169"/>
                  <a:pt x="119710" y="1250"/>
                  <a:pt x="119000" y="1336"/>
                </a:cubicBezTo>
                <a:cubicBezTo>
                  <a:pt x="118296" y="1429"/>
                  <a:pt x="117591" y="1521"/>
                  <a:pt x="116887" y="1625"/>
                </a:cubicBezTo>
                <a:cubicBezTo>
                  <a:pt x="116177" y="1723"/>
                  <a:pt x="115473" y="1827"/>
                  <a:pt x="114774" y="1943"/>
                </a:cubicBezTo>
                <a:cubicBezTo>
                  <a:pt x="114070" y="2053"/>
                  <a:pt x="113366" y="2168"/>
                  <a:pt x="112667" y="2290"/>
                </a:cubicBezTo>
                <a:cubicBezTo>
                  <a:pt x="111963" y="2417"/>
                  <a:pt x="111264" y="2544"/>
                  <a:pt x="110566" y="2677"/>
                </a:cubicBezTo>
                <a:cubicBezTo>
                  <a:pt x="109867" y="2810"/>
                  <a:pt x="109169" y="2948"/>
                  <a:pt x="108470" y="3093"/>
                </a:cubicBezTo>
                <a:cubicBezTo>
                  <a:pt x="107772" y="3237"/>
                  <a:pt x="107079" y="3387"/>
                  <a:pt x="106381" y="3543"/>
                </a:cubicBezTo>
                <a:cubicBezTo>
                  <a:pt x="105688" y="3699"/>
                  <a:pt x="104995" y="3861"/>
                  <a:pt x="104302" y="4028"/>
                </a:cubicBezTo>
                <a:cubicBezTo>
                  <a:pt x="103610" y="4190"/>
                  <a:pt x="102917" y="4364"/>
                  <a:pt x="102230" y="4543"/>
                </a:cubicBezTo>
                <a:cubicBezTo>
                  <a:pt x="101537" y="4716"/>
                  <a:pt x="100850" y="4901"/>
                  <a:pt x="100163" y="5091"/>
                </a:cubicBezTo>
                <a:cubicBezTo>
                  <a:pt x="99476" y="5276"/>
                  <a:pt x="98795" y="5473"/>
                  <a:pt x="98108" y="5669"/>
                </a:cubicBezTo>
                <a:cubicBezTo>
                  <a:pt x="97427" y="5866"/>
                  <a:pt x="96746" y="6074"/>
                  <a:pt x="96065" y="6281"/>
                </a:cubicBezTo>
                <a:cubicBezTo>
                  <a:pt x="95383" y="6489"/>
                  <a:pt x="94702" y="6703"/>
                  <a:pt x="94027" y="6923"/>
                </a:cubicBezTo>
                <a:cubicBezTo>
                  <a:pt x="93351" y="7148"/>
                  <a:pt x="92676" y="7373"/>
                  <a:pt x="92001" y="7604"/>
                </a:cubicBezTo>
                <a:cubicBezTo>
                  <a:pt x="91331" y="7830"/>
                  <a:pt x="90656" y="8067"/>
                  <a:pt x="89986" y="8309"/>
                </a:cubicBezTo>
                <a:cubicBezTo>
                  <a:pt x="89316" y="8552"/>
                  <a:pt x="88647" y="8800"/>
                  <a:pt x="87983" y="9049"/>
                </a:cubicBezTo>
                <a:cubicBezTo>
                  <a:pt x="87319" y="9303"/>
                  <a:pt x="86655" y="9557"/>
                  <a:pt x="85991" y="9823"/>
                </a:cubicBezTo>
                <a:cubicBezTo>
                  <a:pt x="85327" y="10083"/>
                  <a:pt x="84669" y="10348"/>
                  <a:pt x="84011" y="10626"/>
                </a:cubicBezTo>
                <a:cubicBezTo>
                  <a:pt x="83353" y="10897"/>
                  <a:pt x="82701" y="11175"/>
                  <a:pt x="82048" y="11458"/>
                </a:cubicBezTo>
                <a:cubicBezTo>
                  <a:pt x="81390" y="11741"/>
                  <a:pt x="80744" y="12029"/>
                  <a:pt x="80091" y="12318"/>
                </a:cubicBezTo>
                <a:cubicBezTo>
                  <a:pt x="79445" y="12613"/>
                  <a:pt x="78798" y="12913"/>
                  <a:pt x="78152" y="13214"/>
                </a:cubicBezTo>
                <a:cubicBezTo>
                  <a:pt x="77511" y="13520"/>
                  <a:pt x="76864" y="13826"/>
                  <a:pt x="76229" y="14138"/>
                </a:cubicBezTo>
                <a:cubicBezTo>
                  <a:pt x="75589" y="14456"/>
                  <a:pt x="74954" y="14774"/>
                  <a:pt x="74319" y="15097"/>
                </a:cubicBezTo>
                <a:cubicBezTo>
                  <a:pt x="73684" y="15421"/>
                  <a:pt x="73049" y="15750"/>
                  <a:pt x="72425" y="16079"/>
                </a:cubicBezTo>
                <a:cubicBezTo>
                  <a:pt x="71796" y="16414"/>
                  <a:pt x="71167" y="16755"/>
                  <a:pt x="70543" y="17096"/>
                </a:cubicBezTo>
                <a:cubicBezTo>
                  <a:pt x="69920" y="17437"/>
                  <a:pt x="69296" y="17789"/>
                  <a:pt x="68679" y="18141"/>
                </a:cubicBezTo>
                <a:cubicBezTo>
                  <a:pt x="68061" y="18494"/>
                  <a:pt x="67443" y="18852"/>
                  <a:pt x="66831" y="19216"/>
                </a:cubicBezTo>
                <a:cubicBezTo>
                  <a:pt x="66219" y="19574"/>
                  <a:pt x="65607" y="19944"/>
                  <a:pt x="65001" y="20314"/>
                </a:cubicBezTo>
                <a:cubicBezTo>
                  <a:pt x="64395" y="20689"/>
                  <a:pt x="63795" y="21065"/>
                  <a:pt x="63189" y="21446"/>
                </a:cubicBezTo>
                <a:cubicBezTo>
                  <a:pt x="62588" y="21827"/>
                  <a:pt x="61994" y="22214"/>
                  <a:pt x="61399" y="22607"/>
                </a:cubicBezTo>
                <a:cubicBezTo>
                  <a:pt x="60804" y="22994"/>
                  <a:pt x="60210" y="23393"/>
                  <a:pt x="59621" y="23791"/>
                </a:cubicBezTo>
                <a:cubicBezTo>
                  <a:pt x="59032" y="24196"/>
                  <a:pt x="58449" y="24600"/>
                  <a:pt x="57866" y="25010"/>
                </a:cubicBezTo>
                <a:cubicBezTo>
                  <a:pt x="57283" y="25420"/>
                  <a:pt x="56700" y="25831"/>
                  <a:pt x="56128" y="26252"/>
                </a:cubicBezTo>
                <a:cubicBezTo>
                  <a:pt x="55551" y="26668"/>
                  <a:pt x="54980" y="27090"/>
                  <a:pt x="54408" y="27523"/>
                </a:cubicBezTo>
                <a:cubicBezTo>
                  <a:pt x="53842" y="27951"/>
                  <a:pt x="53277" y="28378"/>
                  <a:pt x="52711" y="28817"/>
                </a:cubicBezTo>
                <a:cubicBezTo>
                  <a:pt x="52151" y="29256"/>
                  <a:pt x="51591" y="29695"/>
                  <a:pt x="51037" y="30140"/>
                </a:cubicBezTo>
                <a:cubicBezTo>
                  <a:pt x="50477" y="30585"/>
                  <a:pt x="49928" y="31036"/>
                  <a:pt x="49380" y="31492"/>
                </a:cubicBezTo>
                <a:cubicBezTo>
                  <a:pt x="48832" y="31943"/>
                  <a:pt x="48283" y="32399"/>
                  <a:pt x="47741" y="32867"/>
                </a:cubicBezTo>
                <a:cubicBezTo>
                  <a:pt x="47204" y="33329"/>
                  <a:pt x="46667" y="33791"/>
                  <a:pt x="46130" y="34265"/>
                </a:cubicBezTo>
                <a:cubicBezTo>
                  <a:pt x="45599" y="34739"/>
                  <a:pt x="45068" y="35212"/>
                  <a:pt x="44542" y="35692"/>
                </a:cubicBezTo>
                <a:cubicBezTo>
                  <a:pt x="44011" y="36171"/>
                  <a:pt x="43492" y="36656"/>
                  <a:pt x="42972" y="37142"/>
                </a:cubicBezTo>
                <a:cubicBezTo>
                  <a:pt x="42453" y="37627"/>
                  <a:pt x="41939" y="38124"/>
                  <a:pt x="41425" y="38615"/>
                </a:cubicBezTo>
                <a:cubicBezTo>
                  <a:pt x="40917" y="39112"/>
                  <a:pt x="40409" y="39614"/>
                  <a:pt x="39907" y="40117"/>
                </a:cubicBezTo>
                <a:cubicBezTo>
                  <a:pt x="39399" y="40619"/>
                  <a:pt x="38902" y="41128"/>
                  <a:pt x="38406" y="41636"/>
                </a:cubicBezTo>
                <a:cubicBezTo>
                  <a:pt x="37910" y="42150"/>
                  <a:pt x="37419" y="42664"/>
                  <a:pt x="36934" y="43184"/>
                </a:cubicBezTo>
                <a:cubicBezTo>
                  <a:pt x="36443" y="43704"/>
                  <a:pt x="35964" y="44230"/>
                  <a:pt x="35485" y="44756"/>
                </a:cubicBezTo>
                <a:cubicBezTo>
                  <a:pt x="35006" y="45281"/>
                  <a:pt x="34527" y="45813"/>
                  <a:pt x="34059" y="46344"/>
                </a:cubicBezTo>
                <a:cubicBezTo>
                  <a:pt x="33586" y="46882"/>
                  <a:pt x="33118" y="47419"/>
                  <a:pt x="32656" y="47962"/>
                </a:cubicBezTo>
                <a:cubicBezTo>
                  <a:pt x="32194" y="48505"/>
                  <a:pt x="31738" y="49048"/>
                  <a:pt x="31282" y="49597"/>
                </a:cubicBezTo>
                <a:cubicBezTo>
                  <a:pt x="30832" y="50146"/>
                  <a:pt x="30382" y="50700"/>
                  <a:pt x="29937" y="51255"/>
                </a:cubicBezTo>
                <a:cubicBezTo>
                  <a:pt x="29493" y="51809"/>
                  <a:pt x="29048" y="52370"/>
                  <a:pt x="28615" y="52930"/>
                </a:cubicBezTo>
                <a:cubicBezTo>
                  <a:pt x="28177" y="53496"/>
                  <a:pt x="27744" y="54062"/>
                  <a:pt x="27316" y="54628"/>
                </a:cubicBezTo>
                <a:cubicBezTo>
                  <a:pt x="26889" y="55200"/>
                  <a:pt x="26468" y="55772"/>
                  <a:pt x="26046" y="56350"/>
                </a:cubicBezTo>
                <a:cubicBezTo>
                  <a:pt x="25631" y="56928"/>
                  <a:pt x="25215" y="57505"/>
                  <a:pt x="24805" y="58089"/>
                </a:cubicBezTo>
                <a:cubicBezTo>
                  <a:pt x="24395" y="58672"/>
                  <a:pt x="23991" y="59256"/>
                  <a:pt x="23593" y="59845"/>
                </a:cubicBezTo>
                <a:cubicBezTo>
                  <a:pt x="23195" y="60434"/>
                  <a:pt x="22796" y="61029"/>
                  <a:pt x="22404" y="61624"/>
                </a:cubicBezTo>
                <a:cubicBezTo>
                  <a:pt x="22017" y="62219"/>
                  <a:pt x="21630" y="62820"/>
                  <a:pt x="21249" y="63421"/>
                </a:cubicBezTo>
                <a:cubicBezTo>
                  <a:pt x="20868" y="64022"/>
                  <a:pt x="20487" y="64628"/>
                  <a:pt x="20118" y="65235"/>
                </a:cubicBezTo>
                <a:cubicBezTo>
                  <a:pt x="19748" y="65841"/>
                  <a:pt x="19379" y="66448"/>
                  <a:pt x="19015" y="67066"/>
                </a:cubicBezTo>
                <a:cubicBezTo>
                  <a:pt x="18651" y="67679"/>
                  <a:pt x="18294" y="68291"/>
                  <a:pt x="17941" y="68909"/>
                </a:cubicBezTo>
                <a:cubicBezTo>
                  <a:pt x="17589" y="69533"/>
                  <a:pt x="17243" y="70151"/>
                  <a:pt x="16902" y="70775"/>
                </a:cubicBezTo>
                <a:cubicBezTo>
                  <a:pt x="16556" y="71399"/>
                  <a:pt x="16221" y="72029"/>
                  <a:pt x="15886" y="72658"/>
                </a:cubicBezTo>
                <a:cubicBezTo>
                  <a:pt x="15551" y="73288"/>
                  <a:pt x="15222" y="73918"/>
                  <a:pt x="14899" y="74553"/>
                </a:cubicBezTo>
                <a:cubicBezTo>
                  <a:pt x="14576" y="75188"/>
                  <a:pt x="14258" y="75824"/>
                  <a:pt x="13947" y="76465"/>
                </a:cubicBezTo>
                <a:cubicBezTo>
                  <a:pt x="13635" y="77106"/>
                  <a:pt x="13323" y="77748"/>
                  <a:pt x="13023" y="78395"/>
                </a:cubicBezTo>
                <a:cubicBezTo>
                  <a:pt x="12717" y="79036"/>
                  <a:pt x="12423" y="79683"/>
                  <a:pt x="12128" y="80330"/>
                </a:cubicBezTo>
                <a:cubicBezTo>
                  <a:pt x="11834" y="80983"/>
                  <a:pt x="11545" y="81636"/>
                  <a:pt x="11262" y="82288"/>
                </a:cubicBezTo>
                <a:cubicBezTo>
                  <a:pt x="10979" y="82941"/>
                  <a:pt x="10702" y="83600"/>
                  <a:pt x="10431" y="84258"/>
                </a:cubicBezTo>
                <a:cubicBezTo>
                  <a:pt x="10160" y="84911"/>
                  <a:pt x="9894" y="85575"/>
                  <a:pt x="9629" y="86234"/>
                </a:cubicBezTo>
                <a:cubicBezTo>
                  <a:pt x="9369" y="86898"/>
                  <a:pt x="9109" y="87563"/>
                  <a:pt x="8861" y="88227"/>
                </a:cubicBezTo>
                <a:cubicBezTo>
                  <a:pt x="8607" y="88897"/>
                  <a:pt x="8364" y="89561"/>
                  <a:pt x="8122" y="90232"/>
                </a:cubicBezTo>
                <a:cubicBezTo>
                  <a:pt x="7879" y="90907"/>
                  <a:pt x="7643" y="91578"/>
                  <a:pt x="7412" y="92253"/>
                </a:cubicBezTo>
                <a:cubicBezTo>
                  <a:pt x="7181" y="92924"/>
                  <a:pt x="6956" y="93600"/>
                  <a:pt x="6736" y="94275"/>
                </a:cubicBezTo>
                <a:cubicBezTo>
                  <a:pt x="6517" y="94957"/>
                  <a:pt x="6304" y="95633"/>
                  <a:pt x="6096" y="96315"/>
                </a:cubicBezTo>
                <a:cubicBezTo>
                  <a:pt x="5882" y="96996"/>
                  <a:pt x="5680" y="97678"/>
                  <a:pt x="5484" y="98365"/>
                </a:cubicBezTo>
                <a:cubicBezTo>
                  <a:pt x="5282" y="99047"/>
                  <a:pt x="5091" y="99735"/>
                  <a:pt x="4901" y="100422"/>
                </a:cubicBezTo>
                <a:cubicBezTo>
                  <a:pt x="4716" y="101109"/>
                  <a:pt x="4531" y="101797"/>
                  <a:pt x="4352" y="102484"/>
                </a:cubicBezTo>
                <a:cubicBezTo>
                  <a:pt x="4179" y="103178"/>
                  <a:pt x="4006" y="103865"/>
                  <a:pt x="3839" y="104558"/>
                </a:cubicBezTo>
                <a:cubicBezTo>
                  <a:pt x="3671" y="105252"/>
                  <a:pt x="3515" y="105945"/>
                  <a:pt x="3359" y="106644"/>
                </a:cubicBezTo>
                <a:cubicBezTo>
                  <a:pt x="3204" y="107337"/>
                  <a:pt x="3053" y="108036"/>
                  <a:pt x="2909" y="108729"/>
                </a:cubicBezTo>
                <a:cubicBezTo>
                  <a:pt x="2765" y="109428"/>
                  <a:pt x="2626" y="110127"/>
                  <a:pt x="2493" y="110826"/>
                </a:cubicBezTo>
                <a:cubicBezTo>
                  <a:pt x="2361" y="111525"/>
                  <a:pt x="2228" y="112230"/>
                  <a:pt x="2107" y="112929"/>
                </a:cubicBezTo>
                <a:cubicBezTo>
                  <a:pt x="1985" y="113634"/>
                  <a:pt x="1870" y="114333"/>
                  <a:pt x="1754" y="115038"/>
                </a:cubicBezTo>
                <a:cubicBezTo>
                  <a:pt x="1645" y="115742"/>
                  <a:pt x="1541" y="116447"/>
                  <a:pt x="1437" y="117152"/>
                </a:cubicBezTo>
                <a:cubicBezTo>
                  <a:pt x="1339" y="117857"/>
                  <a:pt x="1247" y="118562"/>
                  <a:pt x="1154" y="119266"/>
                </a:cubicBezTo>
                <a:cubicBezTo>
                  <a:pt x="1068" y="119977"/>
                  <a:pt x="981" y="120682"/>
                  <a:pt x="906" y="121392"/>
                </a:cubicBezTo>
                <a:cubicBezTo>
                  <a:pt x="825" y="122097"/>
                  <a:pt x="756" y="122808"/>
                  <a:pt x="687" y="123518"/>
                </a:cubicBezTo>
                <a:cubicBezTo>
                  <a:pt x="617" y="124229"/>
                  <a:pt x="560" y="124939"/>
                  <a:pt x="502" y="125644"/>
                </a:cubicBezTo>
                <a:cubicBezTo>
                  <a:pt x="444" y="126355"/>
                  <a:pt x="398" y="127065"/>
                  <a:pt x="352" y="127776"/>
                </a:cubicBezTo>
                <a:cubicBezTo>
                  <a:pt x="306" y="128492"/>
                  <a:pt x="265" y="129203"/>
                  <a:pt x="236" y="129913"/>
                </a:cubicBezTo>
                <a:cubicBezTo>
                  <a:pt x="202" y="130624"/>
                  <a:pt x="173" y="131334"/>
                  <a:pt x="150" y="132051"/>
                </a:cubicBezTo>
                <a:cubicBezTo>
                  <a:pt x="127" y="132761"/>
                  <a:pt x="109" y="133472"/>
                  <a:pt x="98" y="134182"/>
                </a:cubicBezTo>
                <a:cubicBezTo>
                  <a:pt x="86" y="134899"/>
                  <a:pt x="80" y="135609"/>
                  <a:pt x="80" y="136320"/>
                </a:cubicBezTo>
                <a:cubicBezTo>
                  <a:pt x="80" y="137036"/>
                  <a:pt x="86" y="137747"/>
                  <a:pt x="98" y="138457"/>
                </a:cubicBezTo>
                <a:cubicBezTo>
                  <a:pt x="109" y="139174"/>
                  <a:pt x="127" y="139884"/>
                  <a:pt x="150" y="140595"/>
                </a:cubicBezTo>
                <a:cubicBezTo>
                  <a:pt x="173" y="141305"/>
                  <a:pt x="202" y="142022"/>
                  <a:pt x="236" y="142732"/>
                </a:cubicBezTo>
                <a:cubicBezTo>
                  <a:pt x="265" y="143443"/>
                  <a:pt x="306" y="144153"/>
                  <a:pt x="352" y="144864"/>
                </a:cubicBezTo>
                <a:cubicBezTo>
                  <a:pt x="398" y="145574"/>
                  <a:pt x="444" y="146285"/>
                  <a:pt x="502" y="146995"/>
                </a:cubicBezTo>
                <a:cubicBezTo>
                  <a:pt x="560" y="147706"/>
                  <a:pt x="617" y="148417"/>
                  <a:pt x="687" y="149127"/>
                </a:cubicBezTo>
                <a:cubicBezTo>
                  <a:pt x="756" y="149832"/>
                  <a:pt x="825" y="150543"/>
                  <a:pt x="906" y="151253"/>
                </a:cubicBezTo>
                <a:cubicBezTo>
                  <a:pt x="981" y="151958"/>
                  <a:pt x="1068" y="152668"/>
                  <a:pt x="1154" y="153373"/>
                </a:cubicBezTo>
                <a:cubicBezTo>
                  <a:pt x="1247" y="154078"/>
                  <a:pt x="1339" y="154789"/>
                  <a:pt x="1437" y="155493"/>
                </a:cubicBezTo>
                <a:cubicBezTo>
                  <a:pt x="1541" y="156198"/>
                  <a:pt x="1645" y="156903"/>
                  <a:pt x="1754" y="157608"/>
                </a:cubicBezTo>
                <a:cubicBezTo>
                  <a:pt x="1870" y="158307"/>
                  <a:pt x="1985" y="159011"/>
                  <a:pt x="2107" y="159711"/>
                </a:cubicBezTo>
                <a:cubicBezTo>
                  <a:pt x="2228" y="160415"/>
                  <a:pt x="2361" y="161114"/>
                  <a:pt x="2493" y="161813"/>
                </a:cubicBezTo>
                <a:cubicBezTo>
                  <a:pt x="2626" y="162518"/>
                  <a:pt x="2765" y="163211"/>
                  <a:pt x="2909" y="163910"/>
                </a:cubicBezTo>
                <a:cubicBezTo>
                  <a:pt x="3053" y="164609"/>
                  <a:pt x="3204" y="165308"/>
                  <a:pt x="3359" y="166002"/>
                </a:cubicBezTo>
                <a:cubicBezTo>
                  <a:pt x="3515" y="166695"/>
                  <a:pt x="3671" y="167388"/>
                  <a:pt x="3839" y="168081"/>
                </a:cubicBezTo>
                <a:cubicBezTo>
                  <a:pt x="4006" y="168774"/>
                  <a:pt x="4179" y="169468"/>
                  <a:pt x="4352" y="170155"/>
                </a:cubicBezTo>
                <a:cubicBezTo>
                  <a:pt x="4531" y="170848"/>
                  <a:pt x="4716" y="171535"/>
                  <a:pt x="4901" y="172223"/>
                </a:cubicBezTo>
                <a:cubicBezTo>
                  <a:pt x="5091" y="172910"/>
                  <a:pt x="5282" y="173595"/>
                  <a:pt x="5484" y="174279"/>
                </a:cubicBezTo>
                <a:cubicBezTo>
                  <a:pt x="5680" y="174964"/>
                  <a:pt x="5882" y="175646"/>
                  <a:pt x="6096" y="176327"/>
                </a:cubicBezTo>
                <a:cubicBezTo>
                  <a:pt x="6304" y="177008"/>
                  <a:pt x="6517" y="177687"/>
                  <a:pt x="6736" y="178365"/>
                </a:cubicBezTo>
                <a:cubicBezTo>
                  <a:pt x="6956" y="179042"/>
                  <a:pt x="7181" y="179718"/>
                  <a:pt x="7412" y="180392"/>
                </a:cubicBezTo>
                <a:cubicBezTo>
                  <a:pt x="7643" y="181066"/>
                  <a:pt x="7879" y="181738"/>
                  <a:pt x="8122" y="182409"/>
                </a:cubicBezTo>
                <a:cubicBezTo>
                  <a:pt x="8364" y="183079"/>
                  <a:pt x="8607" y="183747"/>
                  <a:pt x="8861" y="184413"/>
                </a:cubicBezTo>
                <a:cubicBezTo>
                  <a:pt x="9109" y="185080"/>
                  <a:pt x="9369" y="185744"/>
                  <a:pt x="9629" y="186407"/>
                </a:cubicBezTo>
                <a:cubicBezTo>
                  <a:pt x="9894" y="187069"/>
                  <a:pt x="10160" y="187729"/>
                  <a:pt x="10431" y="188387"/>
                </a:cubicBezTo>
                <a:cubicBezTo>
                  <a:pt x="10702" y="189046"/>
                  <a:pt x="10979" y="189701"/>
                  <a:pt x="11262" y="190355"/>
                </a:cubicBezTo>
                <a:cubicBezTo>
                  <a:pt x="11545" y="191009"/>
                  <a:pt x="11834" y="191661"/>
                  <a:pt x="12128" y="192310"/>
                </a:cubicBezTo>
                <a:cubicBezTo>
                  <a:pt x="12423" y="192959"/>
                  <a:pt x="12717" y="193606"/>
                  <a:pt x="13023" y="194251"/>
                </a:cubicBezTo>
                <a:cubicBezTo>
                  <a:pt x="13323" y="194895"/>
                  <a:pt x="13635" y="195538"/>
                  <a:pt x="13947" y="196177"/>
                </a:cubicBezTo>
                <a:cubicBezTo>
                  <a:pt x="14258" y="196817"/>
                  <a:pt x="14576" y="197455"/>
                  <a:pt x="14899" y="198089"/>
                </a:cubicBezTo>
                <a:cubicBezTo>
                  <a:pt x="15222" y="198724"/>
                  <a:pt x="15551" y="199356"/>
                  <a:pt x="15886" y="199985"/>
                </a:cubicBezTo>
                <a:cubicBezTo>
                  <a:pt x="16221" y="200615"/>
                  <a:pt x="16556" y="201242"/>
                  <a:pt x="16902" y="201866"/>
                </a:cubicBezTo>
                <a:cubicBezTo>
                  <a:pt x="17243" y="202491"/>
                  <a:pt x="17589" y="203112"/>
                  <a:pt x="17941" y="203731"/>
                </a:cubicBezTo>
                <a:cubicBezTo>
                  <a:pt x="18294" y="204350"/>
                  <a:pt x="18651" y="204966"/>
                  <a:pt x="19015" y="205579"/>
                </a:cubicBezTo>
                <a:cubicBezTo>
                  <a:pt x="19379" y="206192"/>
                  <a:pt x="19748" y="206803"/>
                  <a:pt x="20118" y="207410"/>
                </a:cubicBezTo>
                <a:cubicBezTo>
                  <a:pt x="20487" y="208017"/>
                  <a:pt x="20868" y="208622"/>
                  <a:pt x="21249" y="209223"/>
                </a:cubicBezTo>
                <a:cubicBezTo>
                  <a:pt x="21630" y="209825"/>
                  <a:pt x="22017" y="210423"/>
                  <a:pt x="22404" y="211019"/>
                </a:cubicBezTo>
                <a:cubicBezTo>
                  <a:pt x="22796" y="211614"/>
                  <a:pt x="23195" y="212206"/>
                  <a:pt x="23593" y="212796"/>
                </a:cubicBezTo>
                <a:cubicBezTo>
                  <a:pt x="23991" y="213385"/>
                  <a:pt x="24395" y="213971"/>
                  <a:pt x="24805" y="214554"/>
                </a:cubicBezTo>
                <a:cubicBezTo>
                  <a:pt x="25215" y="215137"/>
                  <a:pt x="25631" y="215716"/>
                  <a:pt x="26046" y="216292"/>
                </a:cubicBezTo>
                <a:cubicBezTo>
                  <a:pt x="26468" y="216869"/>
                  <a:pt x="26889" y="217442"/>
                  <a:pt x="27316" y="218012"/>
                </a:cubicBezTo>
                <a:cubicBezTo>
                  <a:pt x="27744" y="218581"/>
                  <a:pt x="28177" y="219147"/>
                  <a:pt x="28615" y="219711"/>
                </a:cubicBezTo>
                <a:cubicBezTo>
                  <a:pt x="29048" y="220273"/>
                  <a:pt x="29493" y="220833"/>
                  <a:pt x="29937" y="221389"/>
                </a:cubicBezTo>
                <a:cubicBezTo>
                  <a:pt x="30382" y="221945"/>
                  <a:pt x="30832" y="222497"/>
                  <a:pt x="31282" y="223046"/>
                </a:cubicBezTo>
                <a:cubicBezTo>
                  <a:pt x="31738" y="223595"/>
                  <a:pt x="32194" y="224140"/>
                  <a:pt x="32656" y="224682"/>
                </a:cubicBezTo>
                <a:cubicBezTo>
                  <a:pt x="33118" y="225224"/>
                  <a:pt x="33586" y="225762"/>
                  <a:pt x="34059" y="226296"/>
                </a:cubicBezTo>
                <a:cubicBezTo>
                  <a:pt x="34527" y="226831"/>
                  <a:pt x="35006" y="227361"/>
                  <a:pt x="35485" y="227888"/>
                </a:cubicBezTo>
                <a:cubicBezTo>
                  <a:pt x="35964" y="228415"/>
                  <a:pt x="36443" y="228938"/>
                  <a:pt x="36934" y="229457"/>
                </a:cubicBezTo>
                <a:cubicBezTo>
                  <a:pt x="37419" y="229977"/>
                  <a:pt x="37910" y="230492"/>
                  <a:pt x="38406" y="231004"/>
                </a:cubicBezTo>
                <a:cubicBezTo>
                  <a:pt x="38902" y="231515"/>
                  <a:pt x="39399" y="232023"/>
                  <a:pt x="39907" y="232527"/>
                </a:cubicBezTo>
                <a:cubicBezTo>
                  <a:pt x="40409" y="233031"/>
                  <a:pt x="40917" y="233530"/>
                  <a:pt x="41425" y="234026"/>
                </a:cubicBezTo>
                <a:cubicBezTo>
                  <a:pt x="41939" y="234522"/>
                  <a:pt x="42453" y="235014"/>
                  <a:pt x="42972" y="235501"/>
                </a:cubicBezTo>
                <a:cubicBezTo>
                  <a:pt x="43492" y="235989"/>
                  <a:pt x="44011" y="236472"/>
                  <a:pt x="44542" y="236952"/>
                </a:cubicBezTo>
                <a:cubicBezTo>
                  <a:pt x="45068" y="237431"/>
                  <a:pt x="45599" y="237907"/>
                  <a:pt x="46130" y="238378"/>
                </a:cubicBezTo>
                <a:cubicBezTo>
                  <a:pt x="46667" y="238849"/>
                  <a:pt x="47204" y="239316"/>
                  <a:pt x="47741" y="239779"/>
                </a:cubicBezTo>
                <a:cubicBezTo>
                  <a:pt x="48283" y="240241"/>
                  <a:pt x="48832" y="240699"/>
                  <a:pt x="49380" y="241153"/>
                </a:cubicBezTo>
                <a:cubicBezTo>
                  <a:pt x="49928" y="241607"/>
                  <a:pt x="50477" y="242058"/>
                  <a:pt x="51037" y="242503"/>
                </a:cubicBezTo>
                <a:cubicBezTo>
                  <a:pt x="51591" y="242948"/>
                  <a:pt x="52151" y="243389"/>
                  <a:pt x="52711" y="243826"/>
                </a:cubicBezTo>
                <a:cubicBezTo>
                  <a:pt x="53277" y="244263"/>
                  <a:pt x="53842" y="244695"/>
                  <a:pt x="54408" y="245122"/>
                </a:cubicBezTo>
                <a:cubicBezTo>
                  <a:pt x="54980" y="245550"/>
                  <a:pt x="55551" y="245974"/>
                  <a:pt x="56128" y="246392"/>
                </a:cubicBezTo>
                <a:cubicBezTo>
                  <a:pt x="56700" y="246811"/>
                  <a:pt x="57283" y="247225"/>
                  <a:pt x="57866" y="247635"/>
                </a:cubicBezTo>
                <a:cubicBezTo>
                  <a:pt x="58449" y="248044"/>
                  <a:pt x="59032" y="248449"/>
                  <a:pt x="59621" y="248850"/>
                </a:cubicBezTo>
                <a:cubicBezTo>
                  <a:pt x="60210" y="249250"/>
                  <a:pt x="60804" y="249646"/>
                  <a:pt x="61399" y="250037"/>
                </a:cubicBezTo>
                <a:cubicBezTo>
                  <a:pt x="61994" y="250428"/>
                  <a:pt x="62588" y="250815"/>
                  <a:pt x="63189" y="251197"/>
                </a:cubicBezTo>
                <a:cubicBezTo>
                  <a:pt x="63795" y="251578"/>
                  <a:pt x="64395" y="251955"/>
                  <a:pt x="65001" y="252327"/>
                </a:cubicBezTo>
                <a:cubicBezTo>
                  <a:pt x="65607" y="252700"/>
                  <a:pt x="66219" y="253067"/>
                  <a:pt x="66831" y="253429"/>
                </a:cubicBezTo>
                <a:cubicBezTo>
                  <a:pt x="67443" y="253792"/>
                  <a:pt x="68061" y="254150"/>
                  <a:pt x="68679" y="254503"/>
                </a:cubicBezTo>
                <a:cubicBezTo>
                  <a:pt x="69296" y="254856"/>
                  <a:pt x="69920" y="255204"/>
                  <a:pt x="70543" y="255547"/>
                </a:cubicBezTo>
                <a:cubicBezTo>
                  <a:pt x="71167" y="255890"/>
                  <a:pt x="71796" y="256229"/>
                  <a:pt x="72425" y="256562"/>
                </a:cubicBezTo>
                <a:cubicBezTo>
                  <a:pt x="73049" y="256895"/>
                  <a:pt x="73684" y="257224"/>
                  <a:pt x="74319" y="257547"/>
                </a:cubicBezTo>
                <a:cubicBezTo>
                  <a:pt x="74954" y="257871"/>
                  <a:pt x="75589" y="258189"/>
                  <a:pt x="76229" y="258503"/>
                </a:cubicBezTo>
                <a:cubicBezTo>
                  <a:pt x="76864" y="258816"/>
                  <a:pt x="77511" y="259124"/>
                  <a:pt x="78152" y="259428"/>
                </a:cubicBezTo>
                <a:cubicBezTo>
                  <a:pt x="78798" y="259731"/>
                  <a:pt x="79445" y="260029"/>
                  <a:pt x="80091" y="260322"/>
                </a:cubicBezTo>
                <a:cubicBezTo>
                  <a:pt x="80744" y="260615"/>
                  <a:pt x="81390" y="260904"/>
                  <a:pt x="82048" y="261187"/>
                </a:cubicBezTo>
                <a:cubicBezTo>
                  <a:pt x="82701" y="261469"/>
                  <a:pt x="83353" y="261747"/>
                  <a:pt x="84011" y="262020"/>
                </a:cubicBezTo>
                <a:cubicBezTo>
                  <a:pt x="84669" y="262292"/>
                  <a:pt x="85327" y="262560"/>
                  <a:pt x="85991" y="262822"/>
                </a:cubicBezTo>
                <a:cubicBezTo>
                  <a:pt x="86655" y="263084"/>
                  <a:pt x="87319" y="263341"/>
                  <a:pt x="87983" y="263593"/>
                </a:cubicBezTo>
                <a:cubicBezTo>
                  <a:pt x="88647" y="263845"/>
                  <a:pt x="89316" y="264092"/>
                  <a:pt x="89986" y="264333"/>
                </a:cubicBezTo>
                <a:cubicBezTo>
                  <a:pt x="90656" y="264574"/>
                  <a:pt x="91331" y="264810"/>
                  <a:pt x="92001" y="265041"/>
                </a:cubicBezTo>
                <a:cubicBezTo>
                  <a:pt x="92676" y="265271"/>
                  <a:pt x="93351" y="265497"/>
                  <a:pt x="94027" y="265717"/>
                </a:cubicBezTo>
                <a:cubicBezTo>
                  <a:pt x="94702" y="265938"/>
                  <a:pt x="95383" y="266152"/>
                  <a:pt x="96065" y="266362"/>
                </a:cubicBezTo>
                <a:cubicBezTo>
                  <a:pt x="96746" y="266571"/>
                  <a:pt x="97427" y="266775"/>
                  <a:pt x="98108" y="266974"/>
                </a:cubicBezTo>
                <a:cubicBezTo>
                  <a:pt x="98795" y="267173"/>
                  <a:pt x="99476" y="267366"/>
                  <a:pt x="100163" y="267554"/>
                </a:cubicBezTo>
                <a:cubicBezTo>
                  <a:pt x="100850" y="267742"/>
                  <a:pt x="101537" y="267925"/>
                  <a:pt x="102230" y="268102"/>
                </a:cubicBezTo>
                <a:cubicBezTo>
                  <a:pt x="102917" y="268279"/>
                  <a:pt x="103610" y="268451"/>
                  <a:pt x="104302" y="268617"/>
                </a:cubicBezTo>
                <a:cubicBezTo>
                  <a:pt x="104995" y="268783"/>
                  <a:pt x="105688" y="268944"/>
                  <a:pt x="106381" y="269100"/>
                </a:cubicBezTo>
                <a:cubicBezTo>
                  <a:pt x="107079" y="269255"/>
                  <a:pt x="107772" y="269405"/>
                  <a:pt x="108470" y="269549"/>
                </a:cubicBezTo>
                <a:cubicBezTo>
                  <a:pt x="109169" y="269694"/>
                  <a:pt x="109867" y="269833"/>
                  <a:pt x="110566" y="269966"/>
                </a:cubicBezTo>
                <a:cubicBezTo>
                  <a:pt x="111264" y="270100"/>
                  <a:pt x="111963" y="270228"/>
                  <a:pt x="112667" y="270351"/>
                </a:cubicBezTo>
                <a:cubicBezTo>
                  <a:pt x="113366" y="270473"/>
                  <a:pt x="114070" y="270590"/>
                  <a:pt x="114774" y="270701"/>
                </a:cubicBezTo>
                <a:cubicBezTo>
                  <a:pt x="115473" y="270813"/>
                  <a:pt x="116177" y="270918"/>
                  <a:pt x="116887" y="271019"/>
                </a:cubicBezTo>
                <a:cubicBezTo>
                  <a:pt x="117591" y="271119"/>
                  <a:pt x="118296" y="271214"/>
                  <a:pt x="119000" y="271304"/>
                </a:cubicBezTo>
                <a:cubicBezTo>
                  <a:pt x="119710" y="271393"/>
                  <a:pt x="120414" y="271476"/>
                  <a:pt x="121124" y="271554"/>
                </a:cubicBezTo>
                <a:cubicBezTo>
                  <a:pt x="121829" y="271633"/>
                  <a:pt x="122539" y="271705"/>
                  <a:pt x="123249" y="271772"/>
                </a:cubicBezTo>
                <a:cubicBezTo>
                  <a:pt x="123953" y="271840"/>
                  <a:pt x="124663" y="271901"/>
                  <a:pt x="125373" y="271957"/>
                </a:cubicBezTo>
                <a:cubicBezTo>
                  <a:pt x="126083" y="272013"/>
                  <a:pt x="126793" y="272063"/>
                  <a:pt x="127503" y="272108"/>
                </a:cubicBezTo>
                <a:cubicBezTo>
                  <a:pt x="128213" y="272152"/>
                  <a:pt x="128923" y="272192"/>
                  <a:pt x="129639" y="272225"/>
                </a:cubicBezTo>
                <a:cubicBezTo>
                  <a:pt x="130349" y="272259"/>
                  <a:pt x="131059" y="272287"/>
                  <a:pt x="131769" y="272309"/>
                </a:cubicBezTo>
                <a:cubicBezTo>
                  <a:pt x="132479" y="272331"/>
                  <a:pt x="133195" y="272348"/>
                  <a:pt x="133905" y="272360"/>
                </a:cubicBezTo>
                <a:cubicBezTo>
                  <a:pt x="134615" y="272371"/>
                  <a:pt x="135331" y="272376"/>
                  <a:pt x="136041" y="272376"/>
                </a:cubicBezTo>
                <a:cubicBezTo>
                  <a:pt x="136751" y="272376"/>
                  <a:pt x="137467" y="272371"/>
                  <a:pt x="138177" y="272360"/>
                </a:cubicBezTo>
                <a:cubicBezTo>
                  <a:pt x="138887" y="272348"/>
                  <a:pt x="139597" y="272331"/>
                  <a:pt x="140313" y="272309"/>
                </a:cubicBezTo>
                <a:cubicBezTo>
                  <a:pt x="141023" y="272287"/>
                  <a:pt x="141733" y="272259"/>
                  <a:pt x="142443" y="272225"/>
                </a:cubicBezTo>
                <a:cubicBezTo>
                  <a:pt x="143159" y="272192"/>
                  <a:pt x="143869" y="272152"/>
                  <a:pt x="144579" y="272108"/>
                </a:cubicBezTo>
                <a:cubicBezTo>
                  <a:pt x="145289" y="272063"/>
                  <a:pt x="145999" y="272013"/>
                  <a:pt x="146709" y="271957"/>
                </a:cubicBezTo>
                <a:cubicBezTo>
                  <a:pt x="147419" y="271901"/>
                  <a:pt x="148129" y="271840"/>
                  <a:pt x="148834" y="271772"/>
                </a:cubicBezTo>
                <a:cubicBezTo>
                  <a:pt x="149544" y="271705"/>
                  <a:pt x="150254" y="271633"/>
                  <a:pt x="150958" y="271554"/>
                </a:cubicBezTo>
                <a:cubicBezTo>
                  <a:pt x="151668" y="271476"/>
                  <a:pt x="152372" y="271393"/>
                  <a:pt x="153083" y="271304"/>
                </a:cubicBezTo>
                <a:cubicBezTo>
                  <a:pt x="153787" y="271214"/>
                  <a:pt x="154491" y="271119"/>
                  <a:pt x="155195" y="271019"/>
                </a:cubicBezTo>
                <a:cubicBezTo>
                  <a:pt x="155900" y="270918"/>
                  <a:pt x="156604" y="270813"/>
                  <a:pt x="157308" y="270701"/>
                </a:cubicBezTo>
                <a:cubicBezTo>
                  <a:pt x="158013" y="270590"/>
                  <a:pt x="158717" y="270473"/>
                  <a:pt x="159415" y="270351"/>
                </a:cubicBezTo>
                <a:cubicBezTo>
                  <a:pt x="160120" y="270228"/>
                  <a:pt x="160818" y="270100"/>
                  <a:pt x="161517" y="269966"/>
                </a:cubicBezTo>
                <a:cubicBezTo>
                  <a:pt x="162215" y="269833"/>
                  <a:pt x="162914" y="269694"/>
                  <a:pt x="163612" y="269549"/>
                </a:cubicBezTo>
                <a:cubicBezTo>
                  <a:pt x="164311" y="269405"/>
                  <a:pt x="165003" y="269255"/>
                  <a:pt x="165702" y="269100"/>
                </a:cubicBezTo>
                <a:cubicBezTo>
                  <a:pt x="166395" y="268944"/>
                  <a:pt x="167087" y="268783"/>
                  <a:pt x="167780" y="268617"/>
                </a:cubicBezTo>
                <a:cubicBezTo>
                  <a:pt x="168473" y="268451"/>
                  <a:pt x="169166" y="268279"/>
                  <a:pt x="169852" y="268102"/>
                </a:cubicBezTo>
                <a:cubicBezTo>
                  <a:pt x="170539" y="267925"/>
                  <a:pt x="171232" y="267742"/>
                  <a:pt x="171919" y="267554"/>
                </a:cubicBezTo>
                <a:cubicBezTo>
                  <a:pt x="172606" y="267366"/>
                  <a:pt x="173287" y="267173"/>
                  <a:pt x="173974" y="266974"/>
                </a:cubicBezTo>
                <a:cubicBezTo>
                  <a:pt x="174655" y="266775"/>
                  <a:pt x="175337" y="266571"/>
                  <a:pt x="176018" y="266362"/>
                </a:cubicBezTo>
                <a:cubicBezTo>
                  <a:pt x="176699" y="266152"/>
                  <a:pt x="177374" y="265938"/>
                  <a:pt x="178056" y="265717"/>
                </a:cubicBezTo>
                <a:cubicBezTo>
                  <a:pt x="178731" y="265497"/>
                  <a:pt x="179406" y="265271"/>
                  <a:pt x="180082" y="265041"/>
                </a:cubicBezTo>
                <a:cubicBezTo>
                  <a:pt x="180752" y="264810"/>
                  <a:pt x="181427" y="264574"/>
                  <a:pt x="182097" y="264333"/>
                </a:cubicBezTo>
                <a:cubicBezTo>
                  <a:pt x="182766" y="264092"/>
                  <a:pt x="183430" y="263845"/>
                  <a:pt x="184100" y="263593"/>
                </a:cubicBezTo>
                <a:cubicBezTo>
                  <a:pt x="184764" y="263341"/>
                  <a:pt x="185427" y="263084"/>
                  <a:pt x="186091" y="262822"/>
                </a:cubicBezTo>
                <a:cubicBezTo>
                  <a:pt x="186749" y="262560"/>
                  <a:pt x="187413" y="262292"/>
                  <a:pt x="188071" y="262020"/>
                </a:cubicBezTo>
                <a:cubicBezTo>
                  <a:pt x="188730" y="261747"/>
                  <a:pt x="189382" y="261469"/>
                  <a:pt x="190034" y="261187"/>
                </a:cubicBezTo>
                <a:cubicBezTo>
                  <a:pt x="190692" y="260904"/>
                  <a:pt x="191339" y="260615"/>
                  <a:pt x="191991" y="260322"/>
                </a:cubicBezTo>
                <a:cubicBezTo>
                  <a:pt x="192638" y="260029"/>
                  <a:pt x="193284" y="259731"/>
                  <a:pt x="193931" y="259428"/>
                </a:cubicBezTo>
                <a:cubicBezTo>
                  <a:pt x="194572" y="259124"/>
                  <a:pt x="195212" y="258816"/>
                  <a:pt x="195853" y="258503"/>
                </a:cubicBezTo>
                <a:cubicBezTo>
                  <a:pt x="196494" y="258189"/>
                  <a:pt x="197129" y="257871"/>
                  <a:pt x="197764" y="257547"/>
                </a:cubicBezTo>
                <a:cubicBezTo>
                  <a:pt x="198399" y="257224"/>
                  <a:pt x="199028" y="256895"/>
                  <a:pt x="199657" y="256562"/>
                </a:cubicBezTo>
                <a:cubicBezTo>
                  <a:pt x="200287" y="256229"/>
                  <a:pt x="200916" y="255890"/>
                  <a:pt x="201539" y="255547"/>
                </a:cubicBezTo>
                <a:cubicBezTo>
                  <a:pt x="202163" y="255204"/>
                  <a:pt x="202786" y="254856"/>
                  <a:pt x="203404" y="254503"/>
                </a:cubicBezTo>
                <a:cubicBezTo>
                  <a:pt x="204022" y="254150"/>
                  <a:pt x="204634" y="253792"/>
                  <a:pt x="205251" y="253429"/>
                </a:cubicBezTo>
                <a:cubicBezTo>
                  <a:pt x="205863" y="253067"/>
                  <a:pt x="206469" y="252700"/>
                  <a:pt x="207081" y="252327"/>
                </a:cubicBezTo>
                <a:cubicBezTo>
                  <a:pt x="207687" y="251955"/>
                  <a:pt x="208288" y="251578"/>
                  <a:pt x="208888" y="251197"/>
                </a:cubicBezTo>
                <a:cubicBezTo>
                  <a:pt x="209494" y="250815"/>
                  <a:pt x="210089" y="250428"/>
                  <a:pt x="210683" y="250037"/>
                </a:cubicBezTo>
                <a:cubicBezTo>
                  <a:pt x="211278" y="249646"/>
                  <a:pt x="211873" y="249250"/>
                  <a:pt x="212461" y="248850"/>
                </a:cubicBezTo>
                <a:cubicBezTo>
                  <a:pt x="213050" y="248449"/>
                  <a:pt x="213633" y="248044"/>
                  <a:pt x="214216" y="247635"/>
                </a:cubicBezTo>
                <a:cubicBezTo>
                  <a:pt x="214799" y="247225"/>
                  <a:pt x="215377" y="246811"/>
                  <a:pt x="215954" y="246392"/>
                </a:cubicBezTo>
                <a:cubicBezTo>
                  <a:pt x="216531" y="245974"/>
                  <a:pt x="217103" y="245550"/>
                  <a:pt x="217674" y="245122"/>
                </a:cubicBezTo>
                <a:cubicBezTo>
                  <a:pt x="218240" y="244695"/>
                  <a:pt x="218806" y="244263"/>
                  <a:pt x="219372" y="243826"/>
                </a:cubicBezTo>
                <a:cubicBezTo>
                  <a:pt x="219931" y="243389"/>
                  <a:pt x="220491" y="242948"/>
                  <a:pt x="221046" y="242503"/>
                </a:cubicBezTo>
                <a:cubicBezTo>
                  <a:pt x="221606" y="242058"/>
                  <a:pt x="222154" y="241607"/>
                  <a:pt x="222702" y="241153"/>
                </a:cubicBezTo>
                <a:cubicBezTo>
                  <a:pt x="223251" y="240699"/>
                  <a:pt x="223799" y="240241"/>
                  <a:pt x="224336" y="239779"/>
                </a:cubicBezTo>
                <a:cubicBezTo>
                  <a:pt x="224879" y="239316"/>
                  <a:pt x="225416" y="238849"/>
                  <a:pt x="225953" y="238378"/>
                </a:cubicBezTo>
                <a:cubicBezTo>
                  <a:pt x="226484" y="237907"/>
                  <a:pt x="227015" y="237431"/>
                  <a:pt x="227540" y="236952"/>
                </a:cubicBezTo>
                <a:cubicBezTo>
                  <a:pt x="228071" y="236472"/>
                  <a:pt x="228591" y="235989"/>
                  <a:pt x="229110" y="235501"/>
                </a:cubicBezTo>
                <a:cubicBezTo>
                  <a:pt x="229630" y="235014"/>
                  <a:pt x="230144" y="234522"/>
                  <a:pt x="230657" y="234026"/>
                </a:cubicBezTo>
                <a:cubicBezTo>
                  <a:pt x="231165" y="233530"/>
                  <a:pt x="231673" y="233031"/>
                  <a:pt x="232176" y="232527"/>
                </a:cubicBezTo>
                <a:cubicBezTo>
                  <a:pt x="232684" y="232023"/>
                  <a:pt x="233180" y="231515"/>
                  <a:pt x="233676" y="231004"/>
                </a:cubicBezTo>
                <a:cubicBezTo>
                  <a:pt x="234173" y="230492"/>
                  <a:pt x="234664" y="229977"/>
                  <a:pt x="235149" y="229457"/>
                </a:cubicBezTo>
                <a:cubicBezTo>
                  <a:pt x="235639" y="228938"/>
                  <a:pt x="236118" y="228415"/>
                  <a:pt x="236598" y="227888"/>
                </a:cubicBezTo>
                <a:cubicBezTo>
                  <a:pt x="237077" y="227361"/>
                  <a:pt x="237556" y="226831"/>
                  <a:pt x="238023" y="226296"/>
                </a:cubicBezTo>
                <a:cubicBezTo>
                  <a:pt x="238497" y="225762"/>
                  <a:pt x="238964" y="225224"/>
                  <a:pt x="239426" y="224682"/>
                </a:cubicBezTo>
                <a:cubicBezTo>
                  <a:pt x="239888" y="224140"/>
                  <a:pt x="240344" y="223595"/>
                  <a:pt x="240800" y="223046"/>
                </a:cubicBezTo>
                <a:cubicBezTo>
                  <a:pt x="241250" y="222497"/>
                  <a:pt x="241701" y="221945"/>
                  <a:pt x="242145" y="221389"/>
                </a:cubicBezTo>
                <a:cubicBezTo>
                  <a:pt x="242590" y="220833"/>
                  <a:pt x="243034" y="220273"/>
                  <a:pt x="243467" y="219711"/>
                </a:cubicBezTo>
                <a:cubicBezTo>
                  <a:pt x="243906" y="219147"/>
                  <a:pt x="244339" y="218581"/>
                  <a:pt x="244766" y="218012"/>
                </a:cubicBezTo>
                <a:cubicBezTo>
                  <a:pt x="245193" y="217442"/>
                  <a:pt x="245615" y="216869"/>
                  <a:pt x="246036" y="216292"/>
                </a:cubicBezTo>
                <a:cubicBezTo>
                  <a:pt x="246452" y="215716"/>
                  <a:pt x="246867" y="215137"/>
                  <a:pt x="247277" y="214554"/>
                </a:cubicBezTo>
                <a:cubicBezTo>
                  <a:pt x="247687" y="213971"/>
                  <a:pt x="248091" y="213385"/>
                  <a:pt x="248490" y="212796"/>
                </a:cubicBezTo>
                <a:cubicBezTo>
                  <a:pt x="248888" y="212206"/>
                  <a:pt x="249286" y="211614"/>
                  <a:pt x="249673" y="211019"/>
                </a:cubicBezTo>
                <a:cubicBezTo>
                  <a:pt x="250065" y="210423"/>
                  <a:pt x="250452" y="209825"/>
                  <a:pt x="250833" y="209223"/>
                </a:cubicBezTo>
                <a:cubicBezTo>
                  <a:pt x="251214" y="208622"/>
                  <a:pt x="251589" y="208017"/>
                  <a:pt x="251965" y="207410"/>
                </a:cubicBezTo>
                <a:cubicBezTo>
                  <a:pt x="252334" y="206803"/>
                  <a:pt x="252704" y="206192"/>
                  <a:pt x="253067" y="205579"/>
                </a:cubicBezTo>
                <a:cubicBezTo>
                  <a:pt x="253425" y="204966"/>
                  <a:pt x="253783" y="204350"/>
                  <a:pt x="254141" y="203731"/>
                </a:cubicBezTo>
                <a:cubicBezTo>
                  <a:pt x="254493" y="203112"/>
                  <a:pt x="254840" y="202491"/>
                  <a:pt x="255180" y="201866"/>
                </a:cubicBezTo>
                <a:cubicBezTo>
                  <a:pt x="255527" y="201242"/>
                  <a:pt x="255861" y="200615"/>
                  <a:pt x="256196" y="199985"/>
                </a:cubicBezTo>
                <a:cubicBezTo>
                  <a:pt x="256531" y="199356"/>
                  <a:pt x="256860" y="198724"/>
                  <a:pt x="257178" y="198089"/>
                </a:cubicBezTo>
                <a:cubicBezTo>
                  <a:pt x="257501" y="197455"/>
                  <a:pt x="257824" y="196817"/>
                  <a:pt x="258136" y="196177"/>
                </a:cubicBezTo>
                <a:cubicBezTo>
                  <a:pt x="258448" y="195538"/>
                  <a:pt x="258754" y="194895"/>
                  <a:pt x="259059" y="194251"/>
                </a:cubicBezTo>
                <a:cubicBezTo>
                  <a:pt x="259360" y="193606"/>
                  <a:pt x="259660" y="192959"/>
                  <a:pt x="259954" y="192310"/>
                </a:cubicBezTo>
                <a:cubicBezTo>
                  <a:pt x="260249" y="191661"/>
                  <a:pt x="260532" y="191009"/>
                  <a:pt x="260814" y="190355"/>
                </a:cubicBezTo>
                <a:cubicBezTo>
                  <a:pt x="261097" y="189701"/>
                  <a:pt x="261380" y="189046"/>
                  <a:pt x="261651" y="188387"/>
                </a:cubicBezTo>
                <a:cubicBezTo>
                  <a:pt x="261923" y="187729"/>
                  <a:pt x="262188" y="187069"/>
                  <a:pt x="262454" y="186407"/>
                </a:cubicBezTo>
                <a:cubicBezTo>
                  <a:pt x="262714" y="185744"/>
                  <a:pt x="262968" y="185080"/>
                  <a:pt x="263222" y="184413"/>
                </a:cubicBezTo>
                <a:cubicBezTo>
                  <a:pt x="263476" y="183747"/>
                  <a:pt x="263718" y="183079"/>
                  <a:pt x="263961" y="182409"/>
                </a:cubicBezTo>
                <a:cubicBezTo>
                  <a:pt x="264203" y="181738"/>
                  <a:pt x="264440" y="181066"/>
                  <a:pt x="264671" y="180392"/>
                </a:cubicBezTo>
                <a:cubicBezTo>
                  <a:pt x="264902" y="179718"/>
                  <a:pt x="265127" y="179042"/>
                  <a:pt x="265346" y="178365"/>
                </a:cubicBezTo>
                <a:cubicBezTo>
                  <a:pt x="265565" y="177687"/>
                  <a:pt x="265779" y="177008"/>
                  <a:pt x="265987" y="176327"/>
                </a:cubicBezTo>
                <a:cubicBezTo>
                  <a:pt x="266200" y="175646"/>
                  <a:pt x="266402" y="174964"/>
                  <a:pt x="266599" y="174279"/>
                </a:cubicBezTo>
                <a:cubicBezTo>
                  <a:pt x="266801" y="173595"/>
                  <a:pt x="266991" y="172910"/>
                  <a:pt x="267182" y="172223"/>
                </a:cubicBezTo>
                <a:cubicBezTo>
                  <a:pt x="267367" y="171535"/>
                  <a:pt x="267551" y="170848"/>
                  <a:pt x="267730" y="170155"/>
                </a:cubicBezTo>
                <a:cubicBezTo>
                  <a:pt x="267903" y="169468"/>
                  <a:pt x="268077" y="168774"/>
                  <a:pt x="268244" y="168081"/>
                </a:cubicBezTo>
                <a:cubicBezTo>
                  <a:pt x="268411" y="167388"/>
                  <a:pt x="268567" y="166695"/>
                  <a:pt x="268723" y="166002"/>
                </a:cubicBezTo>
                <a:cubicBezTo>
                  <a:pt x="268879" y="165308"/>
                  <a:pt x="269029" y="164609"/>
                  <a:pt x="269173" y="163910"/>
                </a:cubicBezTo>
                <a:cubicBezTo>
                  <a:pt x="269318" y="163211"/>
                  <a:pt x="269456" y="162518"/>
                  <a:pt x="269589" y="161813"/>
                </a:cubicBezTo>
                <a:cubicBezTo>
                  <a:pt x="269722" y="161114"/>
                  <a:pt x="269855" y="160415"/>
                  <a:pt x="269976" y="159711"/>
                </a:cubicBezTo>
                <a:cubicBezTo>
                  <a:pt x="270097" y="159011"/>
                  <a:pt x="270213" y="158307"/>
                  <a:pt x="270322" y="157608"/>
                </a:cubicBezTo>
                <a:cubicBezTo>
                  <a:pt x="270438" y="156903"/>
                  <a:pt x="270542" y="156198"/>
                  <a:pt x="270640" y="155493"/>
                </a:cubicBezTo>
                <a:cubicBezTo>
                  <a:pt x="270744" y="154789"/>
                  <a:pt x="270836" y="154078"/>
                  <a:pt x="270928" y="153373"/>
                </a:cubicBezTo>
                <a:cubicBezTo>
                  <a:pt x="271015" y="152668"/>
                  <a:pt x="271102" y="151958"/>
                  <a:pt x="271177" y="151253"/>
                </a:cubicBezTo>
                <a:cubicBezTo>
                  <a:pt x="271257" y="150543"/>
                  <a:pt x="271327" y="149832"/>
                  <a:pt x="271396" y="149127"/>
                </a:cubicBezTo>
                <a:cubicBezTo>
                  <a:pt x="271465" y="148417"/>
                  <a:pt x="271523" y="147706"/>
                  <a:pt x="271581" y="146995"/>
                </a:cubicBezTo>
                <a:cubicBezTo>
                  <a:pt x="271638" y="146285"/>
                  <a:pt x="271685" y="145574"/>
                  <a:pt x="271731" y="144864"/>
                </a:cubicBezTo>
                <a:cubicBezTo>
                  <a:pt x="271777" y="144153"/>
                  <a:pt x="271812" y="143443"/>
                  <a:pt x="271846" y="142732"/>
                </a:cubicBezTo>
                <a:cubicBezTo>
                  <a:pt x="271881" y="142022"/>
                  <a:pt x="271910" y="141305"/>
                  <a:pt x="271933" y="140595"/>
                </a:cubicBezTo>
                <a:cubicBezTo>
                  <a:pt x="271956" y="139884"/>
                  <a:pt x="271973" y="139174"/>
                  <a:pt x="271985" y="138457"/>
                </a:cubicBezTo>
                <a:cubicBezTo>
                  <a:pt x="271991" y="137747"/>
                  <a:pt x="271996" y="137036"/>
                  <a:pt x="271996" y="136320"/>
                </a:cubicBezTo>
                <a:close/>
              </a:path>
            </a:pathLst>
          </a:custGeom>
          <a:noFill/>
          <a:ln w="19050" cap="rnd">
            <a:solidFill>
              <a:srgbClr val="008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C97BAAA5-8CC6-4EC4-FAD9-D8415825757F}"/>
              </a:ext>
            </a:extLst>
          </p:cNvPr>
          <p:cNvSpPr/>
          <p:nvPr/>
        </p:nvSpPr>
        <p:spPr>
          <a:xfrm>
            <a:off x="7511816" y="2745000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1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1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7C227AB3-046C-9F7C-68AF-181D21BA5E9A}"/>
              </a:ext>
            </a:extLst>
          </p:cNvPr>
          <p:cNvSpPr/>
          <p:nvPr/>
        </p:nvSpPr>
        <p:spPr>
          <a:xfrm>
            <a:off x="7511816" y="2745000"/>
            <a:ext cx="223077" cy="83713"/>
          </a:xfrm>
          <a:custGeom>
            <a:avLst/>
            <a:gdLst>
              <a:gd name="connsiteX0" fmla="*/ 223158 w 223077"/>
              <a:gd name="connsiteY0" fmla="*/ 83981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1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="" xmlns:a16="http://schemas.microsoft.com/office/drawing/2014/main" id="{ABAE5A29-4910-1AF4-45D8-7A027BF4FD7B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1E621B29-4CDE-72B5-ECE3-08FC1C98F9F2}"/>
              </a:ext>
            </a:extLst>
          </p:cNvPr>
          <p:cNvSpPr/>
          <p:nvPr/>
        </p:nvSpPr>
        <p:spPr>
          <a:xfrm>
            <a:off x="7730806" y="2817803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="" xmlns:a16="http://schemas.microsoft.com/office/drawing/2014/main" id="{C9563BA1-E479-C5AF-2E21-DCE0FBCCD7E6}"/>
              </a:ext>
            </a:extLst>
          </p:cNvPr>
          <p:cNvSpPr/>
          <p:nvPr/>
        </p:nvSpPr>
        <p:spPr>
          <a:xfrm>
            <a:off x="7511816" y="2540918"/>
            <a:ext cx="263768" cy="98983"/>
          </a:xfrm>
          <a:custGeom>
            <a:avLst/>
            <a:gdLst>
              <a:gd name="connsiteX0" fmla="*/ 80 w 263768"/>
              <a:gd name="connsiteY0" fmla="*/ 99251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1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="" xmlns:a16="http://schemas.microsoft.com/office/drawing/2014/main" id="{438ACD6B-B43A-4FB8-D34C-89EA3400027D}"/>
              </a:ext>
            </a:extLst>
          </p:cNvPr>
          <p:cNvSpPr/>
          <p:nvPr/>
        </p:nvSpPr>
        <p:spPr>
          <a:xfrm>
            <a:off x="7511816" y="2556188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="" xmlns:a16="http://schemas.microsoft.com/office/drawing/2014/main" id="{9D197B22-B9F6-8AFE-9398-D87313C0B003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="" xmlns:a16="http://schemas.microsoft.com/office/drawing/2014/main" id="{5BA7DBF4-B821-A56C-B100-3C4C7643425F}"/>
              </a:ext>
            </a:extLst>
          </p:cNvPr>
          <p:cNvSpPr/>
          <p:nvPr/>
        </p:nvSpPr>
        <p:spPr>
          <a:xfrm>
            <a:off x="7730806" y="2540918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="" xmlns:a16="http://schemas.microsoft.com/office/drawing/2014/main" id="{B073D878-0580-ADA2-D0AD-EFC2EC9F36BC}"/>
              </a:ext>
            </a:extLst>
          </p:cNvPr>
          <p:cNvSpPr/>
          <p:nvPr/>
        </p:nvSpPr>
        <p:spPr>
          <a:xfrm>
            <a:off x="7471143" y="2192061"/>
            <a:ext cx="345115" cy="388531"/>
          </a:xfrm>
          <a:custGeom>
            <a:avLst/>
            <a:gdLst>
              <a:gd name="connsiteX0" fmla="*/ 80 w 345115"/>
              <a:gd name="connsiteY0" fmla="*/ 388800 h 388531"/>
              <a:gd name="connsiteX1" fmla="*/ 345196 w 345115"/>
              <a:gd name="connsiteY1" fmla="*/ 268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388800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C88901C0-78F7-AE76-4AF6-C710C70819B3}"/>
              </a:ext>
            </a:extLst>
          </p:cNvPr>
          <p:cNvSpPr/>
          <p:nvPr/>
        </p:nvSpPr>
        <p:spPr>
          <a:xfrm>
            <a:off x="7471143" y="2224566"/>
            <a:ext cx="316243" cy="356027"/>
          </a:xfrm>
          <a:custGeom>
            <a:avLst/>
            <a:gdLst>
              <a:gd name="connsiteX0" fmla="*/ 316324 w 316243"/>
              <a:gd name="connsiteY0" fmla="*/ 268 h 356027"/>
              <a:gd name="connsiteX1" fmla="*/ 80 w 316243"/>
              <a:gd name="connsiteY1" fmla="*/ 356295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268"/>
                </a:moveTo>
                <a:lnTo>
                  <a:pt x="80" y="356295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1B930DAA-A5DE-B620-B440-495322CB1C07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="" xmlns:a16="http://schemas.microsoft.com/office/drawing/2014/main" id="{08145740-23D8-9DDF-1E4E-D2723E8F7260}"/>
              </a:ext>
            </a:extLst>
          </p:cNvPr>
          <p:cNvSpPr/>
          <p:nvPr/>
        </p:nvSpPr>
        <p:spPr>
          <a:xfrm>
            <a:off x="7778683" y="2192061"/>
            <a:ext cx="37575" cy="40246"/>
          </a:xfrm>
          <a:custGeom>
            <a:avLst/>
            <a:gdLst>
              <a:gd name="connsiteX0" fmla="*/ 37656 w 37575"/>
              <a:gd name="connsiteY0" fmla="*/ 268 h 40246"/>
              <a:gd name="connsiteX1" fmla="*/ 80 w 37575"/>
              <a:gd name="connsiteY1" fmla="*/ 25030 h 40246"/>
              <a:gd name="connsiteX2" fmla="*/ 17487 w 37575"/>
              <a:gd name="connsiteY2" fmla="*/ 40514 h 40246"/>
              <a:gd name="connsiteX3" fmla="*/ 37656 w 37575"/>
              <a:gd name="connsiteY3" fmla="*/ 268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268"/>
                </a:moveTo>
                <a:lnTo>
                  <a:pt x="80" y="25030"/>
                </a:lnTo>
                <a:lnTo>
                  <a:pt x="17487" y="40514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="" xmlns:a16="http://schemas.microsoft.com/office/drawing/2014/main" id="{2A5C2B43-685A-4D44-05ED-29AA8D06234B}"/>
              </a:ext>
            </a:extLst>
          </p:cNvPr>
          <p:cNvSpPr/>
          <p:nvPr/>
        </p:nvSpPr>
        <p:spPr>
          <a:xfrm>
            <a:off x="7442164" y="1804095"/>
            <a:ext cx="403074" cy="756302"/>
          </a:xfrm>
          <a:custGeom>
            <a:avLst/>
            <a:gdLst>
              <a:gd name="connsiteX0" fmla="*/ 80 w 403074"/>
              <a:gd name="connsiteY0" fmla="*/ 756571 h 756302"/>
              <a:gd name="connsiteX1" fmla="*/ 403155 w 403074"/>
              <a:gd name="connsiteY1" fmla="*/ 268 h 7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2">
                <a:moveTo>
                  <a:pt x="80" y="756571"/>
                </a:moveTo>
                <a:lnTo>
                  <a:pt x="403155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="" xmlns:a16="http://schemas.microsoft.com/office/drawing/2014/main" id="{AA24E4E4-C2FB-A7D4-F27F-4ECDB76C7275}"/>
              </a:ext>
            </a:extLst>
          </p:cNvPr>
          <p:cNvSpPr/>
          <p:nvPr/>
        </p:nvSpPr>
        <p:spPr>
          <a:xfrm>
            <a:off x="7442164" y="1842465"/>
            <a:ext cx="382624" cy="717932"/>
          </a:xfrm>
          <a:custGeom>
            <a:avLst/>
            <a:gdLst>
              <a:gd name="connsiteX0" fmla="*/ 382705 w 382624"/>
              <a:gd name="connsiteY0" fmla="*/ 268 h 717932"/>
              <a:gd name="connsiteX1" fmla="*/ 80 w 382624"/>
              <a:gd name="connsiteY1" fmla="*/ 718200 h 7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2">
                <a:moveTo>
                  <a:pt x="382705" y="268"/>
                </a:moveTo>
                <a:lnTo>
                  <a:pt x="80" y="718200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D201F428-7E8E-E9A7-3FC1-871E64F12566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="" xmlns:a16="http://schemas.microsoft.com/office/drawing/2014/main" id="{7AA19CE5-22DA-5DFD-C055-3B0A54D2F36D}"/>
              </a:ext>
            </a:extLst>
          </p:cNvPr>
          <p:cNvSpPr/>
          <p:nvPr/>
        </p:nvSpPr>
        <p:spPr>
          <a:xfrm>
            <a:off x="7814513" y="1804095"/>
            <a:ext cx="30725" cy="43852"/>
          </a:xfrm>
          <a:custGeom>
            <a:avLst/>
            <a:gdLst>
              <a:gd name="connsiteX0" fmla="*/ 30806 w 30725"/>
              <a:gd name="connsiteY0" fmla="*/ 268 h 43852"/>
              <a:gd name="connsiteX1" fmla="*/ 80 w 30725"/>
              <a:gd name="connsiteY1" fmla="*/ 33156 h 43852"/>
              <a:gd name="connsiteX2" fmla="*/ 20630 w 30725"/>
              <a:gd name="connsiteY2" fmla="*/ 44120 h 43852"/>
              <a:gd name="connsiteX3" fmla="*/ 30806 w 30725"/>
              <a:gd name="connsiteY3" fmla="*/ 268 h 4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2">
                <a:moveTo>
                  <a:pt x="30806" y="268"/>
                </a:moveTo>
                <a:lnTo>
                  <a:pt x="80" y="33156"/>
                </a:lnTo>
                <a:lnTo>
                  <a:pt x="20630" y="44120"/>
                </a:lnTo>
                <a:lnTo>
                  <a:pt x="3080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="" xmlns:a16="http://schemas.microsoft.com/office/drawing/2014/main" id="{56938796-517B-2E1C-3E00-2AF0EA70D46A}"/>
              </a:ext>
            </a:extLst>
          </p:cNvPr>
          <p:cNvSpPr/>
          <p:nvPr/>
        </p:nvSpPr>
        <p:spPr>
          <a:xfrm>
            <a:off x="7471143" y="2396144"/>
            <a:ext cx="345115" cy="388532"/>
          </a:xfrm>
          <a:custGeom>
            <a:avLst/>
            <a:gdLst>
              <a:gd name="connsiteX0" fmla="*/ 80 w 345115"/>
              <a:gd name="connsiteY0" fmla="*/ 268 h 388532"/>
              <a:gd name="connsiteX1" fmla="*/ 345196 w 345115"/>
              <a:gd name="connsiteY1" fmla="*/ 388800 h 38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2">
                <a:moveTo>
                  <a:pt x="80" y="268"/>
                </a:moveTo>
                <a:lnTo>
                  <a:pt x="345196" y="38880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="" xmlns:a16="http://schemas.microsoft.com/office/drawing/2014/main" id="{89D4D403-484C-5978-5740-7CFB06C7C301}"/>
              </a:ext>
            </a:extLst>
          </p:cNvPr>
          <p:cNvSpPr/>
          <p:nvPr/>
        </p:nvSpPr>
        <p:spPr>
          <a:xfrm>
            <a:off x="7471143" y="2396144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="" xmlns:a16="http://schemas.microsoft.com/office/drawing/2014/main" id="{B2272C2E-957E-D6E5-B734-CBD5F300F07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="" xmlns:a16="http://schemas.microsoft.com/office/drawing/2014/main" id="{06653109-9670-536D-E01B-4CECAD8B70FF}"/>
              </a:ext>
            </a:extLst>
          </p:cNvPr>
          <p:cNvSpPr/>
          <p:nvPr/>
        </p:nvSpPr>
        <p:spPr>
          <a:xfrm>
            <a:off x="7778683" y="2744430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="" xmlns:a16="http://schemas.microsoft.com/office/drawing/2014/main" id="{05212FD3-0EA0-22F1-FA44-0E7A42FCC368}"/>
              </a:ext>
            </a:extLst>
          </p:cNvPr>
          <p:cNvSpPr/>
          <p:nvPr/>
        </p:nvSpPr>
        <p:spPr>
          <a:xfrm>
            <a:off x="7511816" y="2336835"/>
            <a:ext cx="263768" cy="98983"/>
          </a:xfrm>
          <a:custGeom>
            <a:avLst/>
            <a:gdLst>
              <a:gd name="connsiteX0" fmla="*/ 80 w 263768"/>
              <a:gd name="connsiteY0" fmla="*/ 268 h 98983"/>
              <a:gd name="connsiteX1" fmla="*/ 263849 w 263768"/>
              <a:gd name="connsiteY1" fmla="*/ 99252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268"/>
                </a:moveTo>
                <a:lnTo>
                  <a:pt x="263849" y="9925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="" xmlns:a16="http://schemas.microsoft.com/office/drawing/2014/main" id="{4F975DB5-80E7-B85C-CE79-FAD221EB324E}"/>
              </a:ext>
            </a:extLst>
          </p:cNvPr>
          <p:cNvSpPr/>
          <p:nvPr/>
        </p:nvSpPr>
        <p:spPr>
          <a:xfrm>
            <a:off x="7511816" y="2336835"/>
            <a:ext cx="223077" cy="83713"/>
          </a:xfrm>
          <a:custGeom>
            <a:avLst/>
            <a:gdLst>
              <a:gd name="connsiteX0" fmla="*/ 223158 w 223077"/>
              <a:gd name="connsiteY0" fmla="*/ 83982 h 83713"/>
              <a:gd name="connsiteX1" fmla="*/ 80 w 223077"/>
              <a:gd name="connsiteY1" fmla="*/ 268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83982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="" xmlns:a16="http://schemas.microsoft.com/office/drawing/2014/main" id="{024011EC-0170-DC37-B0DB-95CD6E21C8CC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="" xmlns:a16="http://schemas.microsoft.com/office/drawing/2014/main" id="{6D9D0E47-4C82-5C22-CC6E-2536FFCA7D58}"/>
              </a:ext>
            </a:extLst>
          </p:cNvPr>
          <p:cNvSpPr/>
          <p:nvPr/>
        </p:nvSpPr>
        <p:spPr>
          <a:xfrm>
            <a:off x="7730806" y="2409638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9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9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="" xmlns:a16="http://schemas.microsoft.com/office/drawing/2014/main" id="{A7406C5F-BC16-A7F0-48A3-8273812F3E76}"/>
              </a:ext>
            </a:extLst>
          </p:cNvPr>
          <p:cNvSpPr/>
          <p:nvPr/>
        </p:nvSpPr>
        <p:spPr>
          <a:xfrm>
            <a:off x="7511816" y="2132753"/>
            <a:ext cx="263768" cy="98983"/>
          </a:xfrm>
          <a:custGeom>
            <a:avLst/>
            <a:gdLst>
              <a:gd name="connsiteX0" fmla="*/ 80 w 263768"/>
              <a:gd name="connsiteY0" fmla="*/ 99252 h 98983"/>
              <a:gd name="connsiteX1" fmla="*/ 263849 w 263768"/>
              <a:gd name="connsiteY1" fmla="*/ 268 h 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3">
                <a:moveTo>
                  <a:pt x="80" y="99252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="" xmlns:a16="http://schemas.microsoft.com/office/drawing/2014/main" id="{72B1BDAB-E38E-07BD-34FA-AE217C88F4D3}"/>
              </a:ext>
            </a:extLst>
          </p:cNvPr>
          <p:cNvSpPr/>
          <p:nvPr/>
        </p:nvSpPr>
        <p:spPr>
          <a:xfrm>
            <a:off x="7511816" y="2148023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="" xmlns:a16="http://schemas.microsoft.com/office/drawing/2014/main" id="{F4161DEB-805F-9520-E05A-5DEABFF16AEF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="" xmlns:a16="http://schemas.microsoft.com/office/drawing/2014/main" id="{0F3933B5-306A-4111-1372-9B976DA828CE}"/>
              </a:ext>
            </a:extLst>
          </p:cNvPr>
          <p:cNvSpPr/>
          <p:nvPr/>
        </p:nvSpPr>
        <p:spPr>
          <a:xfrm>
            <a:off x="7730806" y="2132753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7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7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="" xmlns:a16="http://schemas.microsoft.com/office/drawing/2014/main" id="{075E7E50-52B3-0C21-05C2-4406103632CB}"/>
              </a:ext>
            </a:extLst>
          </p:cNvPr>
          <p:cNvSpPr/>
          <p:nvPr/>
        </p:nvSpPr>
        <p:spPr>
          <a:xfrm>
            <a:off x="7471143" y="1783899"/>
            <a:ext cx="345115" cy="388529"/>
          </a:xfrm>
          <a:custGeom>
            <a:avLst/>
            <a:gdLst>
              <a:gd name="connsiteX0" fmla="*/ 80 w 345115"/>
              <a:gd name="connsiteY0" fmla="*/ 388797 h 388529"/>
              <a:gd name="connsiteX1" fmla="*/ 345196 w 345115"/>
              <a:gd name="connsiteY1" fmla="*/ 268 h 38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29">
                <a:moveTo>
                  <a:pt x="80" y="388797"/>
                </a:moveTo>
                <a:lnTo>
                  <a:pt x="345196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="" xmlns:a16="http://schemas.microsoft.com/office/drawing/2014/main" id="{513DAD9D-3887-B91C-E35F-80678EBF0A29}"/>
              </a:ext>
            </a:extLst>
          </p:cNvPr>
          <p:cNvSpPr/>
          <p:nvPr/>
        </p:nvSpPr>
        <p:spPr>
          <a:xfrm>
            <a:off x="7471143" y="1816399"/>
            <a:ext cx="316243" cy="356028"/>
          </a:xfrm>
          <a:custGeom>
            <a:avLst/>
            <a:gdLst>
              <a:gd name="connsiteX0" fmla="*/ 316324 w 316243"/>
              <a:gd name="connsiteY0" fmla="*/ 268 h 356028"/>
              <a:gd name="connsiteX1" fmla="*/ 80 w 316243"/>
              <a:gd name="connsiteY1" fmla="*/ 356296 h 35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8">
                <a:moveTo>
                  <a:pt x="316324" y="268"/>
                </a:moveTo>
                <a:lnTo>
                  <a:pt x="80" y="356296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="" xmlns:a16="http://schemas.microsoft.com/office/drawing/2014/main" id="{5FB4FCEA-BD21-AF1B-7E65-DCFE82715CC9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="" xmlns:a16="http://schemas.microsoft.com/office/drawing/2014/main" id="{4736A081-DB5E-8FF3-400E-32A9BAADA646}"/>
              </a:ext>
            </a:extLst>
          </p:cNvPr>
          <p:cNvSpPr/>
          <p:nvPr/>
        </p:nvSpPr>
        <p:spPr>
          <a:xfrm>
            <a:off x="7778683" y="1783899"/>
            <a:ext cx="37575" cy="40241"/>
          </a:xfrm>
          <a:custGeom>
            <a:avLst/>
            <a:gdLst>
              <a:gd name="connsiteX0" fmla="*/ 37656 w 37575"/>
              <a:gd name="connsiteY0" fmla="*/ 268 h 40241"/>
              <a:gd name="connsiteX1" fmla="*/ 80 w 37575"/>
              <a:gd name="connsiteY1" fmla="*/ 25028 h 40241"/>
              <a:gd name="connsiteX2" fmla="*/ 17487 w 37575"/>
              <a:gd name="connsiteY2" fmla="*/ 40510 h 40241"/>
              <a:gd name="connsiteX3" fmla="*/ 37656 w 37575"/>
              <a:gd name="connsiteY3" fmla="*/ 268 h 4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1">
                <a:moveTo>
                  <a:pt x="37656" y="268"/>
                </a:moveTo>
                <a:lnTo>
                  <a:pt x="80" y="25028"/>
                </a:lnTo>
                <a:lnTo>
                  <a:pt x="17487" y="40510"/>
                </a:lnTo>
                <a:lnTo>
                  <a:pt x="37656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="" xmlns:a16="http://schemas.microsoft.com/office/drawing/2014/main" id="{9C5B06F0-7667-6281-343C-ED1D36107116}"/>
              </a:ext>
            </a:extLst>
          </p:cNvPr>
          <p:cNvSpPr/>
          <p:nvPr/>
        </p:nvSpPr>
        <p:spPr>
          <a:xfrm>
            <a:off x="7442164" y="2008176"/>
            <a:ext cx="403074" cy="756304"/>
          </a:xfrm>
          <a:custGeom>
            <a:avLst/>
            <a:gdLst>
              <a:gd name="connsiteX0" fmla="*/ 80 w 403074"/>
              <a:gd name="connsiteY0" fmla="*/ 268 h 756304"/>
              <a:gd name="connsiteX1" fmla="*/ 403155 w 403074"/>
              <a:gd name="connsiteY1" fmla="*/ 756572 h 7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074" h="756304">
                <a:moveTo>
                  <a:pt x="80" y="268"/>
                </a:moveTo>
                <a:lnTo>
                  <a:pt x="403155" y="756572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="" xmlns:a16="http://schemas.microsoft.com/office/drawing/2014/main" id="{0FE9007D-0A7B-E3EF-6958-376DE1258087}"/>
              </a:ext>
            </a:extLst>
          </p:cNvPr>
          <p:cNvSpPr/>
          <p:nvPr/>
        </p:nvSpPr>
        <p:spPr>
          <a:xfrm>
            <a:off x="7442164" y="2008176"/>
            <a:ext cx="382624" cy="717931"/>
          </a:xfrm>
          <a:custGeom>
            <a:avLst/>
            <a:gdLst>
              <a:gd name="connsiteX0" fmla="*/ 382705 w 382624"/>
              <a:gd name="connsiteY0" fmla="*/ 718199 h 717931"/>
              <a:gd name="connsiteX1" fmla="*/ 80 w 382624"/>
              <a:gd name="connsiteY1" fmla="*/ 268 h 71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624" h="717931">
                <a:moveTo>
                  <a:pt x="382705" y="718199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="" xmlns:a16="http://schemas.microsoft.com/office/drawing/2014/main" id="{6BBDF5FD-8A61-0E75-936D-90812CD7313F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="" xmlns:a16="http://schemas.microsoft.com/office/drawing/2014/main" id="{C4B4F1AF-BD56-7E2E-4F78-FD1CE6C0BDD9}"/>
              </a:ext>
            </a:extLst>
          </p:cNvPr>
          <p:cNvSpPr/>
          <p:nvPr/>
        </p:nvSpPr>
        <p:spPr>
          <a:xfrm>
            <a:off x="7814513" y="2720623"/>
            <a:ext cx="30725" cy="43856"/>
          </a:xfrm>
          <a:custGeom>
            <a:avLst/>
            <a:gdLst>
              <a:gd name="connsiteX0" fmla="*/ 30806 w 30725"/>
              <a:gd name="connsiteY0" fmla="*/ 44124 h 43856"/>
              <a:gd name="connsiteX1" fmla="*/ 20630 w 30725"/>
              <a:gd name="connsiteY1" fmla="*/ 268 h 43856"/>
              <a:gd name="connsiteX2" fmla="*/ 80 w 30725"/>
              <a:gd name="connsiteY2" fmla="*/ 11235 h 43856"/>
              <a:gd name="connsiteX3" fmla="*/ 30806 w 30725"/>
              <a:gd name="connsiteY3" fmla="*/ 44124 h 4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5" h="43856">
                <a:moveTo>
                  <a:pt x="30806" y="44124"/>
                </a:moveTo>
                <a:lnTo>
                  <a:pt x="20630" y="268"/>
                </a:lnTo>
                <a:lnTo>
                  <a:pt x="80" y="11235"/>
                </a:lnTo>
                <a:lnTo>
                  <a:pt x="30806" y="4412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="" xmlns:a16="http://schemas.microsoft.com/office/drawing/2014/main" id="{0F40738B-0A3F-4A84-7F2F-482360E50E89}"/>
              </a:ext>
            </a:extLst>
          </p:cNvPr>
          <p:cNvSpPr/>
          <p:nvPr/>
        </p:nvSpPr>
        <p:spPr>
          <a:xfrm>
            <a:off x="7471143" y="1987980"/>
            <a:ext cx="345115" cy="388531"/>
          </a:xfrm>
          <a:custGeom>
            <a:avLst/>
            <a:gdLst>
              <a:gd name="connsiteX0" fmla="*/ 80 w 345115"/>
              <a:gd name="connsiteY0" fmla="*/ 268 h 388531"/>
              <a:gd name="connsiteX1" fmla="*/ 345196 w 345115"/>
              <a:gd name="connsiteY1" fmla="*/ 388799 h 38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5115" h="388531">
                <a:moveTo>
                  <a:pt x="80" y="268"/>
                </a:moveTo>
                <a:lnTo>
                  <a:pt x="345196" y="38879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="" xmlns:a16="http://schemas.microsoft.com/office/drawing/2014/main" id="{93C3C572-326A-A313-1612-E84627536E91}"/>
              </a:ext>
            </a:extLst>
          </p:cNvPr>
          <p:cNvSpPr/>
          <p:nvPr/>
        </p:nvSpPr>
        <p:spPr>
          <a:xfrm>
            <a:off x="7471143" y="1987980"/>
            <a:ext cx="316243" cy="356027"/>
          </a:xfrm>
          <a:custGeom>
            <a:avLst/>
            <a:gdLst>
              <a:gd name="connsiteX0" fmla="*/ 316324 w 316243"/>
              <a:gd name="connsiteY0" fmla="*/ 356295 h 356027"/>
              <a:gd name="connsiteX1" fmla="*/ 80 w 316243"/>
              <a:gd name="connsiteY1" fmla="*/ 268 h 35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243" h="356027">
                <a:moveTo>
                  <a:pt x="316324" y="356295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="" xmlns:a16="http://schemas.microsoft.com/office/drawing/2014/main" id="{CDB1F32B-B1F3-636C-F2D1-D6C7D981422E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="" xmlns:a16="http://schemas.microsoft.com/office/drawing/2014/main" id="{431C1B5D-7AD3-2D8B-05B4-B145146B553A}"/>
              </a:ext>
            </a:extLst>
          </p:cNvPr>
          <p:cNvSpPr/>
          <p:nvPr/>
        </p:nvSpPr>
        <p:spPr>
          <a:xfrm>
            <a:off x="7778683" y="2336265"/>
            <a:ext cx="37575" cy="40246"/>
          </a:xfrm>
          <a:custGeom>
            <a:avLst/>
            <a:gdLst>
              <a:gd name="connsiteX0" fmla="*/ 37656 w 37575"/>
              <a:gd name="connsiteY0" fmla="*/ 40514 h 40246"/>
              <a:gd name="connsiteX1" fmla="*/ 17487 w 37575"/>
              <a:gd name="connsiteY1" fmla="*/ 268 h 40246"/>
              <a:gd name="connsiteX2" fmla="*/ 80 w 37575"/>
              <a:gd name="connsiteY2" fmla="*/ 15751 h 40246"/>
              <a:gd name="connsiteX3" fmla="*/ 37656 w 37575"/>
              <a:gd name="connsiteY3" fmla="*/ 40514 h 40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75" h="40246">
                <a:moveTo>
                  <a:pt x="37656" y="40514"/>
                </a:moveTo>
                <a:lnTo>
                  <a:pt x="17487" y="268"/>
                </a:lnTo>
                <a:lnTo>
                  <a:pt x="80" y="15751"/>
                </a:lnTo>
                <a:lnTo>
                  <a:pt x="37656" y="4051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="" xmlns:a16="http://schemas.microsoft.com/office/drawing/2014/main" id="{4F0F7437-D242-F37E-260D-C12F0DBF3B02}"/>
              </a:ext>
            </a:extLst>
          </p:cNvPr>
          <p:cNvSpPr/>
          <p:nvPr/>
        </p:nvSpPr>
        <p:spPr>
          <a:xfrm>
            <a:off x="7511816" y="1928668"/>
            <a:ext cx="263768" cy="98987"/>
          </a:xfrm>
          <a:custGeom>
            <a:avLst/>
            <a:gdLst>
              <a:gd name="connsiteX0" fmla="*/ 80 w 263768"/>
              <a:gd name="connsiteY0" fmla="*/ 268 h 98987"/>
              <a:gd name="connsiteX1" fmla="*/ 263849 w 263768"/>
              <a:gd name="connsiteY1" fmla="*/ 99255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268"/>
                </a:moveTo>
                <a:lnTo>
                  <a:pt x="263849" y="99255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="" xmlns:a16="http://schemas.microsoft.com/office/drawing/2014/main" id="{F0E7EB8D-2D74-578C-18D2-81CCBDF568C9}"/>
              </a:ext>
            </a:extLst>
          </p:cNvPr>
          <p:cNvSpPr/>
          <p:nvPr/>
        </p:nvSpPr>
        <p:spPr>
          <a:xfrm>
            <a:off x="7511816" y="1928668"/>
            <a:ext cx="223077" cy="83718"/>
          </a:xfrm>
          <a:custGeom>
            <a:avLst/>
            <a:gdLst>
              <a:gd name="connsiteX0" fmla="*/ 223158 w 223077"/>
              <a:gd name="connsiteY0" fmla="*/ 83987 h 83718"/>
              <a:gd name="connsiteX1" fmla="*/ 80 w 223077"/>
              <a:gd name="connsiteY1" fmla="*/ 268 h 8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8">
                <a:moveTo>
                  <a:pt x="223158" y="83987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="" xmlns:a16="http://schemas.microsoft.com/office/drawing/2014/main" id="{F16E2A9B-6EC8-4E08-04FA-5CF2FC398289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="" xmlns:a16="http://schemas.microsoft.com/office/drawing/2014/main" id="{0DCB79F7-FEA9-9FF7-D268-A2FA14E6450A}"/>
              </a:ext>
            </a:extLst>
          </p:cNvPr>
          <p:cNvSpPr/>
          <p:nvPr/>
        </p:nvSpPr>
        <p:spPr>
          <a:xfrm>
            <a:off x="7730806" y="2001474"/>
            <a:ext cx="44779" cy="26180"/>
          </a:xfrm>
          <a:custGeom>
            <a:avLst/>
            <a:gdLst>
              <a:gd name="connsiteX0" fmla="*/ 44860 w 44779"/>
              <a:gd name="connsiteY0" fmla="*/ 26449 h 26180"/>
              <a:gd name="connsiteX1" fmla="*/ 8258 w 44779"/>
              <a:gd name="connsiteY1" fmla="*/ 268 h 26180"/>
              <a:gd name="connsiteX2" fmla="*/ 80 w 44779"/>
              <a:gd name="connsiteY2" fmla="*/ 22087 h 26180"/>
              <a:gd name="connsiteX3" fmla="*/ 44860 w 44779"/>
              <a:gd name="connsiteY3" fmla="*/ 26449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449"/>
                </a:moveTo>
                <a:lnTo>
                  <a:pt x="8258" y="268"/>
                </a:lnTo>
                <a:lnTo>
                  <a:pt x="80" y="22087"/>
                </a:lnTo>
                <a:lnTo>
                  <a:pt x="44860" y="26449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="" xmlns:a16="http://schemas.microsoft.com/office/drawing/2014/main" id="{D7E4E875-4AA1-0B3D-74FF-598B8AC05929}"/>
              </a:ext>
            </a:extLst>
          </p:cNvPr>
          <p:cNvSpPr/>
          <p:nvPr/>
        </p:nvSpPr>
        <p:spPr>
          <a:xfrm>
            <a:off x="7511816" y="1724587"/>
            <a:ext cx="263768" cy="98987"/>
          </a:xfrm>
          <a:custGeom>
            <a:avLst/>
            <a:gdLst>
              <a:gd name="connsiteX0" fmla="*/ 80 w 263768"/>
              <a:gd name="connsiteY0" fmla="*/ 99255 h 98987"/>
              <a:gd name="connsiteX1" fmla="*/ 263849 w 263768"/>
              <a:gd name="connsiteY1" fmla="*/ 268 h 9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768" h="98987">
                <a:moveTo>
                  <a:pt x="80" y="99255"/>
                </a:moveTo>
                <a:lnTo>
                  <a:pt x="263849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4" name="Freeform 1023">
            <a:extLst>
              <a:ext uri="{FF2B5EF4-FFF2-40B4-BE49-F238E27FC236}">
                <a16:creationId xmlns="" xmlns:a16="http://schemas.microsoft.com/office/drawing/2014/main" id="{EC416435-A302-3F8C-87E7-5EC21044A62F}"/>
              </a:ext>
            </a:extLst>
          </p:cNvPr>
          <p:cNvSpPr/>
          <p:nvPr/>
        </p:nvSpPr>
        <p:spPr>
          <a:xfrm>
            <a:off x="7511816" y="1739861"/>
            <a:ext cx="223077" cy="83713"/>
          </a:xfrm>
          <a:custGeom>
            <a:avLst/>
            <a:gdLst>
              <a:gd name="connsiteX0" fmla="*/ 223158 w 223077"/>
              <a:gd name="connsiteY0" fmla="*/ 268 h 83713"/>
              <a:gd name="connsiteX1" fmla="*/ 80 w 223077"/>
              <a:gd name="connsiteY1" fmla="*/ 83981 h 8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77" h="83713">
                <a:moveTo>
                  <a:pt x="223158" y="268"/>
                </a:moveTo>
                <a:lnTo>
                  <a:pt x="80" y="83981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5" name="Freeform 1024">
            <a:extLst>
              <a:ext uri="{FF2B5EF4-FFF2-40B4-BE49-F238E27FC236}">
                <a16:creationId xmlns="" xmlns:a16="http://schemas.microsoft.com/office/drawing/2014/main" id="{4DADF8AA-D24E-6B8B-6555-6E3D969D222A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7" name="Freeform 1026">
            <a:extLst>
              <a:ext uri="{FF2B5EF4-FFF2-40B4-BE49-F238E27FC236}">
                <a16:creationId xmlns="" xmlns:a16="http://schemas.microsoft.com/office/drawing/2014/main" id="{384C3168-56B0-2D06-8D18-3CFB60AE3F94}"/>
              </a:ext>
            </a:extLst>
          </p:cNvPr>
          <p:cNvSpPr/>
          <p:nvPr/>
        </p:nvSpPr>
        <p:spPr>
          <a:xfrm>
            <a:off x="7730806" y="1724587"/>
            <a:ext cx="44779" cy="26180"/>
          </a:xfrm>
          <a:custGeom>
            <a:avLst/>
            <a:gdLst>
              <a:gd name="connsiteX0" fmla="*/ 44860 w 44779"/>
              <a:gd name="connsiteY0" fmla="*/ 268 h 26180"/>
              <a:gd name="connsiteX1" fmla="*/ 80 w 44779"/>
              <a:gd name="connsiteY1" fmla="*/ 4629 h 26180"/>
              <a:gd name="connsiteX2" fmla="*/ 8258 w 44779"/>
              <a:gd name="connsiteY2" fmla="*/ 26449 h 26180"/>
              <a:gd name="connsiteX3" fmla="*/ 44860 w 44779"/>
              <a:gd name="connsiteY3" fmla="*/ 268 h 2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79" h="26180">
                <a:moveTo>
                  <a:pt x="44860" y="268"/>
                </a:moveTo>
                <a:lnTo>
                  <a:pt x="80" y="4629"/>
                </a:lnTo>
                <a:lnTo>
                  <a:pt x="8258" y="26449"/>
                </a:lnTo>
                <a:lnTo>
                  <a:pt x="4486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8" name="Freeform 1027">
            <a:extLst>
              <a:ext uri="{FF2B5EF4-FFF2-40B4-BE49-F238E27FC236}">
                <a16:creationId xmlns="" xmlns:a16="http://schemas.microsoft.com/office/drawing/2014/main" id="{547D7046-672D-15A9-1CBE-86F7B176CD00}"/>
              </a:ext>
            </a:extLst>
          </p:cNvPr>
          <p:cNvSpPr/>
          <p:nvPr/>
        </p:nvSpPr>
        <p:spPr>
          <a:xfrm>
            <a:off x="8035258" y="2578165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="" xmlns:a16="http://schemas.microsoft.com/office/drawing/2014/main" id="{2F07A8B6-D066-72BD-CF25-4766028ABABD}"/>
              </a:ext>
            </a:extLst>
          </p:cNvPr>
          <p:cNvSpPr/>
          <p:nvPr/>
        </p:nvSpPr>
        <p:spPr>
          <a:xfrm>
            <a:off x="8035258" y="2604258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 1029">
            <a:extLst>
              <a:ext uri="{FF2B5EF4-FFF2-40B4-BE49-F238E27FC236}">
                <a16:creationId xmlns="" xmlns:a16="http://schemas.microsoft.com/office/drawing/2014/main" id="{4FFF4458-2A8D-0D7F-782C-9AD8E27225B2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1" name="Freeform 1030">
            <a:extLst>
              <a:ext uri="{FF2B5EF4-FFF2-40B4-BE49-F238E27FC236}">
                <a16:creationId xmlns="" xmlns:a16="http://schemas.microsoft.com/office/drawing/2014/main" id="{C9A2F41F-83DF-FC0D-5CCF-7D55EC6DFFCA}"/>
              </a:ext>
            </a:extLst>
          </p:cNvPr>
          <p:cNvSpPr/>
          <p:nvPr/>
        </p:nvSpPr>
        <p:spPr>
          <a:xfrm>
            <a:off x="8298053" y="2578165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2" name="Freeform 1031">
            <a:extLst>
              <a:ext uri="{FF2B5EF4-FFF2-40B4-BE49-F238E27FC236}">
                <a16:creationId xmlns="" xmlns:a16="http://schemas.microsoft.com/office/drawing/2014/main" id="{ACBB18E0-60E9-7C8D-5C01-C28BF76C1F92}"/>
              </a:ext>
            </a:extLst>
          </p:cNvPr>
          <p:cNvSpPr/>
          <p:nvPr/>
        </p:nvSpPr>
        <p:spPr>
          <a:xfrm>
            <a:off x="7998572" y="2204729"/>
            <a:ext cx="377921" cy="567279"/>
          </a:xfrm>
          <a:custGeom>
            <a:avLst/>
            <a:gdLst>
              <a:gd name="connsiteX0" fmla="*/ 80 w 377921"/>
              <a:gd name="connsiteY0" fmla="*/ 567547 h 567279"/>
              <a:gd name="connsiteX1" fmla="*/ 378002 w 377921"/>
              <a:gd name="connsiteY1" fmla="*/ 268 h 56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79">
                <a:moveTo>
                  <a:pt x="80" y="567547"/>
                </a:moveTo>
                <a:lnTo>
                  <a:pt x="378002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 1032">
            <a:extLst>
              <a:ext uri="{FF2B5EF4-FFF2-40B4-BE49-F238E27FC236}">
                <a16:creationId xmlns="" xmlns:a16="http://schemas.microsoft.com/office/drawing/2014/main" id="{0513468A-C41C-A6BD-B2F4-730CA4EA1562}"/>
              </a:ext>
            </a:extLst>
          </p:cNvPr>
          <p:cNvSpPr/>
          <p:nvPr/>
        </p:nvSpPr>
        <p:spPr>
          <a:xfrm>
            <a:off x="7998572" y="2240914"/>
            <a:ext cx="353814" cy="531094"/>
          </a:xfrm>
          <a:custGeom>
            <a:avLst/>
            <a:gdLst>
              <a:gd name="connsiteX0" fmla="*/ 353895 w 353814"/>
              <a:gd name="connsiteY0" fmla="*/ 268 h 531094"/>
              <a:gd name="connsiteX1" fmla="*/ 80 w 353814"/>
              <a:gd name="connsiteY1" fmla="*/ 531362 h 53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4">
                <a:moveTo>
                  <a:pt x="353895" y="268"/>
                </a:moveTo>
                <a:lnTo>
                  <a:pt x="80" y="531362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4" name="Freeform 1033">
            <a:extLst>
              <a:ext uri="{FF2B5EF4-FFF2-40B4-BE49-F238E27FC236}">
                <a16:creationId xmlns="" xmlns:a16="http://schemas.microsoft.com/office/drawing/2014/main" id="{62D42CC8-A74B-9B59-1042-18FE0CA38291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5" name="Freeform 1034">
            <a:extLst>
              <a:ext uri="{FF2B5EF4-FFF2-40B4-BE49-F238E27FC236}">
                <a16:creationId xmlns="" xmlns:a16="http://schemas.microsoft.com/office/drawing/2014/main" id="{65EC9A3E-BD9E-CEE2-C850-8A831EED9C68}"/>
              </a:ext>
            </a:extLst>
          </p:cNvPr>
          <p:cNvSpPr/>
          <p:nvPr/>
        </p:nvSpPr>
        <p:spPr>
          <a:xfrm>
            <a:off x="8342694" y="2204729"/>
            <a:ext cx="33799" cy="42649"/>
          </a:xfrm>
          <a:custGeom>
            <a:avLst/>
            <a:gdLst>
              <a:gd name="connsiteX0" fmla="*/ 33880 w 33799"/>
              <a:gd name="connsiteY0" fmla="*/ 268 h 42649"/>
              <a:gd name="connsiteX1" fmla="*/ 80 w 33799"/>
              <a:gd name="connsiteY1" fmla="*/ 29989 h 42649"/>
              <a:gd name="connsiteX2" fmla="*/ 19460 w 33799"/>
              <a:gd name="connsiteY2" fmla="*/ 42917 h 42649"/>
              <a:gd name="connsiteX3" fmla="*/ 33880 w 33799"/>
              <a:gd name="connsiteY3" fmla="*/ 268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268"/>
                </a:moveTo>
                <a:lnTo>
                  <a:pt x="80" y="29989"/>
                </a:lnTo>
                <a:lnTo>
                  <a:pt x="19460" y="42917"/>
                </a:lnTo>
                <a:lnTo>
                  <a:pt x="33880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6" name="Freeform 1035">
            <a:extLst>
              <a:ext uri="{FF2B5EF4-FFF2-40B4-BE49-F238E27FC236}">
                <a16:creationId xmlns="" xmlns:a16="http://schemas.microsoft.com/office/drawing/2014/main" id="{15235F10-9E88-3DCF-41E2-C7D81218F987}"/>
              </a:ext>
            </a:extLst>
          </p:cNvPr>
          <p:cNvSpPr/>
          <p:nvPr/>
        </p:nvSpPr>
        <p:spPr>
          <a:xfrm>
            <a:off x="8065173" y="2488369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 1036">
            <a:extLst>
              <a:ext uri="{FF2B5EF4-FFF2-40B4-BE49-F238E27FC236}">
                <a16:creationId xmlns="" xmlns:a16="http://schemas.microsoft.com/office/drawing/2014/main" id="{234645CC-69B2-E80A-AB4F-77734AA56BD1}"/>
              </a:ext>
            </a:extLst>
          </p:cNvPr>
          <p:cNvSpPr/>
          <p:nvPr/>
        </p:nvSpPr>
        <p:spPr>
          <a:xfrm>
            <a:off x="8065173" y="2488369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8" name="Freeform 1037">
            <a:extLst>
              <a:ext uri="{FF2B5EF4-FFF2-40B4-BE49-F238E27FC236}">
                <a16:creationId xmlns="" xmlns:a16="http://schemas.microsoft.com/office/drawing/2014/main" id="{F2856B63-89DA-8A62-BD5F-8249810B9CC6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9" name="Freeform 1038">
            <a:extLst>
              <a:ext uri="{FF2B5EF4-FFF2-40B4-BE49-F238E27FC236}">
                <a16:creationId xmlns="" xmlns:a16="http://schemas.microsoft.com/office/drawing/2014/main" id="{004BCEAE-6F34-C4CD-AE69-F0CAE180B5ED}"/>
              </a:ext>
            </a:extLst>
          </p:cNvPr>
          <p:cNvSpPr/>
          <p:nvPr/>
        </p:nvSpPr>
        <p:spPr>
          <a:xfrm>
            <a:off x="8266435" y="2476716"/>
            <a:ext cx="43457" cy="23305"/>
          </a:xfrm>
          <a:custGeom>
            <a:avLst/>
            <a:gdLst>
              <a:gd name="connsiteX0" fmla="*/ 43538 w 43457"/>
              <a:gd name="connsiteY0" fmla="*/ 11921 h 23305"/>
              <a:gd name="connsiteX1" fmla="*/ 80 w 43457"/>
              <a:gd name="connsiteY1" fmla="*/ 268 h 23305"/>
              <a:gd name="connsiteX2" fmla="*/ 80 w 43457"/>
              <a:gd name="connsiteY2" fmla="*/ 23573 h 23305"/>
              <a:gd name="connsiteX3" fmla="*/ 43538 w 43457"/>
              <a:gd name="connsiteY3" fmla="*/ 11921 h 2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5">
                <a:moveTo>
                  <a:pt x="43538" y="11921"/>
                </a:moveTo>
                <a:lnTo>
                  <a:pt x="80" y="268"/>
                </a:lnTo>
                <a:lnTo>
                  <a:pt x="80" y="23573"/>
                </a:lnTo>
                <a:lnTo>
                  <a:pt x="43538" y="11921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0" name="Freeform 1039">
            <a:extLst>
              <a:ext uri="{FF2B5EF4-FFF2-40B4-BE49-F238E27FC236}">
                <a16:creationId xmlns="" xmlns:a16="http://schemas.microsoft.com/office/drawing/2014/main" id="{CFE6A053-F992-CAB9-0D1E-865A93B644D3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28840 h 228572"/>
              <a:gd name="connsiteX1" fmla="*/ 304630 w 304549"/>
              <a:gd name="connsiteY1" fmla="*/ 268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28840"/>
                </a:moveTo>
                <a:lnTo>
                  <a:pt x="304630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 1040">
            <a:extLst>
              <a:ext uri="{FF2B5EF4-FFF2-40B4-BE49-F238E27FC236}">
                <a16:creationId xmlns="" xmlns:a16="http://schemas.microsoft.com/office/drawing/2014/main" id="{7D96A96E-038B-F663-9271-684912BAAC5C}"/>
              </a:ext>
            </a:extLst>
          </p:cNvPr>
          <p:cNvSpPr/>
          <p:nvPr/>
        </p:nvSpPr>
        <p:spPr>
          <a:xfrm>
            <a:off x="8035258" y="2196093"/>
            <a:ext cx="269779" cy="202479"/>
          </a:xfrm>
          <a:custGeom>
            <a:avLst/>
            <a:gdLst>
              <a:gd name="connsiteX0" fmla="*/ 269860 w 269779"/>
              <a:gd name="connsiteY0" fmla="*/ 268 h 202479"/>
              <a:gd name="connsiteX1" fmla="*/ 80 w 269779"/>
              <a:gd name="connsiteY1" fmla="*/ 202747 h 20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9">
                <a:moveTo>
                  <a:pt x="269860" y="268"/>
                </a:moveTo>
                <a:lnTo>
                  <a:pt x="80" y="202747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2" name="Freeform 1041">
            <a:extLst>
              <a:ext uri="{FF2B5EF4-FFF2-40B4-BE49-F238E27FC236}">
                <a16:creationId xmlns="" xmlns:a16="http://schemas.microsoft.com/office/drawing/2014/main" id="{E418944C-EFD2-B060-C4EB-FFF8274C5CD9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3" name="Freeform 1042">
            <a:extLst>
              <a:ext uri="{FF2B5EF4-FFF2-40B4-BE49-F238E27FC236}">
                <a16:creationId xmlns="" xmlns:a16="http://schemas.microsoft.com/office/drawing/2014/main" id="{87F3C328-D358-C557-4B72-A836EEDA89E3}"/>
              </a:ext>
            </a:extLst>
          </p:cNvPr>
          <p:cNvSpPr/>
          <p:nvPr/>
        </p:nvSpPr>
        <p:spPr>
          <a:xfrm>
            <a:off x="8298053" y="2170000"/>
            <a:ext cx="41754" cy="35415"/>
          </a:xfrm>
          <a:custGeom>
            <a:avLst/>
            <a:gdLst>
              <a:gd name="connsiteX0" fmla="*/ 41835 w 41754"/>
              <a:gd name="connsiteY0" fmla="*/ 268 h 35415"/>
              <a:gd name="connsiteX1" fmla="*/ 80 w 41754"/>
              <a:gd name="connsiteY1" fmla="*/ 17039 h 35415"/>
              <a:gd name="connsiteX2" fmla="*/ 14051 w 41754"/>
              <a:gd name="connsiteY2" fmla="*/ 35684 h 35415"/>
              <a:gd name="connsiteX3" fmla="*/ 41835 w 41754"/>
              <a:gd name="connsiteY3" fmla="*/ 268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268"/>
                </a:moveTo>
                <a:lnTo>
                  <a:pt x="80" y="17039"/>
                </a:lnTo>
                <a:lnTo>
                  <a:pt x="14051" y="35684"/>
                </a:lnTo>
                <a:lnTo>
                  <a:pt x="41835" y="268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4" name="Freeform 1043">
            <a:extLst>
              <a:ext uri="{FF2B5EF4-FFF2-40B4-BE49-F238E27FC236}">
                <a16:creationId xmlns="" xmlns:a16="http://schemas.microsoft.com/office/drawing/2014/main" id="{1523BECF-10FF-768A-1898-7CF048121DC1}"/>
              </a:ext>
            </a:extLst>
          </p:cNvPr>
          <p:cNvSpPr/>
          <p:nvPr/>
        </p:nvSpPr>
        <p:spPr>
          <a:xfrm>
            <a:off x="8035258" y="2170000"/>
            <a:ext cx="304549" cy="228572"/>
          </a:xfrm>
          <a:custGeom>
            <a:avLst/>
            <a:gdLst>
              <a:gd name="connsiteX0" fmla="*/ 80 w 304549"/>
              <a:gd name="connsiteY0" fmla="*/ 268 h 228572"/>
              <a:gd name="connsiteX1" fmla="*/ 304630 w 304549"/>
              <a:gd name="connsiteY1" fmla="*/ 228840 h 22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72">
                <a:moveTo>
                  <a:pt x="80" y="268"/>
                </a:moveTo>
                <a:lnTo>
                  <a:pt x="304630" y="228840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5" name="Freeform 1044">
            <a:extLst>
              <a:ext uri="{FF2B5EF4-FFF2-40B4-BE49-F238E27FC236}">
                <a16:creationId xmlns="" xmlns:a16="http://schemas.microsoft.com/office/drawing/2014/main" id="{A9EFE126-2809-41D9-75C1-C70ED29D346A}"/>
              </a:ext>
            </a:extLst>
          </p:cNvPr>
          <p:cNvSpPr/>
          <p:nvPr/>
        </p:nvSpPr>
        <p:spPr>
          <a:xfrm>
            <a:off x="8035258" y="2170000"/>
            <a:ext cx="269779" cy="202478"/>
          </a:xfrm>
          <a:custGeom>
            <a:avLst/>
            <a:gdLst>
              <a:gd name="connsiteX0" fmla="*/ 269860 w 269779"/>
              <a:gd name="connsiteY0" fmla="*/ 202746 h 202478"/>
              <a:gd name="connsiteX1" fmla="*/ 80 w 269779"/>
              <a:gd name="connsiteY1" fmla="*/ 268 h 20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8">
                <a:moveTo>
                  <a:pt x="269860" y="202746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6" name="Freeform 1045">
            <a:extLst>
              <a:ext uri="{FF2B5EF4-FFF2-40B4-BE49-F238E27FC236}">
                <a16:creationId xmlns="" xmlns:a16="http://schemas.microsoft.com/office/drawing/2014/main" id="{FF7A7BA0-3774-3669-01BB-4C9B5C7AA6E2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7" name="Freeform 1046">
            <a:extLst>
              <a:ext uri="{FF2B5EF4-FFF2-40B4-BE49-F238E27FC236}">
                <a16:creationId xmlns="" xmlns:a16="http://schemas.microsoft.com/office/drawing/2014/main" id="{C2AB9598-C627-6012-D880-51BD25C66366}"/>
              </a:ext>
            </a:extLst>
          </p:cNvPr>
          <p:cNvSpPr/>
          <p:nvPr/>
        </p:nvSpPr>
        <p:spPr>
          <a:xfrm>
            <a:off x="8298053" y="2363157"/>
            <a:ext cx="41754" cy="35415"/>
          </a:xfrm>
          <a:custGeom>
            <a:avLst/>
            <a:gdLst>
              <a:gd name="connsiteX0" fmla="*/ 41835 w 41754"/>
              <a:gd name="connsiteY0" fmla="*/ 35684 h 35415"/>
              <a:gd name="connsiteX1" fmla="*/ 14051 w 41754"/>
              <a:gd name="connsiteY1" fmla="*/ 268 h 35415"/>
              <a:gd name="connsiteX2" fmla="*/ 80 w 41754"/>
              <a:gd name="connsiteY2" fmla="*/ 18912 h 35415"/>
              <a:gd name="connsiteX3" fmla="*/ 41835 w 41754"/>
              <a:gd name="connsiteY3" fmla="*/ 35684 h 3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5">
                <a:moveTo>
                  <a:pt x="41835" y="35684"/>
                </a:moveTo>
                <a:lnTo>
                  <a:pt x="14051" y="268"/>
                </a:lnTo>
                <a:lnTo>
                  <a:pt x="80" y="18912"/>
                </a:lnTo>
                <a:lnTo>
                  <a:pt x="41835" y="35684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8" name="Freeform 1047">
            <a:extLst>
              <a:ext uri="{FF2B5EF4-FFF2-40B4-BE49-F238E27FC236}">
                <a16:creationId xmlns="" xmlns:a16="http://schemas.microsoft.com/office/drawing/2014/main" id="{8D0DA921-5F29-76F1-2115-8AFBA64CF14B}"/>
              </a:ext>
            </a:extLst>
          </p:cNvPr>
          <p:cNvSpPr/>
          <p:nvPr/>
        </p:nvSpPr>
        <p:spPr>
          <a:xfrm>
            <a:off x="8065173" y="2080202"/>
            <a:ext cx="244720" cy="5776"/>
          </a:xfrm>
          <a:custGeom>
            <a:avLst/>
            <a:gdLst>
              <a:gd name="connsiteX0" fmla="*/ 80 w 244720"/>
              <a:gd name="connsiteY0" fmla="*/ 268 h 5776"/>
              <a:gd name="connsiteX1" fmla="*/ 244801 w 244720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720" h="5776">
                <a:moveTo>
                  <a:pt x="80" y="268"/>
                </a:moveTo>
                <a:lnTo>
                  <a:pt x="244801" y="268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9" name="Freeform 1048">
            <a:extLst>
              <a:ext uri="{FF2B5EF4-FFF2-40B4-BE49-F238E27FC236}">
                <a16:creationId xmlns="" xmlns:a16="http://schemas.microsoft.com/office/drawing/2014/main" id="{BABABFBF-F862-B634-A3FA-EB3505D333D9}"/>
              </a:ext>
            </a:extLst>
          </p:cNvPr>
          <p:cNvSpPr/>
          <p:nvPr/>
        </p:nvSpPr>
        <p:spPr>
          <a:xfrm>
            <a:off x="8065173" y="2080202"/>
            <a:ext cx="201262" cy="5776"/>
          </a:xfrm>
          <a:custGeom>
            <a:avLst/>
            <a:gdLst>
              <a:gd name="connsiteX0" fmla="*/ 201343 w 201262"/>
              <a:gd name="connsiteY0" fmla="*/ 268 h 5776"/>
              <a:gd name="connsiteX1" fmla="*/ 80 w 201262"/>
              <a:gd name="connsiteY1" fmla="*/ 268 h 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262" h="5776">
                <a:moveTo>
                  <a:pt x="201343" y="268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0" name="Freeform 1049">
            <a:extLst>
              <a:ext uri="{FF2B5EF4-FFF2-40B4-BE49-F238E27FC236}">
                <a16:creationId xmlns="" xmlns:a16="http://schemas.microsoft.com/office/drawing/2014/main" id="{A384FE26-B0B5-9272-9034-E915302E3F42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1" name="Freeform 1050">
            <a:extLst>
              <a:ext uri="{FF2B5EF4-FFF2-40B4-BE49-F238E27FC236}">
                <a16:creationId xmlns="" xmlns:a16="http://schemas.microsoft.com/office/drawing/2014/main" id="{240A939C-B295-5200-1F5C-C377A0DF5537}"/>
              </a:ext>
            </a:extLst>
          </p:cNvPr>
          <p:cNvSpPr/>
          <p:nvPr/>
        </p:nvSpPr>
        <p:spPr>
          <a:xfrm>
            <a:off x="8266435" y="2068550"/>
            <a:ext cx="43457" cy="23304"/>
          </a:xfrm>
          <a:custGeom>
            <a:avLst/>
            <a:gdLst>
              <a:gd name="connsiteX0" fmla="*/ 43538 w 43457"/>
              <a:gd name="connsiteY0" fmla="*/ 11920 h 23304"/>
              <a:gd name="connsiteX1" fmla="*/ 80 w 43457"/>
              <a:gd name="connsiteY1" fmla="*/ 268 h 23304"/>
              <a:gd name="connsiteX2" fmla="*/ 80 w 43457"/>
              <a:gd name="connsiteY2" fmla="*/ 23572 h 23304"/>
              <a:gd name="connsiteX3" fmla="*/ 43538 w 43457"/>
              <a:gd name="connsiteY3" fmla="*/ 11920 h 2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7" h="23304">
                <a:moveTo>
                  <a:pt x="43538" y="11920"/>
                </a:moveTo>
                <a:lnTo>
                  <a:pt x="80" y="268"/>
                </a:lnTo>
                <a:lnTo>
                  <a:pt x="80" y="23572"/>
                </a:lnTo>
                <a:lnTo>
                  <a:pt x="43538" y="1192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2" name="Freeform 1051">
            <a:extLst>
              <a:ext uri="{FF2B5EF4-FFF2-40B4-BE49-F238E27FC236}">
                <a16:creationId xmlns="" xmlns:a16="http://schemas.microsoft.com/office/drawing/2014/main" id="{F1CF19CD-2627-8D46-13F6-5BF7F69A62AE}"/>
              </a:ext>
            </a:extLst>
          </p:cNvPr>
          <p:cNvSpPr/>
          <p:nvPr/>
        </p:nvSpPr>
        <p:spPr>
          <a:xfrm>
            <a:off x="7998572" y="1796562"/>
            <a:ext cx="377921" cy="567281"/>
          </a:xfrm>
          <a:custGeom>
            <a:avLst/>
            <a:gdLst>
              <a:gd name="connsiteX0" fmla="*/ 80 w 377921"/>
              <a:gd name="connsiteY0" fmla="*/ 268 h 567281"/>
              <a:gd name="connsiteX1" fmla="*/ 378002 w 377921"/>
              <a:gd name="connsiteY1" fmla="*/ 567549 h 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7921" h="567281">
                <a:moveTo>
                  <a:pt x="80" y="268"/>
                </a:moveTo>
                <a:lnTo>
                  <a:pt x="378002" y="567549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3" name="Freeform 1052">
            <a:extLst>
              <a:ext uri="{FF2B5EF4-FFF2-40B4-BE49-F238E27FC236}">
                <a16:creationId xmlns="" xmlns:a16="http://schemas.microsoft.com/office/drawing/2014/main" id="{9D774F05-B645-CAF5-7158-E9712C9BAF17}"/>
              </a:ext>
            </a:extLst>
          </p:cNvPr>
          <p:cNvSpPr/>
          <p:nvPr/>
        </p:nvSpPr>
        <p:spPr>
          <a:xfrm>
            <a:off x="7998572" y="1796562"/>
            <a:ext cx="353814" cy="531096"/>
          </a:xfrm>
          <a:custGeom>
            <a:avLst/>
            <a:gdLst>
              <a:gd name="connsiteX0" fmla="*/ 353895 w 353814"/>
              <a:gd name="connsiteY0" fmla="*/ 531364 h 531096"/>
              <a:gd name="connsiteX1" fmla="*/ 80 w 353814"/>
              <a:gd name="connsiteY1" fmla="*/ 268 h 53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814" h="531096">
                <a:moveTo>
                  <a:pt x="353895" y="531364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4" name="Freeform 1053">
            <a:extLst>
              <a:ext uri="{FF2B5EF4-FFF2-40B4-BE49-F238E27FC236}">
                <a16:creationId xmlns="" xmlns:a16="http://schemas.microsoft.com/office/drawing/2014/main" id="{4FE8A91E-7F06-517F-B35A-6238B628D40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5" name="Freeform 1054">
            <a:extLst>
              <a:ext uri="{FF2B5EF4-FFF2-40B4-BE49-F238E27FC236}">
                <a16:creationId xmlns="" xmlns:a16="http://schemas.microsoft.com/office/drawing/2014/main" id="{90482D8D-95D6-8750-08A6-3E6F2E509BA3}"/>
              </a:ext>
            </a:extLst>
          </p:cNvPr>
          <p:cNvSpPr/>
          <p:nvPr/>
        </p:nvSpPr>
        <p:spPr>
          <a:xfrm>
            <a:off x="8342694" y="2321194"/>
            <a:ext cx="33799" cy="42649"/>
          </a:xfrm>
          <a:custGeom>
            <a:avLst/>
            <a:gdLst>
              <a:gd name="connsiteX0" fmla="*/ 33880 w 33799"/>
              <a:gd name="connsiteY0" fmla="*/ 42917 h 42649"/>
              <a:gd name="connsiteX1" fmla="*/ 19460 w 33799"/>
              <a:gd name="connsiteY1" fmla="*/ 268 h 42649"/>
              <a:gd name="connsiteX2" fmla="*/ 80 w 33799"/>
              <a:gd name="connsiteY2" fmla="*/ 13196 h 42649"/>
              <a:gd name="connsiteX3" fmla="*/ 33880 w 33799"/>
              <a:gd name="connsiteY3" fmla="*/ 42917 h 42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99" h="42649">
                <a:moveTo>
                  <a:pt x="33880" y="42917"/>
                </a:moveTo>
                <a:lnTo>
                  <a:pt x="19460" y="268"/>
                </a:lnTo>
                <a:lnTo>
                  <a:pt x="80" y="13196"/>
                </a:lnTo>
                <a:lnTo>
                  <a:pt x="33880" y="42917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6" name="Freeform 1055">
            <a:extLst>
              <a:ext uri="{FF2B5EF4-FFF2-40B4-BE49-F238E27FC236}">
                <a16:creationId xmlns="" xmlns:a16="http://schemas.microsoft.com/office/drawing/2014/main" id="{4C547207-D9EA-BA9F-9605-F9C5E697651F}"/>
              </a:ext>
            </a:extLst>
          </p:cNvPr>
          <p:cNvSpPr/>
          <p:nvPr/>
        </p:nvSpPr>
        <p:spPr>
          <a:xfrm>
            <a:off x="8035258" y="1761837"/>
            <a:ext cx="304549" cy="228569"/>
          </a:xfrm>
          <a:custGeom>
            <a:avLst/>
            <a:gdLst>
              <a:gd name="connsiteX0" fmla="*/ 80 w 304549"/>
              <a:gd name="connsiteY0" fmla="*/ 268 h 228569"/>
              <a:gd name="connsiteX1" fmla="*/ 304630 w 304549"/>
              <a:gd name="connsiteY1" fmla="*/ 228837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549" h="228569">
                <a:moveTo>
                  <a:pt x="80" y="268"/>
                </a:moveTo>
                <a:lnTo>
                  <a:pt x="304630" y="228837"/>
                </a:lnTo>
              </a:path>
            </a:pathLst>
          </a:custGeom>
          <a:noFill/>
          <a:ln w="19050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7" name="Freeform 1056">
            <a:extLst>
              <a:ext uri="{FF2B5EF4-FFF2-40B4-BE49-F238E27FC236}">
                <a16:creationId xmlns="" xmlns:a16="http://schemas.microsoft.com/office/drawing/2014/main" id="{4F6203F2-B9CA-ED75-1142-0ABB23622FD0}"/>
              </a:ext>
            </a:extLst>
          </p:cNvPr>
          <p:cNvSpPr/>
          <p:nvPr/>
        </p:nvSpPr>
        <p:spPr>
          <a:xfrm>
            <a:off x="8035258" y="1761837"/>
            <a:ext cx="269779" cy="202474"/>
          </a:xfrm>
          <a:custGeom>
            <a:avLst/>
            <a:gdLst>
              <a:gd name="connsiteX0" fmla="*/ 269860 w 269779"/>
              <a:gd name="connsiteY0" fmla="*/ 202743 h 202474"/>
              <a:gd name="connsiteX1" fmla="*/ 80 w 269779"/>
              <a:gd name="connsiteY1" fmla="*/ 268 h 20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9779" h="202474">
                <a:moveTo>
                  <a:pt x="269860" y="202743"/>
                </a:moveTo>
                <a:lnTo>
                  <a:pt x="80" y="268"/>
                </a:lnTo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8" name="Freeform 1057">
            <a:extLst>
              <a:ext uri="{FF2B5EF4-FFF2-40B4-BE49-F238E27FC236}">
                <a16:creationId xmlns="" xmlns:a16="http://schemas.microsoft.com/office/drawing/2014/main" id="{905DE1DF-D119-6CCF-1D5A-8AF9D5EEEA23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solidFill>
            <a:srgbClr val="000000"/>
          </a:solidFill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9" name="Freeform 1058">
            <a:extLst>
              <a:ext uri="{FF2B5EF4-FFF2-40B4-BE49-F238E27FC236}">
                <a16:creationId xmlns="" xmlns:a16="http://schemas.microsoft.com/office/drawing/2014/main" id="{D99576C9-CE85-B013-7488-BDA5F1C7A375}"/>
              </a:ext>
            </a:extLst>
          </p:cNvPr>
          <p:cNvSpPr/>
          <p:nvPr/>
        </p:nvSpPr>
        <p:spPr>
          <a:xfrm>
            <a:off x="8298053" y="1954993"/>
            <a:ext cx="41754" cy="35412"/>
          </a:xfrm>
          <a:custGeom>
            <a:avLst/>
            <a:gdLst>
              <a:gd name="connsiteX0" fmla="*/ 41835 w 41754"/>
              <a:gd name="connsiteY0" fmla="*/ 35680 h 35412"/>
              <a:gd name="connsiteX1" fmla="*/ 14051 w 41754"/>
              <a:gd name="connsiteY1" fmla="*/ 268 h 35412"/>
              <a:gd name="connsiteX2" fmla="*/ 80 w 41754"/>
              <a:gd name="connsiteY2" fmla="*/ 18910 h 35412"/>
              <a:gd name="connsiteX3" fmla="*/ 41835 w 41754"/>
              <a:gd name="connsiteY3" fmla="*/ 35680 h 3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4" h="35412">
                <a:moveTo>
                  <a:pt x="41835" y="35680"/>
                </a:moveTo>
                <a:lnTo>
                  <a:pt x="14051" y="268"/>
                </a:lnTo>
                <a:lnTo>
                  <a:pt x="80" y="18910"/>
                </a:lnTo>
                <a:lnTo>
                  <a:pt x="41835" y="3568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5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1024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animBg="1"/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55" grpId="0" animBg="1"/>
      <p:bldP spid="1056" grpId="0" animBg="1"/>
      <p:bldP spid="1057" grpId="0" animBg="1"/>
      <p:bldP spid="1058" grpId="0" animBg="1"/>
      <p:bldP spid="10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Inference Methods</a:t>
            </a:r>
          </a:p>
          <a:p>
            <a:pPr marL="614125" lvl="1" indent="-342900"/>
            <a:r>
              <a:rPr lang="en-US" altLang="x-none" dirty="0"/>
              <a:t>Bayesian Inference</a:t>
            </a:r>
          </a:p>
          <a:p>
            <a:pPr marL="614125" lvl="1" indent="-342900"/>
            <a:r>
              <a:rPr lang="en-US" altLang="x-none" dirty="0"/>
              <a:t>Maximum Likelihood Estimation</a:t>
            </a:r>
          </a:p>
          <a:p>
            <a:pPr marL="342900" indent="-342900"/>
            <a:r>
              <a:rPr lang="en-US" altLang="x-none" b="1" dirty="0"/>
              <a:t>Decision Making 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786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8CFDC76-7320-8173-2A67-D7B6F5869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CCEE9E58-E580-37D3-83CC-7D954E44C9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Decision Making</a:t>
                </a:r>
                <a:r>
                  <a:rPr lang="en-US" dirty="0"/>
                  <a:t>. </a:t>
                </a:r>
                <a:r>
                  <a:rPr lang="en-US" i="1" dirty="0"/>
                  <a:t>Given a training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i="1" dirty="0"/>
                  <a:t>a new input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, what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shall be made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based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lvl="1"/>
                <a:r>
                  <a:rPr lang="en-US" sz="1200" b="1" dirty="0"/>
                  <a:t>Example</a:t>
                </a:r>
                <a:r>
                  <a:rPr lang="en-US" sz="1200" dirty="0"/>
                  <a:t>: Deciding which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advertisement to show on a search result page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/>
                  <a:t> contains all information of all advertisements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/>
                  <a:t>, the search query, the user, …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dirty="0"/>
                  <a:t> indicates, whether or not the advertisement is clicked by the user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200" dirty="0"/>
                  <a:t> is the dataset of all displayed advertisements and whether or not they got clicked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200" dirty="0"/>
                  <a:t> indicates, which one of the advertisements got chosen</a:t>
                </a:r>
                <a:endParaRPr lang="en-US" b="1" dirty="0"/>
              </a:p>
              <a:p>
                <a:pPr lvl="1"/>
                <a:r>
                  <a:rPr lang="en-US" sz="1200" b="1" dirty="0"/>
                  <a:t>Decision theory</a:t>
                </a:r>
                <a:r>
                  <a:rPr lang="en-US" sz="1200" dirty="0"/>
                  <a:t> is concerned with the theory of making decisions based on uncertain outcomes and assigning numerical consequences to the outcome</a:t>
                </a:r>
                <a:endParaRPr lang="en-US" sz="1200" b="1" dirty="0"/>
              </a:p>
              <a:p>
                <a:r>
                  <a:rPr lang="en-US" b="1" dirty="0"/>
                  <a:t>Prediction</a:t>
                </a:r>
                <a:r>
                  <a:rPr lang="en-US" dirty="0"/>
                  <a:t>. </a:t>
                </a:r>
                <a:r>
                  <a:rPr lang="en-US" i="1" dirty="0"/>
                  <a:t>Given a training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 dirty="0"/>
                  <a:t> and a new input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, what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shall be made for the example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based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lvl="1"/>
                <a:r>
                  <a:rPr lang="en-US" sz="1200" b="1" dirty="0"/>
                  <a:t>Observation 1</a:t>
                </a:r>
                <a:r>
                  <a:rPr lang="en-US" sz="1200" dirty="0"/>
                  <a:t>: Special case of decision making when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b="1" dirty="0"/>
                  <a:t>Observation 2</a:t>
                </a:r>
                <a:r>
                  <a:rPr lang="en-US" sz="1200" dirty="0"/>
                  <a:t>: In contrast to the </a:t>
                </a:r>
                <a:r>
                  <a:rPr lang="en-US" sz="1200" i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200" dirty="0"/>
                  <a:t> over </a:t>
                </a:r>
                <a:r>
                  <a:rPr lang="en-US" sz="1200" b="1" dirty="0"/>
                  <a:t>all</a:t>
                </a:r>
                <a:r>
                  <a:rPr lang="en-US" sz="1200" dirty="0"/>
                  <a:t> possible outcomes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1200" dirty="0"/>
                  <a:t>, we are committing to a </a:t>
                </a:r>
                <a:r>
                  <a:rPr lang="en-US" sz="1200" b="1" dirty="0"/>
                  <a:t>specific</a:t>
                </a:r>
                <a:r>
                  <a:rPr lang="en-US" sz="1200" dirty="0"/>
                  <a:t>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sz="1200" dirty="0"/>
                  <a:t> in </a:t>
                </a:r>
                <a:r>
                  <a:rPr lang="en-US" sz="1200" i="1" dirty="0"/>
                  <a:t>prediction</a:t>
                </a:r>
                <a:r>
                  <a:rPr lang="en-US" sz="1200" dirty="0"/>
                  <a:t>!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EE9E58-E580-37D3-83CC-7D954E44C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CFD86FBD-CBB1-27AA-50CB-91B3EC6D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II: Decision Making and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41AE76-993C-2B9B-F709-676D6E2C709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5" r="34694"/>
          <a:stretch/>
        </p:blipFill>
        <p:spPr>
          <a:xfrm>
            <a:off x="7294733" y="1239837"/>
            <a:ext cx="1741762" cy="226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DB6EF6D-9F55-2E94-E703-93CE06F3D06C}"/>
              </a:ext>
            </a:extLst>
          </p:cNvPr>
          <p:cNvSpPr/>
          <p:nvPr/>
        </p:nvSpPr>
        <p:spPr bwMode="gray">
          <a:xfrm>
            <a:off x="7769742" y="1239837"/>
            <a:ext cx="690690" cy="107777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D8323B36-BC24-74D8-7C6A-3C73651FC7E6}"/>
              </a:ext>
            </a:extLst>
          </p:cNvPr>
          <p:cNvCxnSpPr>
            <a:cxnSpLocks/>
          </p:cNvCxnSpPr>
          <p:nvPr/>
        </p:nvCxnSpPr>
        <p:spPr bwMode="gray">
          <a:xfrm flipV="1">
            <a:off x="4932040" y="2715766"/>
            <a:ext cx="2483955" cy="1258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1C1C272-6B30-50CD-72D4-D8C07EE61E90}"/>
              </a:ext>
            </a:extLst>
          </p:cNvPr>
          <p:cNvSpPr txBox="1"/>
          <p:nvPr/>
        </p:nvSpPr>
        <p:spPr bwMode="gray">
          <a:xfrm>
            <a:off x="7974057" y="1056576"/>
            <a:ext cx="910777" cy="21349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dirty="0">
                <a:solidFill>
                  <a:srgbClr val="C00000"/>
                </a:solidFill>
              </a:rPr>
              <a:t>s</a:t>
            </a:r>
            <a:r>
              <a:rPr lang="x-none" sz="800" dirty="0">
                <a:solidFill>
                  <a:srgbClr val="C00000"/>
                </a:solidFill>
              </a:rPr>
              <a:t>earch query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953FCBBF-9AA9-962E-2E7A-1ADCAA44B89E}"/>
              </a:ext>
            </a:extLst>
          </p:cNvPr>
          <p:cNvSpPr/>
          <p:nvPr/>
        </p:nvSpPr>
        <p:spPr bwMode="gray">
          <a:xfrm>
            <a:off x="7415995" y="1712033"/>
            <a:ext cx="1404477" cy="1507790"/>
          </a:xfrm>
          <a:prstGeom prst="roundRect">
            <a:avLst>
              <a:gd name="adj" fmla="val 6893"/>
            </a:avLst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7046D18-9111-8A7E-D96C-1BA87FA092A4}"/>
              </a:ext>
            </a:extLst>
          </p:cNvPr>
          <p:cNvCxnSpPr>
            <a:cxnSpLocks/>
            <a:endCxn id="5" idx="1"/>
          </p:cNvCxnSpPr>
          <p:nvPr/>
        </p:nvCxnSpPr>
        <p:spPr bwMode="gray">
          <a:xfrm flipV="1">
            <a:off x="5508104" y="1293726"/>
            <a:ext cx="2261638" cy="7739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9B41445-9230-6CCF-755F-B9C0B184DC24}"/>
              </a:ext>
            </a:extLst>
          </p:cNvPr>
          <p:cNvSpPr txBox="1"/>
          <p:nvPr/>
        </p:nvSpPr>
        <p:spPr bwMode="gray">
          <a:xfrm>
            <a:off x="8032791" y="1500639"/>
            <a:ext cx="112680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rgbClr val="C00000"/>
                </a:solidFill>
              </a:rPr>
              <a:t>advertisements</a:t>
            </a:r>
            <a:br>
              <a:rPr lang="en-US" sz="800" dirty="0">
                <a:solidFill>
                  <a:srgbClr val="C00000"/>
                </a:solidFill>
              </a:rPr>
            </a:br>
            <a:r>
              <a:rPr lang="en-US" sz="800" dirty="0">
                <a:solidFill>
                  <a:srgbClr val="C00000"/>
                </a:solidFill>
              </a:rPr>
              <a:t>(paid-for content)</a:t>
            </a:r>
            <a:endParaRPr lang="x-none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31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Inference Methods</a:t>
            </a:r>
          </a:p>
          <a:p>
            <a:pPr marL="614125" lvl="1" indent="-342900"/>
            <a:r>
              <a:rPr lang="en-US" altLang="x-none" dirty="0"/>
              <a:t>Bayesian Inference</a:t>
            </a:r>
          </a:p>
          <a:p>
            <a:pPr marL="614125" lvl="1" indent="-342900"/>
            <a:r>
              <a:rPr lang="en-US" altLang="x-none" dirty="0"/>
              <a:t>Maximum Likelihood Estimation</a:t>
            </a:r>
          </a:p>
          <a:p>
            <a:pPr marL="342900" indent="-342900"/>
            <a:r>
              <a:rPr lang="en-US" altLang="x-none" dirty="0"/>
              <a:t>Decision Making 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95D5631-ADE8-71E3-F57C-F7514F78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4A2AA408-5D32-0CA1-ED5B-B4A70E0B470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0" cy="3563938"/>
              </a:xfrm>
            </p:spPr>
            <p:txBody>
              <a:bodyPr/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What is the consequence of each action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given that the truth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b="1" dirty="0"/>
                  <a:t>Loss Function</a:t>
                </a:r>
                <a:r>
                  <a:rPr lang="en-US" dirty="0"/>
                  <a:t>. </a:t>
                </a:r>
                <a:r>
                  <a:rPr lang="en-US" i="1" dirty="0"/>
                  <a:t>A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is a function mapping the outcome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and an action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to a real number representing the "cost" associated with taking the action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i="1" dirty="0"/>
                  <a:t> when the true state of the world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dirty="0"/>
                  <a:t>Losses are given by the domain problem; there are no “true” losses!</a:t>
                </a:r>
                <a:endParaRPr lang="en-US" dirty="0"/>
              </a:p>
              <a:p>
                <a:pPr lvl="1"/>
                <a:r>
                  <a:rPr lang="en-US" sz="1200" b="1" dirty="0"/>
                  <a:t>Decision Making Example 1</a:t>
                </a:r>
                <a:r>
                  <a:rPr lang="en-US" sz="1200" dirty="0"/>
                  <a:t>: Deciding which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advertisement to show</a:t>
                </a:r>
              </a:p>
              <a:p>
                <a:pPr lvl="2"/>
                <a:r>
                  <a:rPr lang="en-US" sz="1200" b="0" dirty="0"/>
                  <a:t>When </a:t>
                </a:r>
                <a:r>
                  <a:rPr lang="en-US" sz="1200" dirty="0"/>
                  <a:t>advertisement</a:t>
                </a:r>
                <a:r>
                  <a:rPr lang="en-US" sz="1200" b="0" dirty="0"/>
                  <a:t>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200" dirty="0"/>
                  <a:t> is chosen and the click happens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), then the utility is the bid amount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dirty="0"/>
                  <a:t> being paid; all other advertisers do not pay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Decision Making Example 2</a:t>
                </a:r>
                <a:r>
                  <a:rPr lang="en-US" sz="1200" dirty="0"/>
                  <a:t>: Giving a treatment after a cancer test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Prediction Example</a:t>
                </a:r>
                <a:r>
                  <a:rPr lang="en-US" sz="1200" dirty="0"/>
                  <a:t>: Predicting the temperature in Potsdam</a:t>
                </a:r>
                <a:endParaRPr lang="en-US" sz="1200" b="1" dirty="0"/>
              </a:p>
              <a:p>
                <a:pPr lvl="2"/>
                <a:r>
                  <a:rPr lang="en-US" sz="1200" dirty="0"/>
                  <a:t>If we predict too high is as bad as too low and losses grow faster than the difference</a:t>
                </a: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A2AA408-5D32-0CA1-ED5B-B4A70E0B4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0" cy="3563938"/>
              </a:xfrm>
              <a:blipFill>
                <a:blip r:embed="rId3"/>
                <a:stretch>
                  <a:fillRect t="-355" r="-185" b="-78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66FC07D2-4BED-3088-4FD8-DA67964B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="" xmlns:a16="http://schemas.microsoft.com/office/drawing/2014/main" id="{F44E51F9-2298-E812-15A4-B5D894F81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37055"/>
              </p:ext>
            </p:extLst>
          </p:nvPr>
        </p:nvGraphicFramePr>
        <p:xfrm>
          <a:off x="7247828" y="1239837"/>
          <a:ext cx="1800669" cy="107763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307431">
                  <a:extLst>
                    <a:ext uri="{9D8B030D-6E8A-4147-A177-3AD203B41FA5}">
                      <a16:colId xmlns="" xmlns:a16="http://schemas.microsoft.com/office/drawing/2014/main" val="1599790253"/>
                    </a:ext>
                  </a:extLst>
                </a:gridCol>
                <a:gridCol w="485127">
                  <a:extLst>
                    <a:ext uri="{9D8B030D-6E8A-4147-A177-3AD203B41FA5}">
                      <a16:colId xmlns="" xmlns:a16="http://schemas.microsoft.com/office/drawing/2014/main" val="1593533083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3693134918"/>
                    </a:ext>
                  </a:extLst>
                </a:gridCol>
                <a:gridCol w="576063">
                  <a:extLst>
                    <a:ext uri="{9D8B030D-6E8A-4147-A177-3AD203B41FA5}">
                      <a16:colId xmlns="" xmlns:a16="http://schemas.microsoft.com/office/drawing/2014/main" val="2530474329"/>
                    </a:ext>
                  </a:extLst>
                </a:gridCol>
              </a:tblGrid>
              <a:tr h="248533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Actions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13583428"/>
                  </a:ext>
                </a:extLst>
              </a:tr>
              <a:tr h="27576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treat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81560400"/>
                  </a:ext>
                </a:extLst>
              </a:tr>
              <a:tr h="248533">
                <a:tc rowSpan="2">
                  <a:txBody>
                    <a:bodyPr/>
                    <a:lstStyle/>
                    <a:p>
                      <a:r>
                        <a:rPr lang="en-US" sz="700" dirty="0"/>
                        <a:t>Outcomes</a:t>
                      </a:r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72237347"/>
                  </a:ext>
                </a:extLst>
              </a:tr>
              <a:tr h="2485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No cancer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45124115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A6A90B94-C02B-B007-2DA9-9BFDCF4CAB20}"/>
              </a:ext>
            </a:extLst>
          </p:cNvPr>
          <p:cNvCxnSpPr>
            <a:cxnSpLocks/>
          </p:cNvCxnSpPr>
          <p:nvPr/>
        </p:nvCxnSpPr>
        <p:spPr bwMode="gray">
          <a:xfrm flipV="1">
            <a:off x="3995936" y="2139702"/>
            <a:ext cx="3251892" cy="17639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B96134FF-4626-B10E-4C35-FFF0A90E62F3}"/>
              </a:ext>
            </a:extLst>
          </p:cNvPr>
          <p:cNvGrpSpPr/>
          <p:nvPr/>
        </p:nvGrpSpPr>
        <p:grpSpPr>
          <a:xfrm>
            <a:off x="7150441" y="2355726"/>
            <a:ext cx="1860460" cy="1223647"/>
            <a:chOff x="7150441" y="2422605"/>
            <a:chExt cx="1860460" cy="1223647"/>
          </a:xfrm>
        </p:grpSpPr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4F751925-E0B4-BC90-7642-62EAE38D9E62}"/>
                </a:ext>
              </a:extLst>
            </p:cNvPr>
            <p:cNvSpPr/>
            <p:nvPr/>
          </p:nvSpPr>
          <p:spPr>
            <a:xfrm>
              <a:off x="7394696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BBF57C12-B9C7-4219-61B5-3C5ED8930518}"/>
                </a:ext>
              </a:extLst>
            </p:cNvPr>
            <p:cNvSpPr/>
            <p:nvPr/>
          </p:nvSpPr>
          <p:spPr>
            <a:xfrm>
              <a:off x="7786978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3B38846E-DA48-4B11-71E6-649E986C64B9}"/>
                </a:ext>
              </a:extLst>
            </p:cNvPr>
            <p:cNvSpPr/>
            <p:nvPr/>
          </p:nvSpPr>
          <p:spPr>
            <a:xfrm>
              <a:off x="8179260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F575F4D6-D19E-533C-D741-0C1760032E35}"/>
                </a:ext>
              </a:extLst>
            </p:cNvPr>
            <p:cNvSpPr/>
            <p:nvPr/>
          </p:nvSpPr>
          <p:spPr>
            <a:xfrm>
              <a:off x="8571539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168B2C10-9B7D-4F86-2E55-278B05D38024}"/>
                </a:ext>
              </a:extLst>
            </p:cNvPr>
            <p:cNvSpPr/>
            <p:nvPr/>
          </p:nvSpPr>
          <p:spPr>
            <a:xfrm>
              <a:off x="8963827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360BEF4A-E91C-80B4-8A94-A1AC1D0BCB52}"/>
                </a:ext>
              </a:extLst>
            </p:cNvPr>
            <p:cNvSpPr/>
            <p:nvPr/>
          </p:nvSpPr>
          <p:spPr>
            <a:xfrm>
              <a:off x="7347622" y="3449893"/>
              <a:ext cx="1663279" cy="795"/>
            </a:xfrm>
            <a:custGeom>
              <a:avLst/>
              <a:gdLst>
                <a:gd name="connsiteX0" fmla="*/ 0 w 1663279"/>
                <a:gd name="connsiteY0" fmla="*/ 0 h 795"/>
                <a:gd name="connsiteX1" fmla="*/ 1663279 w 166327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3279" h="795">
                  <a:moveTo>
                    <a:pt x="0" y="0"/>
                  </a:moveTo>
                  <a:lnTo>
                    <a:pt x="1663279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F83CC320-C1BD-A553-0C98-0458268D900D}"/>
                </a:ext>
              </a:extLst>
            </p:cNvPr>
            <p:cNvSpPr/>
            <p:nvPr/>
          </p:nvSpPr>
          <p:spPr>
            <a:xfrm>
              <a:off x="7347622" y="3138218"/>
              <a:ext cx="1663279" cy="795"/>
            </a:xfrm>
            <a:custGeom>
              <a:avLst/>
              <a:gdLst>
                <a:gd name="connsiteX0" fmla="*/ 0 w 1663279"/>
                <a:gd name="connsiteY0" fmla="*/ 0 h 795"/>
                <a:gd name="connsiteX1" fmla="*/ 1663279 w 166327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3279" h="795">
                  <a:moveTo>
                    <a:pt x="0" y="0"/>
                  </a:moveTo>
                  <a:lnTo>
                    <a:pt x="1663279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2370F487-950A-A197-5E76-03D8FCDC38BB}"/>
                </a:ext>
              </a:extLst>
            </p:cNvPr>
            <p:cNvSpPr/>
            <p:nvPr/>
          </p:nvSpPr>
          <p:spPr>
            <a:xfrm>
              <a:off x="7347622" y="2826541"/>
              <a:ext cx="1663279" cy="795"/>
            </a:xfrm>
            <a:custGeom>
              <a:avLst/>
              <a:gdLst>
                <a:gd name="connsiteX0" fmla="*/ 0 w 1663279"/>
                <a:gd name="connsiteY0" fmla="*/ 0 h 795"/>
                <a:gd name="connsiteX1" fmla="*/ 1663279 w 166327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3279" h="795">
                  <a:moveTo>
                    <a:pt x="0" y="0"/>
                  </a:moveTo>
                  <a:lnTo>
                    <a:pt x="1663279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EA4BAE4A-6712-FEED-53B3-0E9B88059AB5}"/>
                </a:ext>
              </a:extLst>
            </p:cNvPr>
            <p:cNvSpPr/>
            <p:nvPr/>
          </p:nvSpPr>
          <p:spPr>
            <a:xfrm>
              <a:off x="7347622" y="2514862"/>
              <a:ext cx="1663279" cy="795"/>
            </a:xfrm>
            <a:custGeom>
              <a:avLst/>
              <a:gdLst>
                <a:gd name="connsiteX0" fmla="*/ 0 w 1663279"/>
                <a:gd name="connsiteY0" fmla="*/ 0 h 795"/>
                <a:gd name="connsiteX1" fmla="*/ 1663279 w 166327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3279" h="795">
                  <a:moveTo>
                    <a:pt x="0" y="0"/>
                  </a:moveTo>
                  <a:lnTo>
                    <a:pt x="1663279" y="0"/>
                  </a:lnTo>
                </a:path>
              </a:pathLst>
            </a:custGeom>
            <a:noFill/>
            <a:ln w="1588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CAEAAA84-0753-735F-2F1C-55C954A0088F}"/>
                </a:ext>
              </a:extLst>
            </p:cNvPr>
            <p:cNvSpPr/>
            <p:nvPr/>
          </p:nvSpPr>
          <p:spPr>
            <a:xfrm>
              <a:off x="7347622" y="3479817"/>
              <a:ext cx="1663279" cy="795"/>
            </a:xfrm>
            <a:custGeom>
              <a:avLst/>
              <a:gdLst>
                <a:gd name="connsiteX0" fmla="*/ 0 w 1663279"/>
                <a:gd name="connsiteY0" fmla="*/ 0 h 795"/>
                <a:gd name="connsiteX1" fmla="*/ 1663279 w 166327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3279" h="795">
                  <a:moveTo>
                    <a:pt x="0" y="0"/>
                  </a:moveTo>
                  <a:lnTo>
                    <a:pt x="1663279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42310A90-DFBE-AEB2-4DFF-C554C410C069}"/>
                </a:ext>
              </a:extLst>
            </p:cNvPr>
            <p:cNvSpPr/>
            <p:nvPr/>
          </p:nvSpPr>
          <p:spPr>
            <a:xfrm>
              <a:off x="7394696" y="3464775"/>
              <a:ext cx="795" cy="15041"/>
            </a:xfrm>
            <a:custGeom>
              <a:avLst/>
              <a:gdLst>
                <a:gd name="connsiteX0" fmla="*/ 0 w 795"/>
                <a:gd name="connsiteY0" fmla="*/ 15041 h 15041"/>
                <a:gd name="connsiteX1" fmla="*/ 0 w 795"/>
                <a:gd name="connsiteY1" fmla="*/ 0 h 1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5041">
                  <a:moveTo>
                    <a:pt x="0" y="15041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55F194AB-6C34-C70C-1B71-ADF54BC1F417}"/>
                </a:ext>
              </a:extLst>
            </p:cNvPr>
            <p:cNvSpPr/>
            <p:nvPr/>
          </p:nvSpPr>
          <p:spPr>
            <a:xfrm>
              <a:off x="7786978" y="3464775"/>
              <a:ext cx="795" cy="15041"/>
            </a:xfrm>
            <a:custGeom>
              <a:avLst/>
              <a:gdLst>
                <a:gd name="connsiteX0" fmla="*/ 0 w 795"/>
                <a:gd name="connsiteY0" fmla="*/ 15041 h 15041"/>
                <a:gd name="connsiteX1" fmla="*/ 0 w 795"/>
                <a:gd name="connsiteY1" fmla="*/ 0 h 1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5041">
                  <a:moveTo>
                    <a:pt x="0" y="15041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031CA8E0-D627-201F-AB6A-B62BE89B296B}"/>
                </a:ext>
              </a:extLst>
            </p:cNvPr>
            <p:cNvSpPr/>
            <p:nvPr/>
          </p:nvSpPr>
          <p:spPr>
            <a:xfrm>
              <a:off x="8179260" y="3464775"/>
              <a:ext cx="795" cy="15041"/>
            </a:xfrm>
            <a:custGeom>
              <a:avLst/>
              <a:gdLst>
                <a:gd name="connsiteX0" fmla="*/ 0 w 795"/>
                <a:gd name="connsiteY0" fmla="*/ 15041 h 15041"/>
                <a:gd name="connsiteX1" fmla="*/ 0 w 795"/>
                <a:gd name="connsiteY1" fmla="*/ 0 h 1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5041">
                  <a:moveTo>
                    <a:pt x="0" y="15041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E6FABF03-4EEE-9B14-1F2B-C35BF14087B7}"/>
                </a:ext>
              </a:extLst>
            </p:cNvPr>
            <p:cNvSpPr/>
            <p:nvPr/>
          </p:nvSpPr>
          <p:spPr>
            <a:xfrm>
              <a:off x="8571539" y="3464775"/>
              <a:ext cx="795" cy="15041"/>
            </a:xfrm>
            <a:custGeom>
              <a:avLst/>
              <a:gdLst>
                <a:gd name="connsiteX0" fmla="*/ 0 w 795"/>
                <a:gd name="connsiteY0" fmla="*/ 15041 h 15041"/>
                <a:gd name="connsiteX1" fmla="*/ 0 w 795"/>
                <a:gd name="connsiteY1" fmla="*/ 0 h 1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5041">
                  <a:moveTo>
                    <a:pt x="0" y="15041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330D6EC9-14A8-43B1-15CD-C3DEAD2EE992}"/>
                </a:ext>
              </a:extLst>
            </p:cNvPr>
            <p:cNvSpPr/>
            <p:nvPr/>
          </p:nvSpPr>
          <p:spPr>
            <a:xfrm>
              <a:off x="8963827" y="3464775"/>
              <a:ext cx="795" cy="15041"/>
            </a:xfrm>
            <a:custGeom>
              <a:avLst/>
              <a:gdLst>
                <a:gd name="connsiteX0" fmla="*/ 0 w 795"/>
                <a:gd name="connsiteY0" fmla="*/ 15041 h 15041"/>
                <a:gd name="connsiteX1" fmla="*/ 0 w 795"/>
                <a:gd name="connsiteY1" fmla="*/ 0 h 1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5041">
                  <a:moveTo>
                    <a:pt x="0" y="15041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D8DDC367-40B8-E09B-B5B9-9EE8BA3CEDCE}"/>
                </a:ext>
              </a:extLst>
            </p:cNvPr>
            <p:cNvSpPr/>
            <p:nvPr/>
          </p:nvSpPr>
          <p:spPr>
            <a:xfrm>
              <a:off x="7351383" y="3531825"/>
              <a:ext cx="41329" cy="5483"/>
            </a:xfrm>
            <a:custGeom>
              <a:avLst/>
              <a:gdLst>
                <a:gd name="connsiteX0" fmla="*/ 0 w 41329"/>
                <a:gd name="connsiteY0" fmla="*/ 0 h 5483"/>
                <a:gd name="connsiteX1" fmla="*/ 41330 w 41329"/>
                <a:gd name="connsiteY1" fmla="*/ 0 h 5483"/>
                <a:gd name="connsiteX2" fmla="*/ 41330 w 41329"/>
                <a:gd name="connsiteY2" fmla="*/ 5483 h 5483"/>
                <a:gd name="connsiteX3" fmla="*/ 0 w 41329"/>
                <a:gd name="connsiteY3" fmla="*/ 5483 h 5483"/>
                <a:gd name="connsiteX4" fmla="*/ 0 w 41329"/>
                <a:gd name="connsiteY4" fmla="*/ 0 h 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29" h="5483">
                  <a:moveTo>
                    <a:pt x="0" y="0"/>
                  </a:moveTo>
                  <a:lnTo>
                    <a:pt x="41330" y="0"/>
                  </a:lnTo>
                  <a:lnTo>
                    <a:pt x="41330" y="5483"/>
                  </a:lnTo>
                  <a:lnTo>
                    <a:pt x="0" y="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D0CD102F-8D10-5AB8-A887-E4A99621D0CE}"/>
                </a:ext>
              </a:extLst>
            </p:cNvPr>
            <p:cNvSpPr/>
            <p:nvPr/>
          </p:nvSpPr>
          <p:spPr>
            <a:xfrm>
              <a:off x="7402933" y="3507130"/>
              <a:ext cx="35075" cy="48132"/>
            </a:xfrm>
            <a:custGeom>
              <a:avLst/>
              <a:gdLst>
                <a:gd name="connsiteX0" fmla="*/ 21729 w 35075"/>
                <a:gd name="connsiteY0" fmla="*/ 5674 h 48132"/>
                <a:gd name="connsiteX1" fmla="*/ 5287 w 35075"/>
                <a:gd name="connsiteY1" fmla="*/ 31372 h 48132"/>
                <a:gd name="connsiteX2" fmla="*/ 21729 w 35075"/>
                <a:gd name="connsiteY2" fmla="*/ 31372 h 48132"/>
                <a:gd name="connsiteX3" fmla="*/ 21729 w 35075"/>
                <a:gd name="connsiteY3" fmla="*/ 5674 h 48132"/>
                <a:gd name="connsiteX4" fmla="*/ 20020 w 35075"/>
                <a:gd name="connsiteY4" fmla="*/ 0 h 48132"/>
                <a:gd name="connsiteX5" fmla="*/ 28209 w 35075"/>
                <a:gd name="connsiteY5" fmla="*/ 0 h 48132"/>
                <a:gd name="connsiteX6" fmla="*/ 28209 w 35075"/>
                <a:gd name="connsiteY6" fmla="*/ 31372 h 48132"/>
                <a:gd name="connsiteX7" fmla="*/ 35075 w 35075"/>
                <a:gd name="connsiteY7" fmla="*/ 31372 h 48132"/>
                <a:gd name="connsiteX8" fmla="*/ 35075 w 35075"/>
                <a:gd name="connsiteY8" fmla="*/ 36784 h 48132"/>
                <a:gd name="connsiteX9" fmla="*/ 28209 w 35075"/>
                <a:gd name="connsiteY9" fmla="*/ 36784 h 48132"/>
                <a:gd name="connsiteX10" fmla="*/ 28209 w 35075"/>
                <a:gd name="connsiteY10" fmla="*/ 48133 h 48132"/>
                <a:gd name="connsiteX11" fmla="*/ 21729 w 35075"/>
                <a:gd name="connsiteY11" fmla="*/ 48133 h 48132"/>
                <a:gd name="connsiteX12" fmla="*/ 21729 w 35075"/>
                <a:gd name="connsiteY12" fmla="*/ 36784 h 48132"/>
                <a:gd name="connsiteX13" fmla="*/ 0 w 35075"/>
                <a:gd name="connsiteY13" fmla="*/ 36784 h 48132"/>
                <a:gd name="connsiteX14" fmla="*/ 0 w 35075"/>
                <a:gd name="connsiteY14" fmla="*/ 30497 h 48132"/>
                <a:gd name="connsiteX15" fmla="*/ 20020 w 35075"/>
                <a:gd name="connsiteY15" fmla="*/ 0 h 4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075" h="48132">
                  <a:moveTo>
                    <a:pt x="21729" y="5674"/>
                  </a:moveTo>
                  <a:lnTo>
                    <a:pt x="5287" y="31372"/>
                  </a:lnTo>
                  <a:lnTo>
                    <a:pt x="21729" y="31372"/>
                  </a:lnTo>
                  <a:lnTo>
                    <a:pt x="21729" y="5674"/>
                  </a:lnTo>
                  <a:moveTo>
                    <a:pt x="20020" y="0"/>
                  </a:moveTo>
                  <a:lnTo>
                    <a:pt x="28209" y="0"/>
                  </a:lnTo>
                  <a:lnTo>
                    <a:pt x="28209" y="31372"/>
                  </a:lnTo>
                  <a:lnTo>
                    <a:pt x="35075" y="31372"/>
                  </a:lnTo>
                  <a:lnTo>
                    <a:pt x="35075" y="36784"/>
                  </a:lnTo>
                  <a:lnTo>
                    <a:pt x="28209" y="36784"/>
                  </a:lnTo>
                  <a:lnTo>
                    <a:pt x="28209" y="48133"/>
                  </a:lnTo>
                  <a:lnTo>
                    <a:pt x="21729" y="48133"/>
                  </a:lnTo>
                  <a:lnTo>
                    <a:pt x="21729" y="36784"/>
                  </a:lnTo>
                  <a:lnTo>
                    <a:pt x="0" y="36784"/>
                  </a:lnTo>
                  <a:lnTo>
                    <a:pt x="0" y="30497"/>
                  </a:lnTo>
                  <a:lnTo>
                    <a:pt x="2002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0BBC7D5E-46DF-006F-FEE3-50A6A3E2AAAE}"/>
                </a:ext>
              </a:extLst>
            </p:cNvPr>
            <p:cNvSpPr/>
            <p:nvPr/>
          </p:nvSpPr>
          <p:spPr>
            <a:xfrm>
              <a:off x="7745115" y="3531825"/>
              <a:ext cx="41330" cy="5483"/>
            </a:xfrm>
            <a:custGeom>
              <a:avLst/>
              <a:gdLst>
                <a:gd name="connsiteX0" fmla="*/ 0 w 41330"/>
                <a:gd name="connsiteY0" fmla="*/ 0 h 5483"/>
                <a:gd name="connsiteX1" fmla="*/ 41331 w 41330"/>
                <a:gd name="connsiteY1" fmla="*/ 0 h 5483"/>
                <a:gd name="connsiteX2" fmla="*/ 41331 w 41330"/>
                <a:gd name="connsiteY2" fmla="*/ 5483 h 5483"/>
                <a:gd name="connsiteX3" fmla="*/ 0 w 41330"/>
                <a:gd name="connsiteY3" fmla="*/ 5483 h 5483"/>
                <a:gd name="connsiteX4" fmla="*/ 0 w 41330"/>
                <a:gd name="connsiteY4" fmla="*/ 0 h 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30" h="5483">
                  <a:moveTo>
                    <a:pt x="0" y="0"/>
                  </a:moveTo>
                  <a:lnTo>
                    <a:pt x="41331" y="0"/>
                  </a:lnTo>
                  <a:lnTo>
                    <a:pt x="41331" y="5483"/>
                  </a:lnTo>
                  <a:lnTo>
                    <a:pt x="0" y="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FA63DA13-54E5-186A-5AA3-8EB089355BC5}"/>
                </a:ext>
              </a:extLst>
            </p:cNvPr>
            <p:cNvSpPr/>
            <p:nvPr/>
          </p:nvSpPr>
          <p:spPr>
            <a:xfrm>
              <a:off x="7798277" y="3506263"/>
              <a:ext cx="30562" cy="49000"/>
            </a:xfrm>
            <a:custGeom>
              <a:avLst/>
              <a:gdLst>
                <a:gd name="connsiteX0" fmla="*/ 7834 w 30562"/>
                <a:gd name="connsiteY0" fmla="*/ 43517 h 49000"/>
                <a:gd name="connsiteX1" fmla="*/ 30563 w 30562"/>
                <a:gd name="connsiteY1" fmla="*/ 43517 h 49000"/>
                <a:gd name="connsiteX2" fmla="*/ 30563 w 30562"/>
                <a:gd name="connsiteY2" fmla="*/ 49000 h 49000"/>
                <a:gd name="connsiteX3" fmla="*/ 0 w 30562"/>
                <a:gd name="connsiteY3" fmla="*/ 49000 h 49000"/>
                <a:gd name="connsiteX4" fmla="*/ 0 w 30562"/>
                <a:gd name="connsiteY4" fmla="*/ 43517 h 49000"/>
                <a:gd name="connsiteX5" fmla="*/ 10091 w 30562"/>
                <a:gd name="connsiteY5" fmla="*/ 33234 h 49000"/>
                <a:gd name="connsiteX6" fmla="*/ 18151 w 30562"/>
                <a:gd name="connsiteY6" fmla="*/ 24886 h 49000"/>
                <a:gd name="connsiteX7" fmla="*/ 22503 w 30562"/>
                <a:gd name="connsiteY7" fmla="*/ 18957 h 49000"/>
                <a:gd name="connsiteX8" fmla="*/ 23761 w 30562"/>
                <a:gd name="connsiteY8" fmla="*/ 14150 h 49000"/>
                <a:gd name="connsiteX9" fmla="*/ 21052 w 30562"/>
                <a:gd name="connsiteY9" fmla="*/ 7895 h 49000"/>
                <a:gd name="connsiteX10" fmla="*/ 14056 w 30562"/>
                <a:gd name="connsiteY10" fmla="*/ 5475 h 49000"/>
                <a:gd name="connsiteX11" fmla="*/ 7576 w 30562"/>
                <a:gd name="connsiteY11" fmla="*/ 6542 h 49000"/>
                <a:gd name="connsiteX12" fmla="*/ 323 w 30562"/>
                <a:gd name="connsiteY12" fmla="*/ 9765 h 49000"/>
                <a:gd name="connsiteX13" fmla="*/ 323 w 30562"/>
                <a:gd name="connsiteY13" fmla="*/ 3191 h 49000"/>
                <a:gd name="connsiteX14" fmla="*/ 7674 w 30562"/>
                <a:gd name="connsiteY14" fmla="*/ 804 h 49000"/>
                <a:gd name="connsiteX15" fmla="*/ 13927 w 30562"/>
                <a:gd name="connsiteY15" fmla="*/ 0 h 49000"/>
                <a:gd name="connsiteX16" fmla="*/ 25856 w 30562"/>
                <a:gd name="connsiteY16" fmla="*/ 3740 h 49000"/>
                <a:gd name="connsiteX17" fmla="*/ 30305 w 30562"/>
                <a:gd name="connsiteY17" fmla="*/ 13728 h 49000"/>
                <a:gd name="connsiteX18" fmla="*/ 29176 w 30562"/>
                <a:gd name="connsiteY18" fmla="*/ 19371 h 49000"/>
                <a:gd name="connsiteX19" fmla="*/ 25146 w 30562"/>
                <a:gd name="connsiteY19" fmla="*/ 25626 h 49000"/>
                <a:gd name="connsiteX20" fmla="*/ 20021 w 30562"/>
                <a:gd name="connsiteY20" fmla="*/ 31046 h 49000"/>
                <a:gd name="connsiteX21" fmla="*/ 7834 w 30562"/>
                <a:gd name="connsiteY21" fmla="*/ 43517 h 4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562" h="49000">
                  <a:moveTo>
                    <a:pt x="7834" y="43517"/>
                  </a:moveTo>
                  <a:lnTo>
                    <a:pt x="30563" y="43517"/>
                  </a:lnTo>
                  <a:lnTo>
                    <a:pt x="30563" y="49000"/>
                  </a:lnTo>
                  <a:lnTo>
                    <a:pt x="0" y="49000"/>
                  </a:lnTo>
                  <a:lnTo>
                    <a:pt x="0" y="43517"/>
                  </a:lnTo>
                  <a:cubicBezTo>
                    <a:pt x="2472" y="40962"/>
                    <a:pt x="5836" y="37532"/>
                    <a:pt x="10091" y="33234"/>
                  </a:cubicBezTo>
                  <a:cubicBezTo>
                    <a:pt x="14368" y="28913"/>
                    <a:pt x="17055" y="26135"/>
                    <a:pt x="18151" y="24886"/>
                  </a:cubicBezTo>
                  <a:cubicBezTo>
                    <a:pt x="20235" y="22538"/>
                    <a:pt x="21686" y="20565"/>
                    <a:pt x="22503" y="18957"/>
                  </a:cubicBezTo>
                  <a:cubicBezTo>
                    <a:pt x="23341" y="17326"/>
                    <a:pt x="23761" y="15718"/>
                    <a:pt x="23761" y="14150"/>
                  </a:cubicBezTo>
                  <a:cubicBezTo>
                    <a:pt x="23761" y="11595"/>
                    <a:pt x="22858" y="9510"/>
                    <a:pt x="21052" y="7895"/>
                  </a:cubicBezTo>
                  <a:cubicBezTo>
                    <a:pt x="19269" y="6279"/>
                    <a:pt x="16936" y="5475"/>
                    <a:pt x="14056" y="5475"/>
                  </a:cubicBezTo>
                  <a:cubicBezTo>
                    <a:pt x="12015" y="5475"/>
                    <a:pt x="9855" y="5833"/>
                    <a:pt x="7576" y="6542"/>
                  </a:cubicBezTo>
                  <a:cubicBezTo>
                    <a:pt x="5320" y="7250"/>
                    <a:pt x="2902" y="8324"/>
                    <a:pt x="323" y="9765"/>
                  </a:cubicBezTo>
                  <a:lnTo>
                    <a:pt x="323" y="3191"/>
                  </a:lnTo>
                  <a:cubicBezTo>
                    <a:pt x="2945" y="2133"/>
                    <a:pt x="5395" y="1337"/>
                    <a:pt x="7674" y="804"/>
                  </a:cubicBezTo>
                  <a:cubicBezTo>
                    <a:pt x="9952" y="271"/>
                    <a:pt x="12036" y="0"/>
                    <a:pt x="13927" y="0"/>
                  </a:cubicBezTo>
                  <a:cubicBezTo>
                    <a:pt x="18913" y="0"/>
                    <a:pt x="22890" y="1249"/>
                    <a:pt x="25856" y="3740"/>
                  </a:cubicBezTo>
                  <a:cubicBezTo>
                    <a:pt x="28822" y="6231"/>
                    <a:pt x="30305" y="9558"/>
                    <a:pt x="30305" y="13728"/>
                  </a:cubicBezTo>
                  <a:cubicBezTo>
                    <a:pt x="30305" y="15710"/>
                    <a:pt x="29928" y="17588"/>
                    <a:pt x="29176" y="19371"/>
                  </a:cubicBezTo>
                  <a:cubicBezTo>
                    <a:pt x="28446" y="21130"/>
                    <a:pt x="27102" y="23215"/>
                    <a:pt x="25146" y="25626"/>
                  </a:cubicBezTo>
                  <a:cubicBezTo>
                    <a:pt x="24609" y="26255"/>
                    <a:pt x="22901" y="28061"/>
                    <a:pt x="20021" y="31046"/>
                  </a:cubicBezTo>
                  <a:cubicBezTo>
                    <a:pt x="17141" y="34014"/>
                    <a:pt x="13078" y="38169"/>
                    <a:pt x="7834" y="4351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F7188374-E7A9-0063-472F-463E7E011C85}"/>
                </a:ext>
              </a:extLst>
            </p:cNvPr>
            <p:cNvSpPr/>
            <p:nvPr/>
          </p:nvSpPr>
          <p:spPr>
            <a:xfrm>
              <a:off x="8162627" y="3506263"/>
              <a:ext cx="33266" cy="49931"/>
            </a:xfrm>
            <a:custGeom>
              <a:avLst/>
              <a:gdLst>
                <a:gd name="connsiteX0" fmla="*/ 16633 w 33266"/>
                <a:gd name="connsiteY0" fmla="*/ 5157 h 49931"/>
                <a:gd name="connsiteX1" fmla="*/ 9057 w 33266"/>
                <a:gd name="connsiteY1" fmla="*/ 10123 h 49931"/>
                <a:gd name="connsiteX2" fmla="*/ 6542 w 33266"/>
                <a:gd name="connsiteY2" fmla="*/ 24982 h 49931"/>
                <a:gd name="connsiteX3" fmla="*/ 9057 w 33266"/>
                <a:gd name="connsiteY3" fmla="*/ 39848 h 49931"/>
                <a:gd name="connsiteX4" fmla="*/ 16633 w 33266"/>
                <a:gd name="connsiteY4" fmla="*/ 44774 h 49931"/>
                <a:gd name="connsiteX5" fmla="*/ 24210 w 33266"/>
                <a:gd name="connsiteY5" fmla="*/ 39848 h 49931"/>
                <a:gd name="connsiteX6" fmla="*/ 26756 w 33266"/>
                <a:gd name="connsiteY6" fmla="*/ 24982 h 49931"/>
                <a:gd name="connsiteX7" fmla="*/ 24210 w 33266"/>
                <a:gd name="connsiteY7" fmla="*/ 10123 h 49931"/>
                <a:gd name="connsiteX8" fmla="*/ 16633 w 33266"/>
                <a:gd name="connsiteY8" fmla="*/ 5157 h 49931"/>
                <a:gd name="connsiteX9" fmla="*/ 16633 w 33266"/>
                <a:gd name="connsiteY9" fmla="*/ 0 h 49931"/>
                <a:gd name="connsiteX10" fmla="*/ 28977 w 33266"/>
                <a:gd name="connsiteY10" fmla="*/ 6414 h 49931"/>
                <a:gd name="connsiteX11" fmla="*/ 33266 w 33266"/>
                <a:gd name="connsiteY11" fmla="*/ 24982 h 49931"/>
                <a:gd name="connsiteX12" fmla="*/ 28977 w 33266"/>
                <a:gd name="connsiteY12" fmla="*/ 43549 h 49931"/>
                <a:gd name="connsiteX13" fmla="*/ 16633 w 33266"/>
                <a:gd name="connsiteY13" fmla="*/ 49931 h 49931"/>
                <a:gd name="connsiteX14" fmla="*/ 4250 w 33266"/>
                <a:gd name="connsiteY14" fmla="*/ 43549 h 49931"/>
                <a:gd name="connsiteX15" fmla="*/ 0 w 33266"/>
                <a:gd name="connsiteY15" fmla="*/ 24982 h 49931"/>
                <a:gd name="connsiteX16" fmla="*/ 4250 w 33266"/>
                <a:gd name="connsiteY16" fmla="*/ 6414 h 49931"/>
                <a:gd name="connsiteX17" fmla="*/ 16633 w 33266"/>
                <a:gd name="connsiteY17" fmla="*/ 0 h 4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66" h="49931">
                  <a:moveTo>
                    <a:pt x="16633" y="5157"/>
                  </a:moveTo>
                  <a:cubicBezTo>
                    <a:pt x="13283" y="5157"/>
                    <a:pt x="10752" y="6812"/>
                    <a:pt x="9057" y="10123"/>
                  </a:cubicBezTo>
                  <a:cubicBezTo>
                    <a:pt x="7377" y="13410"/>
                    <a:pt x="6542" y="18360"/>
                    <a:pt x="6542" y="24982"/>
                  </a:cubicBezTo>
                  <a:cubicBezTo>
                    <a:pt x="6542" y="31579"/>
                    <a:pt x="7377" y="36537"/>
                    <a:pt x="9057" y="39848"/>
                  </a:cubicBezTo>
                  <a:cubicBezTo>
                    <a:pt x="10752" y="43135"/>
                    <a:pt x="13283" y="44774"/>
                    <a:pt x="16633" y="44774"/>
                  </a:cubicBezTo>
                  <a:cubicBezTo>
                    <a:pt x="20008" y="44774"/>
                    <a:pt x="22530" y="43135"/>
                    <a:pt x="24210" y="39848"/>
                  </a:cubicBezTo>
                  <a:cubicBezTo>
                    <a:pt x="25905" y="36537"/>
                    <a:pt x="26756" y="31579"/>
                    <a:pt x="26756" y="24982"/>
                  </a:cubicBezTo>
                  <a:cubicBezTo>
                    <a:pt x="26756" y="18360"/>
                    <a:pt x="25905" y="13410"/>
                    <a:pt x="24210" y="10123"/>
                  </a:cubicBezTo>
                  <a:cubicBezTo>
                    <a:pt x="22530" y="6812"/>
                    <a:pt x="20008" y="5157"/>
                    <a:pt x="16633" y="5157"/>
                  </a:cubicBezTo>
                  <a:moveTo>
                    <a:pt x="16633" y="0"/>
                  </a:moveTo>
                  <a:cubicBezTo>
                    <a:pt x="22029" y="0"/>
                    <a:pt x="26143" y="2141"/>
                    <a:pt x="28977" y="6414"/>
                  </a:cubicBezTo>
                  <a:cubicBezTo>
                    <a:pt x="31834" y="10672"/>
                    <a:pt x="33266" y="16856"/>
                    <a:pt x="33266" y="24982"/>
                  </a:cubicBezTo>
                  <a:cubicBezTo>
                    <a:pt x="33266" y="33083"/>
                    <a:pt x="31834" y="39275"/>
                    <a:pt x="28977" y="43549"/>
                  </a:cubicBezTo>
                  <a:cubicBezTo>
                    <a:pt x="26143" y="47806"/>
                    <a:pt x="22029" y="49931"/>
                    <a:pt x="16633" y="49931"/>
                  </a:cubicBezTo>
                  <a:cubicBezTo>
                    <a:pt x="11237" y="49931"/>
                    <a:pt x="7107" y="47806"/>
                    <a:pt x="4250" y="43549"/>
                  </a:cubicBezTo>
                  <a:cubicBezTo>
                    <a:pt x="1417" y="39275"/>
                    <a:pt x="0" y="33083"/>
                    <a:pt x="0" y="24982"/>
                  </a:cubicBezTo>
                  <a:cubicBezTo>
                    <a:pt x="0" y="16856"/>
                    <a:pt x="1417" y="10672"/>
                    <a:pt x="4250" y="6414"/>
                  </a:cubicBezTo>
                  <a:cubicBezTo>
                    <a:pt x="7107" y="2141"/>
                    <a:pt x="11237" y="0"/>
                    <a:pt x="16633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F1F934D8-BBB9-E6ED-21E2-A215C1923BA4}"/>
                </a:ext>
              </a:extLst>
            </p:cNvPr>
            <p:cNvSpPr/>
            <p:nvPr/>
          </p:nvSpPr>
          <p:spPr>
            <a:xfrm>
              <a:off x="8556259" y="3506263"/>
              <a:ext cx="30560" cy="49000"/>
            </a:xfrm>
            <a:custGeom>
              <a:avLst/>
              <a:gdLst>
                <a:gd name="connsiteX0" fmla="*/ 7839 w 30560"/>
                <a:gd name="connsiteY0" fmla="*/ 43517 h 49000"/>
                <a:gd name="connsiteX1" fmla="*/ 30560 w 30560"/>
                <a:gd name="connsiteY1" fmla="*/ 43517 h 49000"/>
                <a:gd name="connsiteX2" fmla="*/ 30560 w 30560"/>
                <a:gd name="connsiteY2" fmla="*/ 49000 h 49000"/>
                <a:gd name="connsiteX3" fmla="*/ 0 w 30560"/>
                <a:gd name="connsiteY3" fmla="*/ 49000 h 49000"/>
                <a:gd name="connsiteX4" fmla="*/ 0 w 30560"/>
                <a:gd name="connsiteY4" fmla="*/ 43517 h 49000"/>
                <a:gd name="connsiteX5" fmla="*/ 10091 w 30560"/>
                <a:gd name="connsiteY5" fmla="*/ 33234 h 49000"/>
                <a:gd name="connsiteX6" fmla="*/ 18153 w 30560"/>
                <a:gd name="connsiteY6" fmla="*/ 24886 h 49000"/>
                <a:gd name="connsiteX7" fmla="*/ 22506 w 30560"/>
                <a:gd name="connsiteY7" fmla="*/ 18957 h 49000"/>
                <a:gd name="connsiteX8" fmla="*/ 23764 w 30560"/>
                <a:gd name="connsiteY8" fmla="*/ 14150 h 49000"/>
                <a:gd name="connsiteX9" fmla="*/ 21050 w 30560"/>
                <a:gd name="connsiteY9" fmla="*/ 7895 h 49000"/>
                <a:gd name="connsiteX10" fmla="*/ 14055 w 30560"/>
                <a:gd name="connsiteY10" fmla="*/ 5475 h 49000"/>
                <a:gd name="connsiteX11" fmla="*/ 7576 w 30560"/>
                <a:gd name="connsiteY11" fmla="*/ 6542 h 49000"/>
                <a:gd name="connsiteX12" fmla="*/ 326 w 30560"/>
                <a:gd name="connsiteY12" fmla="*/ 9765 h 49000"/>
                <a:gd name="connsiteX13" fmla="*/ 326 w 30560"/>
                <a:gd name="connsiteY13" fmla="*/ 3191 h 49000"/>
                <a:gd name="connsiteX14" fmla="*/ 7672 w 30560"/>
                <a:gd name="connsiteY14" fmla="*/ 804 h 49000"/>
                <a:gd name="connsiteX15" fmla="*/ 13927 w 30560"/>
                <a:gd name="connsiteY15" fmla="*/ 0 h 49000"/>
                <a:gd name="connsiteX16" fmla="*/ 25857 w 30560"/>
                <a:gd name="connsiteY16" fmla="*/ 3740 h 49000"/>
                <a:gd name="connsiteX17" fmla="*/ 30306 w 30560"/>
                <a:gd name="connsiteY17" fmla="*/ 13728 h 49000"/>
                <a:gd name="connsiteX18" fmla="*/ 29176 w 30560"/>
                <a:gd name="connsiteY18" fmla="*/ 19371 h 49000"/>
                <a:gd name="connsiteX19" fmla="*/ 25149 w 30560"/>
                <a:gd name="connsiteY19" fmla="*/ 25626 h 49000"/>
                <a:gd name="connsiteX20" fmla="*/ 20023 w 30560"/>
                <a:gd name="connsiteY20" fmla="*/ 31046 h 49000"/>
                <a:gd name="connsiteX21" fmla="*/ 7839 w 30560"/>
                <a:gd name="connsiteY21" fmla="*/ 43517 h 4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560" h="49000">
                  <a:moveTo>
                    <a:pt x="7839" y="43517"/>
                  </a:moveTo>
                  <a:lnTo>
                    <a:pt x="30560" y="43517"/>
                  </a:lnTo>
                  <a:lnTo>
                    <a:pt x="30560" y="49000"/>
                  </a:lnTo>
                  <a:lnTo>
                    <a:pt x="0" y="49000"/>
                  </a:lnTo>
                  <a:lnTo>
                    <a:pt x="0" y="43517"/>
                  </a:lnTo>
                  <a:cubicBezTo>
                    <a:pt x="2475" y="40962"/>
                    <a:pt x="5833" y="37532"/>
                    <a:pt x="10091" y="33234"/>
                  </a:cubicBezTo>
                  <a:cubicBezTo>
                    <a:pt x="14365" y="28913"/>
                    <a:pt x="17055" y="26135"/>
                    <a:pt x="18153" y="24886"/>
                  </a:cubicBezTo>
                  <a:cubicBezTo>
                    <a:pt x="20238" y="22538"/>
                    <a:pt x="21687" y="20565"/>
                    <a:pt x="22506" y="18957"/>
                  </a:cubicBezTo>
                  <a:cubicBezTo>
                    <a:pt x="23342" y="17326"/>
                    <a:pt x="23764" y="15718"/>
                    <a:pt x="23764" y="14150"/>
                  </a:cubicBezTo>
                  <a:cubicBezTo>
                    <a:pt x="23764" y="11595"/>
                    <a:pt x="22857" y="9510"/>
                    <a:pt x="21050" y="7895"/>
                  </a:cubicBezTo>
                  <a:cubicBezTo>
                    <a:pt x="19267" y="6279"/>
                    <a:pt x="16936" y="5475"/>
                    <a:pt x="14055" y="5475"/>
                  </a:cubicBezTo>
                  <a:cubicBezTo>
                    <a:pt x="12017" y="5475"/>
                    <a:pt x="9861" y="5833"/>
                    <a:pt x="7576" y="6542"/>
                  </a:cubicBezTo>
                  <a:cubicBezTo>
                    <a:pt x="5324" y="7250"/>
                    <a:pt x="2905" y="8324"/>
                    <a:pt x="326" y="9765"/>
                  </a:cubicBezTo>
                  <a:lnTo>
                    <a:pt x="326" y="3191"/>
                  </a:lnTo>
                  <a:cubicBezTo>
                    <a:pt x="2945" y="2133"/>
                    <a:pt x="5396" y="1337"/>
                    <a:pt x="7672" y="804"/>
                  </a:cubicBezTo>
                  <a:cubicBezTo>
                    <a:pt x="9956" y="271"/>
                    <a:pt x="12041" y="0"/>
                    <a:pt x="13927" y="0"/>
                  </a:cubicBezTo>
                  <a:cubicBezTo>
                    <a:pt x="18917" y="0"/>
                    <a:pt x="22888" y="1249"/>
                    <a:pt x="25857" y="3740"/>
                  </a:cubicBezTo>
                  <a:cubicBezTo>
                    <a:pt x="28825" y="6231"/>
                    <a:pt x="30306" y="9558"/>
                    <a:pt x="30306" y="13728"/>
                  </a:cubicBezTo>
                  <a:cubicBezTo>
                    <a:pt x="30306" y="15710"/>
                    <a:pt x="29932" y="17588"/>
                    <a:pt x="29176" y="19371"/>
                  </a:cubicBezTo>
                  <a:cubicBezTo>
                    <a:pt x="28443" y="21130"/>
                    <a:pt x="27099" y="23215"/>
                    <a:pt x="25149" y="25626"/>
                  </a:cubicBezTo>
                  <a:cubicBezTo>
                    <a:pt x="24615" y="26255"/>
                    <a:pt x="22904" y="28061"/>
                    <a:pt x="20023" y="31046"/>
                  </a:cubicBezTo>
                  <a:cubicBezTo>
                    <a:pt x="17143" y="34014"/>
                    <a:pt x="13084" y="38169"/>
                    <a:pt x="7839" y="4351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C09178A0-ABB0-7E63-CDC5-2800D01F9B74}"/>
                </a:ext>
              </a:extLst>
            </p:cNvPr>
            <p:cNvSpPr/>
            <p:nvPr/>
          </p:nvSpPr>
          <p:spPr>
            <a:xfrm>
              <a:off x="8946286" y="3507130"/>
              <a:ext cx="35072" cy="48132"/>
            </a:xfrm>
            <a:custGeom>
              <a:avLst/>
              <a:gdLst>
                <a:gd name="connsiteX0" fmla="*/ 21727 w 35072"/>
                <a:gd name="connsiteY0" fmla="*/ 5674 h 48132"/>
                <a:gd name="connsiteX1" fmla="*/ 5284 w 35072"/>
                <a:gd name="connsiteY1" fmla="*/ 31372 h 48132"/>
                <a:gd name="connsiteX2" fmla="*/ 21727 w 35072"/>
                <a:gd name="connsiteY2" fmla="*/ 31372 h 48132"/>
                <a:gd name="connsiteX3" fmla="*/ 21727 w 35072"/>
                <a:gd name="connsiteY3" fmla="*/ 5674 h 48132"/>
                <a:gd name="connsiteX4" fmla="*/ 20023 w 35072"/>
                <a:gd name="connsiteY4" fmla="*/ 0 h 48132"/>
                <a:gd name="connsiteX5" fmla="*/ 28205 w 35072"/>
                <a:gd name="connsiteY5" fmla="*/ 0 h 48132"/>
                <a:gd name="connsiteX6" fmla="*/ 28205 w 35072"/>
                <a:gd name="connsiteY6" fmla="*/ 31372 h 48132"/>
                <a:gd name="connsiteX7" fmla="*/ 35073 w 35072"/>
                <a:gd name="connsiteY7" fmla="*/ 31372 h 48132"/>
                <a:gd name="connsiteX8" fmla="*/ 35073 w 35072"/>
                <a:gd name="connsiteY8" fmla="*/ 36784 h 48132"/>
                <a:gd name="connsiteX9" fmla="*/ 28205 w 35072"/>
                <a:gd name="connsiteY9" fmla="*/ 36784 h 48132"/>
                <a:gd name="connsiteX10" fmla="*/ 28205 w 35072"/>
                <a:gd name="connsiteY10" fmla="*/ 48133 h 48132"/>
                <a:gd name="connsiteX11" fmla="*/ 21727 w 35072"/>
                <a:gd name="connsiteY11" fmla="*/ 48133 h 48132"/>
                <a:gd name="connsiteX12" fmla="*/ 21727 w 35072"/>
                <a:gd name="connsiteY12" fmla="*/ 36784 h 48132"/>
                <a:gd name="connsiteX13" fmla="*/ 0 w 35072"/>
                <a:gd name="connsiteY13" fmla="*/ 36784 h 48132"/>
                <a:gd name="connsiteX14" fmla="*/ 0 w 35072"/>
                <a:gd name="connsiteY14" fmla="*/ 30497 h 48132"/>
                <a:gd name="connsiteX15" fmla="*/ 20023 w 35072"/>
                <a:gd name="connsiteY15" fmla="*/ 0 h 4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072" h="48132">
                  <a:moveTo>
                    <a:pt x="21727" y="5674"/>
                  </a:moveTo>
                  <a:lnTo>
                    <a:pt x="5284" y="31372"/>
                  </a:lnTo>
                  <a:lnTo>
                    <a:pt x="21727" y="31372"/>
                  </a:lnTo>
                  <a:lnTo>
                    <a:pt x="21727" y="5674"/>
                  </a:lnTo>
                  <a:moveTo>
                    <a:pt x="20023" y="0"/>
                  </a:moveTo>
                  <a:lnTo>
                    <a:pt x="28205" y="0"/>
                  </a:lnTo>
                  <a:lnTo>
                    <a:pt x="28205" y="31372"/>
                  </a:lnTo>
                  <a:lnTo>
                    <a:pt x="35073" y="31372"/>
                  </a:lnTo>
                  <a:lnTo>
                    <a:pt x="35073" y="36784"/>
                  </a:lnTo>
                  <a:lnTo>
                    <a:pt x="28205" y="36784"/>
                  </a:lnTo>
                  <a:lnTo>
                    <a:pt x="28205" y="48133"/>
                  </a:lnTo>
                  <a:lnTo>
                    <a:pt x="21727" y="48133"/>
                  </a:lnTo>
                  <a:lnTo>
                    <a:pt x="21727" y="36784"/>
                  </a:lnTo>
                  <a:lnTo>
                    <a:pt x="0" y="36784"/>
                  </a:lnTo>
                  <a:lnTo>
                    <a:pt x="0" y="30497"/>
                  </a:lnTo>
                  <a:lnTo>
                    <a:pt x="20023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649A2F1F-0E03-F262-94C3-75F7B9C432AE}"/>
                </a:ext>
              </a:extLst>
            </p:cNvPr>
            <p:cNvSpPr/>
            <p:nvPr/>
          </p:nvSpPr>
          <p:spPr>
            <a:xfrm>
              <a:off x="8090898" y="3596854"/>
              <a:ext cx="35232" cy="49398"/>
            </a:xfrm>
            <a:custGeom>
              <a:avLst/>
              <a:gdLst>
                <a:gd name="connsiteX0" fmla="*/ 35232 w 35232"/>
                <a:gd name="connsiteY0" fmla="*/ 2905 h 49398"/>
                <a:gd name="connsiteX1" fmla="*/ 34898 w 35232"/>
                <a:gd name="connsiteY1" fmla="*/ 4656 h 49398"/>
                <a:gd name="connsiteX2" fmla="*/ 27592 w 35232"/>
                <a:gd name="connsiteY2" fmla="*/ 33807 h 49398"/>
                <a:gd name="connsiteX3" fmla="*/ 20764 w 35232"/>
                <a:gd name="connsiteY3" fmla="*/ 44846 h 49398"/>
                <a:gd name="connsiteX4" fmla="*/ 9693 w 35232"/>
                <a:gd name="connsiteY4" fmla="*/ 49398 h 49398"/>
                <a:gd name="connsiteX5" fmla="*/ 3876 w 35232"/>
                <a:gd name="connsiteY5" fmla="*/ 47496 h 49398"/>
                <a:gd name="connsiteX6" fmla="*/ 1608 w 35232"/>
                <a:gd name="connsiteY6" fmla="*/ 42761 h 49398"/>
                <a:gd name="connsiteX7" fmla="*/ 2945 w 35232"/>
                <a:gd name="connsiteY7" fmla="*/ 38996 h 49398"/>
                <a:gd name="connsiteX8" fmla="*/ 5889 w 35232"/>
                <a:gd name="connsiteY8" fmla="*/ 37803 h 49398"/>
                <a:gd name="connsiteX9" fmla="*/ 6972 w 35232"/>
                <a:gd name="connsiteY9" fmla="*/ 37946 h 49398"/>
                <a:gd name="connsiteX10" fmla="*/ 8126 w 35232"/>
                <a:gd name="connsiteY10" fmla="*/ 38734 h 49398"/>
                <a:gd name="connsiteX11" fmla="*/ 8722 w 35232"/>
                <a:gd name="connsiteY11" fmla="*/ 40445 h 49398"/>
                <a:gd name="connsiteX12" fmla="*/ 7194 w 35232"/>
                <a:gd name="connsiteY12" fmla="*/ 43580 h 49398"/>
                <a:gd name="connsiteX13" fmla="*/ 5746 w 35232"/>
                <a:gd name="connsiteY13" fmla="*/ 44360 h 49398"/>
                <a:gd name="connsiteX14" fmla="*/ 3916 w 35232"/>
                <a:gd name="connsiteY14" fmla="*/ 44512 h 49398"/>
                <a:gd name="connsiteX15" fmla="*/ 5181 w 35232"/>
                <a:gd name="connsiteY15" fmla="*/ 46262 h 49398"/>
                <a:gd name="connsiteX16" fmla="*/ 6940 w 35232"/>
                <a:gd name="connsiteY16" fmla="*/ 47233 h 49398"/>
                <a:gd name="connsiteX17" fmla="*/ 8468 w 35232"/>
                <a:gd name="connsiteY17" fmla="*/ 47607 h 49398"/>
                <a:gd name="connsiteX18" fmla="*/ 9693 w 35232"/>
                <a:gd name="connsiteY18" fmla="*/ 47719 h 49398"/>
                <a:gd name="connsiteX19" fmla="*/ 18121 w 35232"/>
                <a:gd name="connsiteY19" fmla="*/ 42904 h 49398"/>
                <a:gd name="connsiteX20" fmla="*/ 19984 w 35232"/>
                <a:gd name="connsiteY20" fmla="*/ 39999 h 49398"/>
                <a:gd name="connsiteX21" fmla="*/ 21400 w 35232"/>
                <a:gd name="connsiteY21" fmla="*/ 36832 h 49398"/>
                <a:gd name="connsiteX22" fmla="*/ 22260 w 35232"/>
                <a:gd name="connsiteY22" fmla="*/ 34182 h 49398"/>
                <a:gd name="connsiteX23" fmla="*/ 23079 w 35232"/>
                <a:gd name="connsiteY23" fmla="*/ 31125 h 49398"/>
                <a:gd name="connsiteX24" fmla="*/ 15360 w 35232"/>
                <a:gd name="connsiteY24" fmla="*/ 34595 h 49398"/>
                <a:gd name="connsiteX25" fmla="*/ 11970 w 35232"/>
                <a:gd name="connsiteY25" fmla="*/ 34110 h 49398"/>
                <a:gd name="connsiteX26" fmla="*/ 9025 w 35232"/>
                <a:gd name="connsiteY26" fmla="*/ 32622 h 49398"/>
                <a:gd name="connsiteX27" fmla="*/ 6820 w 35232"/>
                <a:gd name="connsiteY27" fmla="*/ 29749 h 49398"/>
                <a:gd name="connsiteX28" fmla="*/ 6040 w 35232"/>
                <a:gd name="connsiteY28" fmla="*/ 25499 h 49398"/>
                <a:gd name="connsiteX29" fmla="*/ 7051 w 35232"/>
                <a:gd name="connsiteY29" fmla="*/ 19419 h 49398"/>
                <a:gd name="connsiteX30" fmla="*/ 10481 w 35232"/>
                <a:gd name="connsiteY30" fmla="*/ 9463 h 49398"/>
                <a:gd name="connsiteX31" fmla="*/ 11779 w 35232"/>
                <a:gd name="connsiteY31" fmla="*/ 4099 h 49398"/>
                <a:gd name="connsiteX32" fmla="*/ 11595 w 35232"/>
                <a:gd name="connsiteY32" fmla="*/ 2722 h 49398"/>
                <a:gd name="connsiteX33" fmla="*/ 11038 w 35232"/>
                <a:gd name="connsiteY33" fmla="*/ 1974 h 49398"/>
                <a:gd name="connsiteX34" fmla="*/ 10441 w 35232"/>
                <a:gd name="connsiteY34" fmla="*/ 1711 h 49398"/>
                <a:gd name="connsiteX35" fmla="*/ 9884 w 35232"/>
                <a:gd name="connsiteY35" fmla="*/ 1671 h 49398"/>
                <a:gd name="connsiteX36" fmla="*/ 5635 w 35232"/>
                <a:gd name="connsiteY36" fmla="*/ 3908 h 49398"/>
                <a:gd name="connsiteX37" fmla="*/ 2165 w 35232"/>
                <a:gd name="connsiteY37" fmla="*/ 11142 h 49398"/>
                <a:gd name="connsiteX38" fmla="*/ 1679 w 35232"/>
                <a:gd name="connsiteY38" fmla="*/ 12304 h 49398"/>
                <a:gd name="connsiteX39" fmla="*/ 931 w 35232"/>
                <a:gd name="connsiteY39" fmla="*/ 12527 h 49398"/>
                <a:gd name="connsiteX40" fmla="*/ 0 w 35232"/>
                <a:gd name="connsiteY40" fmla="*/ 11739 h 49398"/>
                <a:gd name="connsiteX41" fmla="*/ 334 w 35232"/>
                <a:gd name="connsiteY41" fmla="*/ 10290 h 49398"/>
                <a:gd name="connsiteX42" fmla="*/ 1456 w 35232"/>
                <a:gd name="connsiteY42" fmla="*/ 7338 h 49398"/>
                <a:gd name="connsiteX43" fmla="*/ 3390 w 35232"/>
                <a:gd name="connsiteY43" fmla="*/ 3947 h 49398"/>
                <a:gd name="connsiteX44" fmla="*/ 6263 w 35232"/>
                <a:gd name="connsiteY44" fmla="*/ 1154 h 49398"/>
                <a:gd name="connsiteX45" fmla="*/ 10107 w 35232"/>
                <a:gd name="connsiteY45" fmla="*/ 0 h 49398"/>
                <a:gd name="connsiteX46" fmla="*/ 14620 w 35232"/>
                <a:gd name="connsiteY46" fmla="*/ 1823 h 49398"/>
                <a:gd name="connsiteX47" fmla="*/ 16370 w 35232"/>
                <a:gd name="connsiteY47" fmla="*/ 6263 h 49398"/>
                <a:gd name="connsiteX48" fmla="*/ 16068 w 35232"/>
                <a:gd name="connsiteY48" fmla="*/ 8309 h 49398"/>
                <a:gd name="connsiteX49" fmla="*/ 14843 w 35232"/>
                <a:gd name="connsiteY49" fmla="*/ 11739 h 49398"/>
                <a:gd name="connsiteX50" fmla="*/ 10927 w 35232"/>
                <a:gd name="connsiteY50" fmla="*/ 26724 h 49398"/>
                <a:gd name="connsiteX51" fmla="*/ 11110 w 35232"/>
                <a:gd name="connsiteY51" fmla="*/ 28929 h 49398"/>
                <a:gd name="connsiteX52" fmla="*/ 11818 w 35232"/>
                <a:gd name="connsiteY52" fmla="*/ 30863 h 49398"/>
                <a:gd name="connsiteX53" fmla="*/ 13275 w 35232"/>
                <a:gd name="connsiteY53" fmla="*/ 32359 h 49398"/>
                <a:gd name="connsiteX54" fmla="*/ 15662 w 35232"/>
                <a:gd name="connsiteY54" fmla="*/ 32876 h 49398"/>
                <a:gd name="connsiteX55" fmla="*/ 19052 w 35232"/>
                <a:gd name="connsiteY55" fmla="*/ 32057 h 49398"/>
                <a:gd name="connsiteX56" fmla="*/ 21774 w 35232"/>
                <a:gd name="connsiteY56" fmla="*/ 30043 h 49398"/>
                <a:gd name="connsiteX57" fmla="*/ 23485 w 35232"/>
                <a:gd name="connsiteY57" fmla="*/ 27918 h 49398"/>
                <a:gd name="connsiteX58" fmla="*/ 24305 w 35232"/>
                <a:gd name="connsiteY58" fmla="*/ 26390 h 49398"/>
                <a:gd name="connsiteX59" fmla="*/ 27735 w 35232"/>
                <a:gd name="connsiteY59" fmla="*/ 12670 h 49398"/>
                <a:gd name="connsiteX60" fmla="*/ 29271 w 35232"/>
                <a:gd name="connsiteY60" fmla="*/ 6558 h 49398"/>
                <a:gd name="connsiteX61" fmla="*/ 30314 w 35232"/>
                <a:gd name="connsiteY61" fmla="*/ 2419 h 49398"/>
                <a:gd name="connsiteX62" fmla="*/ 31539 w 35232"/>
                <a:gd name="connsiteY62" fmla="*/ 1226 h 49398"/>
                <a:gd name="connsiteX63" fmla="*/ 32996 w 35232"/>
                <a:gd name="connsiteY63" fmla="*/ 820 h 49398"/>
                <a:gd name="connsiteX64" fmla="*/ 34564 w 35232"/>
                <a:gd name="connsiteY64" fmla="*/ 1377 h 49398"/>
                <a:gd name="connsiteX65" fmla="*/ 35232 w 35232"/>
                <a:gd name="connsiteY65" fmla="*/ 2905 h 4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5232" h="49398">
                  <a:moveTo>
                    <a:pt x="35232" y="2905"/>
                  </a:moveTo>
                  <a:cubicBezTo>
                    <a:pt x="35232" y="3255"/>
                    <a:pt x="35121" y="3836"/>
                    <a:pt x="34898" y="4656"/>
                  </a:cubicBezTo>
                  <a:lnTo>
                    <a:pt x="27592" y="33807"/>
                  </a:lnTo>
                  <a:cubicBezTo>
                    <a:pt x="26517" y="38137"/>
                    <a:pt x="24241" y="41814"/>
                    <a:pt x="20764" y="44846"/>
                  </a:cubicBezTo>
                  <a:cubicBezTo>
                    <a:pt x="17310" y="47878"/>
                    <a:pt x="13617" y="49398"/>
                    <a:pt x="9693" y="49398"/>
                  </a:cubicBezTo>
                  <a:cubicBezTo>
                    <a:pt x="7330" y="49398"/>
                    <a:pt x="5396" y="48761"/>
                    <a:pt x="3876" y="47496"/>
                  </a:cubicBezTo>
                  <a:cubicBezTo>
                    <a:pt x="2364" y="46246"/>
                    <a:pt x="1608" y="44671"/>
                    <a:pt x="1608" y="42761"/>
                  </a:cubicBezTo>
                  <a:cubicBezTo>
                    <a:pt x="1608" y="41066"/>
                    <a:pt x="2053" y="39816"/>
                    <a:pt x="2945" y="38996"/>
                  </a:cubicBezTo>
                  <a:cubicBezTo>
                    <a:pt x="3844" y="38201"/>
                    <a:pt x="4823" y="37803"/>
                    <a:pt x="5889" y="37803"/>
                  </a:cubicBezTo>
                  <a:cubicBezTo>
                    <a:pt x="6239" y="37803"/>
                    <a:pt x="6598" y="37850"/>
                    <a:pt x="6972" y="37946"/>
                  </a:cubicBezTo>
                  <a:cubicBezTo>
                    <a:pt x="7346" y="38049"/>
                    <a:pt x="7728" y="38312"/>
                    <a:pt x="8126" y="38734"/>
                  </a:cubicBezTo>
                  <a:cubicBezTo>
                    <a:pt x="8523" y="39156"/>
                    <a:pt x="8722" y="39721"/>
                    <a:pt x="8722" y="40445"/>
                  </a:cubicBezTo>
                  <a:cubicBezTo>
                    <a:pt x="8722" y="41615"/>
                    <a:pt x="8213" y="42657"/>
                    <a:pt x="7194" y="43580"/>
                  </a:cubicBezTo>
                  <a:cubicBezTo>
                    <a:pt x="6701" y="44002"/>
                    <a:pt x="6216" y="44257"/>
                    <a:pt x="5746" y="44360"/>
                  </a:cubicBezTo>
                  <a:cubicBezTo>
                    <a:pt x="5292" y="44464"/>
                    <a:pt x="4688" y="44512"/>
                    <a:pt x="3916" y="44512"/>
                  </a:cubicBezTo>
                  <a:cubicBezTo>
                    <a:pt x="4210" y="45204"/>
                    <a:pt x="4632" y="45793"/>
                    <a:pt x="5181" y="46262"/>
                  </a:cubicBezTo>
                  <a:cubicBezTo>
                    <a:pt x="5730" y="46732"/>
                    <a:pt x="6311" y="47058"/>
                    <a:pt x="6940" y="47233"/>
                  </a:cubicBezTo>
                  <a:cubicBezTo>
                    <a:pt x="7561" y="47432"/>
                    <a:pt x="8070" y="47552"/>
                    <a:pt x="8468" y="47607"/>
                  </a:cubicBezTo>
                  <a:cubicBezTo>
                    <a:pt x="8890" y="47679"/>
                    <a:pt x="9295" y="47719"/>
                    <a:pt x="9693" y="47719"/>
                  </a:cubicBezTo>
                  <a:cubicBezTo>
                    <a:pt x="12877" y="47719"/>
                    <a:pt x="15686" y="46111"/>
                    <a:pt x="18121" y="42904"/>
                  </a:cubicBezTo>
                  <a:cubicBezTo>
                    <a:pt x="18846" y="41941"/>
                    <a:pt x="19466" y="40970"/>
                    <a:pt x="19984" y="39999"/>
                  </a:cubicBezTo>
                  <a:cubicBezTo>
                    <a:pt x="20533" y="39052"/>
                    <a:pt x="21002" y="38002"/>
                    <a:pt x="21400" y="36832"/>
                  </a:cubicBezTo>
                  <a:cubicBezTo>
                    <a:pt x="21798" y="35686"/>
                    <a:pt x="22085" y="34802"/>
                    <a:pt x="22260" y="34182"/>
                  </a:cubicBezTo>
                  <a:cubicBezTo>
                    <a:pt x="22459" y="33561"/>
                    <a:pt x="22729" y="32542"/>
                    <a:pt x="23079" y="31125"/>
                  </a:cubicBezTo>
                  <a:cubicBezTo>
                    <a:pt x="20764" y="33441"/>
                    <a:pt x="18193" y="34595"/>
                    <a:pt x="15360" y="34595"/>
                  </a:cubicBezTo>
                  <a:cubicBezTo>
                    <a:pt x="14166" y="34595"/>
                    <a:pt x="13036" y="34436"/>
                    <a:pt x="11970" y="34110"/>
                  </a:cubicBezTo>
                  <a:cubicBezTo>
                    <a:pt x="10927" y="33784"/>
                    <a:pt x="9940" y="33290"/>
                    <a:pt x="9025" y="32622"/>
                  </a:cubicBezTo>
                  <a:cubicBezTo>
                    <a:pt x="8110" y="31921"/>
                    <a:pt x="7370" y="30966"/>
                    <a:pt x="6820" y="29749"/>
                  </a:cubicBezTo>
                  <a:cubicBezTo>
                    <a:pt x="6303" y="28531"/>
                    <a:pt x="6040" y="27114"/>
                    <a:pt x="6040" y="25499"/>
                  </a:cubicBezTo>
                  <a:cubicBezTo>
                    <a:pt x="6040" y="23788"/>
                    <a:pt x="6375" y="21758"/>
                    <a:pt x="7051" y="19419"/>
                  </a:cubicBezTo>
                  <a:cubicBezTo>
                    <a:pt x="7720" y="17087"/>
                    <a:pt x="8866" y="13768"/>
                    <a:pt x="10481" y="9463"/>
                  </a:cubicBezTo>
                  <a:cubicBezTo>
                    <a:pt x="11349" y="7051"/>
                    <a:pt x="11779" y="5268"/>
                    <a:pt x="11779" y="4099"/>
                  </a:cubicBezTo>
                  <a:cubicBezTo>
                    <a:pt x="11779" y="3526"/>
                    <a:pt x="11715" y="3064"/>
                    <a:pt x="11595" y="2722"/>
                  </a:cubicBezTo>
                  <a:cubicBezTo>
                    <a:pt x="11476" y="2348"/>
                    <a:pt x="11285" y="2093"/>
                    <a:pt x="11038" y="1974"/>
                  </a:cubicBezTo>
                  <a:cubicBezTo>
                    <a:pt x="10792" y="1823"/>
                    <a:pt x="10593" y="1735"/>
                    <a:pt x="10441" y="1711"/>
                  </a:cubicBezTo>
                  <a:cubicBezTo>
                    <a:pt x="10314" y="1687"/>
                    <a:pt x="10131" y="1671"/>
                    <a:pt x="9884" y="1671"/>
                  </a:cubicBezTo>
                  <a:cubicBezTo>
                    <a:pt x="8412" y="1671"/>
                    <a:pt x="6995" y="2419"/>
                    <a:pt x="5635" y="3908"/>
                  </a:cubicBezTo>
                  <a:cubicBezTo>
                    <a:pt x="4266" y="5404"/>
                    <a:pt x="3112" y="7815"/>
                    <a:pt x="2165" y="11142"/>
                  </a:cubicBezTo>
                  <a:cubicBezTo>
                    <a:pt x="1966" y="11763"/>
                    <a:pt x="1799" y="12153"/>
                    <a:pt x="1679" y="12304"/>
                  </a:cubicBezTo>
                  <a:cubicBezTo>
                    <a:pt x="1560" y="12455"/>
                    <a:pt x="1305" y="12527"/>
                    <a:pt x="931" y="12527"/>
                  </a:cubicBezTo>
                  <a:cubicBezTo>
                    <a:pt x="310" y="12503"/>
                    <a:pt x="0" y="12240"/>
                    <a:pt x="0" y="11739"/>
                  </a:cubicBezTo>
                  <a:cubicBezTo>
                    <a:pt x="0" y="11540"/>
                    <a:pt x="111" y="11062"/>
                    <a:pt x="334" y="10290"/>
                  </a:cubicBezTo>
                  <a:cubicBezTo>
                    <a:pt x="565" y="9494"/>
                    <a:pt x="939" y="8508"/>
                    <a:pt x="1456" y="7338"/>
                  </a:cubicBezTo>
                  <a:cubicBezTo>
                    <a:pt x="2006" y="6152"/>
                    <a:pt x="2650" y="5022"/>
                    <a:pt x="3390" y="3947"/>
                  </a:cubicBezTo>
                  <a:cubicBezTo>
                    <a:pt x="4138" y="2857"/>
                    <a:pt x="5093" y="1926"/>
                    <a:pt x="6263" y="1154"/>
                  </a:cubicBezTo>
                  <a:cubicBezTo>
                    <a:pt x="7457" y="382"/>
                    <a:pt x="8738" y="0"/>
                    <a:pt x="10107" y="0"/>
                  </a:cubicBezTo>
                  <a:cubicBezTo>
                    <a:pt x="11970" y="0"/>
                    <a:pt x="13474" y="605"/>
                    <a:pt x="14620" y="1823"/>
                  </a:cubicBezTo>
                  <a:cubicBezTo>
                    <a:pt x="15790" y="3016"/>
                    <a:pt x="16370" y="4497"/>
                    <a:pt x="16370" y="6263"/>
                  </a:cubicBezTo>
                  <a:cubicBezTo>
                    <a:pt x="16370" y="6980"/>
                    <a:pt x="16267" y="7664"/>
                    <a:pt x="16068" y="8309"/>
                  </a:cubicBezTo>
                  <a:cubicBezTo>
                    <a:pt x="15893" y="8929"/>
                    <a:pt x="15487" y="10075"/>
                    <a:pt x="14843" y="11739"/>
                  </a:cubicBezTo>
                  <a:cubicBezTo>
                    <a:pt x="12232" y="18448"/>
                    <a:pt x="10927" y="23446"/>
                    <a:pt x="10927" y="26724"/>
                  </a:cubicBezTo>
                  <a:cubicBezTo>
                    <a:pt x="10927" y="27520"/>
                    <a:pt x="10991" y="28252"/>
                    <a:pt x="11110" y="28929"/>
                  </a:cubicBezTo>
                  <a:cubicBezTo>
                    <a:pt x="11261" y="29574"/>
                    <a:pt x="11492" y="30218"/>
                    <a:pt x="11818" y="30863"/>
                  </a:cubicBezTo>
                  <a:cubicBezTo>
                    <a:pt x="12145" y="31484"/>
                    <a:pt x="12630" y="31985"/>
                    <a:pt x="13275" y="32359"/>
                  </a:cubicBezTo>
                  <a:cubicBezTo>
                    <a:pt x="13943" y="32701"/>
                    <a:pt x="14739" y="32876"/>
                    <a:pt x="15662" y="32876"/>
                  </a:cubicBezTo>
                  <a:cubicBezTo>
                    <a:pt x="16832" y="32876"/>
                    <a:pt x="17962" y="32606"/>
                    <a:pt x="19052" y="32057"/>
                  </a:cubicBezTo>
                  <a:cubicBezTo>
                    <a:pt x="20175" y="31492"/>
                    <a:pt x="21082" y="30815"/>
                    <a:pt x="21774" y="30043"/>
                  </a:cubicBezTo>
                  <a:cubicBezTo>
                    <a:pt x="22499" y="29271"/>
                    <a:pt x="23064" y="28563"/>
                    <a:pt x="23485" y="27918"/>
                  </a:cubicBezTo>
                  <a:cubicBezTo>
                    <a:pt x="23939" y="27250"/>
                    <a:pt x="24210" y="26740"/>
                    <a:pt x="24305" y="26390"/>
                  </a:cubicBezTo>
                  <a:lnTo>
                    <a:pt x="27735" y="12670"/>
                  </a:lnTo>
                  <a:lnTo>
                    <a:pt x="29271" y="6558"/>
                  </a:lnTo>
                  <a:cubicBezTo>
                    <a:pt x="29741" y="4345"/>
                    <a:pt x="30091" y="2968"/>
                    <a:pt x="30314" y="2419"/>
                  </a:cubicBezTo>
                  <a:cubicBezTo>
                    <a:pt x="30608" y="1902"/>
                    <a:pt x="31022" y="1504"/>
                    <a:pt x="31539" y="1226"/>
                  </a:cubicBezTo>
                  <a:cubicBezTo>
                    <a:pt x="32065" y="955"/>
                    <a:pt x="32550" y="820"/>
                    <a:pt x="32996" y="820"/>
                  </a:cubicBezTo>
                  <a:cubicBezTo>
                    <a:pt x="33616" y="820"/>
                    <a:pt x="34142" y="1003"/>
                    <a:pt x="34564" y="1377"/>
                  </a:cubicBezTo>
                  <a:cubicBezTo>
                    <a:pt x="35009" y="1751"/>
                    <a:pt x="35232" y="2260"/>
                    <a:pt x="35232" y="290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3A797D6D-1042-EE3B-A333-51338261FB36}"/>
                </a:ext>
              </a:extLst>
            </p:cNvPr>
            <p:cNvSpPr/>
            <p:nvPr/>
          </p:nvSpPr>
          <p:spPr>
            <a:xfrm>
              <a:off x="8149113" y="3609977"/>
              <a:ext cx="50854" cy="3056"/>
            </a:xfrm>
            <a:custGeom>
              <a:avLst/>
              <a:gdLst>
                <a:gd name="connsiteX0" fmla="*/ 50401 w 50854"/>
                <a:gd name="connsiteY0" fmla="*/ 446 h 3056"/>
                <a:gd name="connsiteX1" fmla="*/ 50854 w 50854"/>
                <a:gd name="connsiteY1" fmla="*/ 1528 h 3056"/>
                <a:gd name="connsiteX2" fmla="*/ 50401 w 50854"/>
                <a:gd name="connsiteY2" fmla="*/ 2602 h 3056"/>
                <a:gd name="connsiteX3" fmla="*/ 49326 w 50854"/>
                <a:gd name="connsiteY3" fmla="*/ 3056 h 3056"/>
                <a:gd name="connsiteX4" fmla="*/ 1528 w 50854"/>
                <a:gd name="connsiteY4" fmla="*/ 3056 h 3056"/>
                <a:gd name="connsiteX5" fmla="*/ 446 w 50854"/>
                <a:gd name="connsiteY5" fmla="*/ 2602 h 3056"/>
                <a:gd name="connsiteX6" fmla="*/ 0 w 50854"/>
                <a:gd name="connsiteY6" fmla="*/ 1528 h 3056"/>
                <a:gd name="connsiteX7" fmla="*/ 446 w 50854"/>
                <a:gd name="connsiteY7" fmla="*/ 446 h 3056"/>
                <a:gd name="connsiteX8" fmla="*/ 1528 w 50854"/>
                <a:gd name="connsiteY8" fmla="*/ 0 h 3056"/>
                <a:gd name="connsiteX9" fmla="*/ 49326 w 50854"/>
                <a:gd name="connsiteY9" fmla="*/ 0 h 3056"/>
                <a:gd name="connsiteX10" fmla="*/ 50401 w 50854"/>
                <a:gd name="connsiteY10" fmla="*/ 446 h 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54" h="3056">
                  <a:moveTo>
                    <a:pt x="50401" y="446"/>
                  </a:moveTo>
                  <a:cubicBezTo>
                    <a:pt x="50703" y="740"/>
                    <a:pt x="50854" y="1106"/>
                    <a:pt x="50854" y="1528"/>
                  </a:cubicBezTo>
                  <a:cubicBezTo>
                    <a:pt x="50854" y="1950"/>
                    <a:pt x="50703" y="2308"/>
                    <a:pt x="50401" y="2602"/>
                  </a:cubicBezTo>
                  <a:cubicBezTo>
                    <a:pt x="50106" y="2905"/>
                    <a:pt x="49748" y="3056"/>
                    <a:pt x="49326" y="3056"/>
                  </a:cubicBezTo>
                  <a:lnTo>
                    <a:pt x="1528" y="3056"/>
                  </a:lnTo>
                  <a:cubicBezTo>
                    <a:pt x="1106" y="3056"/>
                    <a:pt x="740" y="2905"/>
                    <a:pt x="446" y="2602"/>
                  </a:cubicBezTo>
                  <a:cubicBezTo>
                    <a:pt x="151" y="2308"/>
                    <a:pt x="0" y="1950"/>
                    <a:pt x="0" y="1528"/>
                  </a:cubicBezTo>
                  <a:cubicBezTo>
                    <a:pt x="0" y="1106"/>
                    <a:pt x="151" y="740"/>
                    <a:pt x="446" y="446"/>
                  </a:cubicBezTo>
                  <a:cubicBezTo>
                    <a:pt x="740" y="151"/>
                    <a:pt x="1106" y="0"/>
                    <a:pt x="1528" y="0"/>
                  </a:cubicBezTo>
                  <a:lnTo>
                    <a:pt x="49326" y="0"/>
                  </a:lnTo>
                  <a:cubicBezTo>
                    <a:pt x="49748" y="0"/>
                    <a:pt x="50106" y="151"/>
                    <a:pt x="50401" y="44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74FAF5CE-BEAB-796C-883D-EA44C0F90342}"/>
                </a:ext>
              </a:extLst>
            </p:cNvPr>
            <p:cNvSpPr/>
            <p:nvPr/>
          </p:nvSpPr>
          <p:spPr>
            <a:xfrm>
              <a:off x="8244034" y="3580873"/>
              <a:ext cx="19442" cy="7854"/>
            </a:xfrm>
            <a:custGeom>
              <a:avLst/>
              <a:gdLst>
                <a:gd name="connsiteX0" fmla="*/ 19442 w 19442"/>
                <a:gd name="connsiteY0" fmla="*/ 6781 h 7854"/>
                <a:gd name="connsiteX1" fmla="*/ 18790 w 19442"/>
                <a:gd name="connsiteY1" fmla="*/ 7855 h 7854"/>
                <a:gd name="connsiteX2" fmla="*/ 9701 w 19442"/>
                <a:gd name="connsiteY2" fmla="*/ 3311 h 7854"/>
                <a:gd name="connsiteX3" fmla="*/ 621 w 19442"/>
                <a:gd name="connsiteY3" fmla="*/ 7855 h 7854"/>
                <a:gd name="connsiteX4" fmla="*/ 0 w 19442"/>
                <a:gd name="connsiteY4" fmla="*/ 6781 h 7854"/>
                <a:gd name="connsiteX5" fmla="*/ 9701 w 19442"/>
                <a:gd name="connsiteY5" fmla="*/ 0 h 7854"/>
                <a:gd name="connsiteX6" fmla="*/ 19442 w 19442"/>
                <a:gd name="connsiteY6" fmla="*/ 6781 h 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42" h="7854">
                  <a:moveTo>
                    <a:pt x="19442" y="6781"/>
                  </a:moveTo>
                  <a:lnTo>
                    <a:pt x="18790" y="7855"/>
                  </a:lnTo>
                  <a:cubicBezTo>
                    <a:pt x="16092" y="6685"/>
                    <a:pt x="13060" y="5173"/>
                    <a:pt x="9701" y="3311"/>
                  </a:cubicBezTo>
                  <a:cubicBezTo>
                    <a:pt x="6351" y="5173"/>
                    <a:pt x="3319" y="6685"/>
                    <a:pt x="621" y="7855"/>
                  </a:cubicBezTo>
                  <a:lnTo>
                    <a:pt x="0" y="6781"/>
                  </a:lnTo>
                  <a:cubicBezTo>
                    <a:pt x="2937" y="4226"/>
                    <a:pt x="6176" y="1966"/>
                    <a:pt x="9701" y="0"/>
                  </a:cubicBezTo>
                  <a:cubicBezTo>
                    <a:pt x="13275" y="1982"/>
                    <a:pt x="16522" y="4242"/>
                    <a:pt x="19442" y="6781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636C11D4-8566-616B-C45C-CE7130D4D0EA}"/>
                </a:ext>
              </a:extLst>
            </p:cNvPr>
            <p:cNvSpPr/>
            <p:nvPr/>
          </p:nvSpPr>
          <p:spPr>
            <a:xfrm>
              <a:off x="8230703" y="3596854"/>
              <a:ext cx="35231" cy="49398"/>
            </a:xfrm>
            <a:custGeom>
              <a:avLst/>
              <a:gdLst>
                <a:gd name="connsiteX0" fmla="*/ 35232 w 35231"/>
                <a:gd name="connsiteY0" fmla="*/ 2905 h 49398"/>
                <a:gd name="connsiteX1" fmla="*/ 34898 w 35231"/>
                <a:gd name="connsiteY1" fmla="*/ 4656 h 49398"/>
                <a:gd name="connsiteX2" fmla="*/ 27584 w 35231"/>
                <a:gd name="connsiteY2" fmla="*/ 33807 h 49398"/>
                <a:gd name="connsiteX3" fmla="*/ 20764 w 35231"/>
                <a:gd name="connsiteY3" fmla="*/ 44846 h 49398"/>
                <a:gd name="connsiteX4" fmla="*/ 9693 w 35231"/>
                <a:gd name="connsiteY4" fmla="*/ 49398 h 49398"/>
                <a:gd name="connsiteX5" fmla="*/ 3876 w 35231"/>
                <a:gd name="connsiteY5" fmla="*/ 47496 h 49398"/>
                <a:gd name="connsiteX6" fmla="*/ 1600 w 35231"/>
                <a:gd name="connsiteY6" fmla="*/ 42761 h 49398"/>
                <a:gd name="connsiteX7" fmla="*/ 2945 w 35231"/>
                <a:gd name="connsiteY7" fmla="*/ 38996 h 49398"/>
                <a:gd name="connsiteX8" fmla="*/ 5889 w 35231"/>
                <a:gd name="connsiteY8" fmla="*/ 37803 h 49398"/>
                <a:gd name="connsiteX9" fmla="*/ 6972 w 35231"/>
                <a:gd name="connsiteY9" fmla="*/ 37946 h 49398"/>
                <a:gd name="connsiteX10" fmla="*/ 8126 w 35231"/>
                <a:gd name="connsiteY10" fmla="*/ 38734 h 49398"/>
                <a:gd name="connsiteX11" fmla="*/ 8722 w 35231"/>
                <a:gd name="connsiteY11" fmla="*/ 40445 h 49398"/>
                <a:gd name="connsiteX12" fmla="*/ 7194 w 35231"/>
                <a:gd name="connsiteY12" fmla="*/ 43580 h 49398"/>
                <a:gd name="connsiteX13" fmla="*/ 5738 w 35231"/>
                <a:gd name="connsiteY13" fmla="*/ 44360 h 49398"/>
                <a:gd name="connsiteX14" fmla="*/ 3915 w 35231"/>
                <a:gd name="connsiteY14" fmla="*/ 44512 h 49398"/>
                <a:gd name="connsiteX15" fmla="*/ 5181 w 35231"/>
                <a:gd name="connsiteY15" fmla="*/ 46262 h 49398"/>
                <a:gd name="connsiteX16" fmla="*/ 6932 w 35231"/>
                <a:gd name="connsiteY16" fmla="*/ 47233 h 49398"/>
                <a:gd name="connsiteX17" fmla="*/ 8460 w 35231"/>
                <a:gd name="connsiteY17" fmla="*/ 47607 h 49398"/>
                <a:gd name="connsiteX18" fmla="*/ 9693 w 35231"/>
                <a:gd name="connsiteY18" fmla="*/ 47719 h 49398"/>
                <a:gd name="connsiteX19" fmla="*/ 18121 w 35231"/>
                <a:gd name="connsiteY19" fmla="*/ 42904 h 49398"/>
                <a:gd name="connsiteX20" fmla="*/ 19984 w 35231"/>
                <a:gd name="connsiteY20" fmla="*/ 39999 h 49398"/>
                <a:gd name="connsiteX21" fmla="*/ 21400 w 35231"/>
                <a:gd name="connsiteY21" fmla="*/ 36832 h 49398"/>
                <a:gd name="connsiteX22" fmla="*/ 22260 w 35231"/>
                <a:gd name="connsiteY22" fmla="*/ 34182 h 49398"/>
                <a:gd name="connsiteX23" fmla="*/ 23079 w 35231"/>
                <a:gd name="connsiteY23" fmla="*/ 31125 h 49398"/>
                <a:gd name="connsiteX24" fmla="*/ 15360 w 35231"/>
                <a:gd name="connsiteY24" fmla="*/ 34595 h 49398"/>
                <a:gd name="connsiteX25" fmla="*/ 11969 w 35231"/>
                <a:gd name="connsiteY25" fmla="*/ 34110 h 49398"/>
                <a:gd name="connsiteX26" fmla="*/ 9025 w 35231"/>
                <a:gd name="connsiteY26" fmla="*/ 32622 h 49398"/>
                <a:gd name="connsiteX27" fmla="*/ 6820 w 35231"/>
                <a:gd name="connsiteY27" fmla="*/ 29749 h 49398"/>
                <a:gd name="connsiteX28" fmla="*/ 6040 w 35231"/>
                <a:gd name="connsiteY28" fmla="*/ 25499 h 49398"/>
                <a:gd name="connsiteX29" fmla="*/ 7043 w 35231"/>
                <a:gd name="connsiteY29" fmla="*/ 19419 h 49398"/>
                <a:gd name="connsiteX30" fmla="*/ 10473 w 35231"/>
                <a:gd name="connsiteY30" fmla="*/ 9463 h 49398"/>
                <a:gd name="connsiteX31" fmla="*/ 11778 w 35231"/>
                <a:gd name="connsiteY31" fmla="*/ 4099 h 49398"/>
                <a:gd name="connsiteX32" fmla="*/ 11595 w 35231"/>
                <a:gd name="connsiteY32" fmla="*/ 2722 h 49398"/>
                <a:gd name="connsiteX33" fmla="*/ 11038 w 35231"/>
                <a:gd name="connsiteY33" fmla="*/ 1974 h 49398"/>
                <a:gd name="connsiteX34" fmla="*/ 10441 w 35231"/>
                <a:gd name="connsiteY34" fmla="*/ 1711 h 49398"/>
                <a:gd name="connsiteX35" fmla="*/ 9876 w 35231"/>
                <a:gd name="connsiteY35" fmla="*/ 1671 h 49398"/>
                <a:gd name="connsiteX36" fmla="*/ 5627 w 35231"/>
                <a:gd name="connsiteY36" fmla="*/ 3908 h 49398"/>
                <a:gd name="connsiteX37" fmla="*/ 2165 w 35231"/>
                <a:gd name="connsiteY37" fmla="*/ 11142 h 49398"/>
                <a:gd name="connsiteX38" fmla="*/ 1679 w 35231"/>
                <a:gd name="connsiteY38" fmla="*/ 12304 h 49398"/>
                <a:gd name="connsiteX39" fmla="*/ 931 w 35231"/>
                <a:gd name="connsiteY39" fmla="*/ 12527 h 49398"/>
                <a:gd name="connsiteX40" fmla="*/ 0 w 35231"/>
                <a:gd name="connsiteY40" fmla="*/ 11739 h 49398"/>
                <a:gd name="connsiteX41" fmla="*/ 334 w 35231"/>
                <a:gd name="connsiteY41" fmla="*/ 10290 h 49398"/>
                <a:gd name="connsiteX42" fmla="*/ 1456 w 35231"/>
                <a:gd name="connsiteY42" fmla="*/ 7338 h 49398"/>
                <a:gd name="connsiteX43" fmla="*/ 3390 w 35231"/>
                <a:gd name="connsiteY43" fmla="*/ 3947 h 49398"/>
                <a:gd name="connsiteX44" fmla="*/ 6263 w 35231"/>
                <a:gd name="connsiteY44" fmla="*/ 1154 h 49398"/>
                <a:gd name="connsiteX45" fmla="*/ 10099 w 35231"/>
                <a:gd name="connsiteY45" fmla="*/ 0 h 49398"/>
                <a:gd name="connsiteX46" fmla="*/ 14612 w 35231"/>
                <a:gd name="connsiteY46" fmla="*/ 1823 h 49398"/>
                <a:gd name="connsiteX47" fmla="*/ 16362 w 35231"/>
                <a:gd name="connsiteY47" fmla="*/ 6263 h 49398"/>
                <a:gd name="connsiteX48" fmla="*/ 16068 w 35231"/>
                <a:gd name="connsiteY48" fmla="*/ 8309 h 49398"/>
                <a:gd name="connsiteX49" fmla="*/ 14835 w 35231"/>
                <a:gd name="connsiteY49" fmla="*/ 11739 h 49398"/>
                <a:gd name="connsiteX50" fmla="*/ 10927 w 35231"/>
                <a:gd name="connsiteY50" fmla="*/ 26724 h 49398"/>
                <a:gd name="connsiteX51" fmla="*/ 11110 w 35231"/>
                <a:gd name="connsiteY51" fmla="*/ 28929 h 49398"/>
                <a:gd name="connsiteX52" fmla="*/ 11818 w 35231"/>
                <a:gd name="connsiteY52" fmla="*/ 30863 h 49398"/>
                <a:gd name="connsiteX53" fmla="*/ 13275 w 35231"/>
                <a:gd name="connsiteY53" fmla="*/ 32359 h 49398"/>
                <a:gd name="connsiteX54" fmla="*/ 15654 w 35231"/>
                <a:gd name="connsiteY54" fmla="*/ 32876 h 49398"/>
                <a:gd name="connsiteX55" fmla="*/ 19052 w 35231"/>
                <a:gd name="connsiteY55" fmla="*/ 32057 h 49398"/>
                <a:gd name="connsiteX56" fmla="*/ 21774 w 35231"/>
                <a:gd name="connsiteY56" fmla="*/ 30043 h 49398"/>
                <a:gd name="connsiteX57" fmla="*/ 23485 w 35231"/>
                <a:gd name="connsiteY57" fmla="*/ 27918 h 49398"/>
                <a:gd name="connsiteX58" fmla="*/ 24305 w 35231"/>
                <a:gd name="connsiteY58" fmla="*/ 26390 h 49398"/>
                <a:gd name="connsiteX59" fmla="*/ 27735 w 35231"/>
                <a:gd name="connsiteY59" fmla="*/ 12670 h 49398"/>
                <a:gd name="connsiteX60" fmla="*/ 29263 w 35231"/>
                <a:gd name="connsiteY60" fmla="*/ 6558 h 49398"/>
                <a:gd name="connsiteX61" fmla="*/ 30306 w 35231"/>
                <a:gd name="connsiteY61" fmla="*/ 2419 h 49398"/>
                <a:gd name="connsiteX62" fmla="*/ 31539 w 35231"/>
                <a:gd name="connsiteY62" fmla="*/ 1226 h 49398"/>
                <a:gd name="connsiteX63" fmla="*/ 32996 w 35231"/>
                <a:gd name="connsiteY63" fmla="*/ 820 h 49398"/>
                <a:gd name="connsiteX64" fmla="*/ 34555 w 35231"/>
                <a:gd name="connsiteY64" fmla="*/ 1377 h 49398"/>
                <a:gd name="connsiteX65" fmla="*/ 35232 w 35231"/>
                <a:gd name="connsiteY65" fmla="*/ 2905 h 4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5231" h="49398">
                  <a:moveTo>
                    <a:pt x="35232" y="2905"/>
                  </a:moveTo>
                  <a:cubicBezTo>
                    <a:pt x="35232" y="3255"/>
                    <a:pt x="35121" y="3836"/>
                    <a:pt x="34898" y="4656"/>
                  </a:cubicBezTo>
                  <a:lnTo>
                    <a:pt x="27584" y="33807"/>
                  </a:lnTo>
                  <a:cubicBezTo>
                    <a:pt x="26517" y="38137"/>
                    <a:pt x="24241" y="41814"/>
                    <a:pt x="20764" y="44846"/>
                  </a:cubicBezTo>
                  <a:cubicBezTo>
                    <a:pt x="17310" y="47878"/>
                    <a:pt x="13617" y="49398"/>
                    <a:pt x="9693" y="49398"/>
                  </a:cubicBezTo>
                  <a:cubicBezTo>
                    <a:pt x="7330" y="49398"/>
                    <a:pt x="5396" y="48761"/>
                    <a:pt x="3876" y="47496"/>
                  </a:cubicBezTo>
                  <a:cubicBezTo>
                    <a:pt x="2356" y="46246"/>
                    <a:pt x="1600" y="44671"/>
                    <a:pt x="1600" y="42761"/>
                  </a:cubicBezTo>
                  <a:cubicBezTo>
                    <a:pt x="1600" y="41066"/>
                    <a:pt x="2045" y="39816"/>
                    <a:pt x="2945" y="38996"/>
                  </a:cubicBezTo>
                  <a:cubicBezTo>
                    <a:pt x="3844" y="38201"/>
                    <a:pt x="4823" y="37803"/>
                    <a:pt x="5889" y="37803"/>
                  </a:cubicBezTo>
                  <a:cubicBezTo>
                    <a:pt x="6239" y="37803"/>
                    <a:pt x="6597" y="37850"/>
                    <a:pt x="6972" y="37946"/>
                  </a:cubicBezTo>
                  <a:cubicBezTo>
                    <a:pt x="7346" y="38049"/>
                    <a:pt x="7728" y="38312"/>
                    <a:pt x="8126" y="38734"/>
                  </a:cubicBezTo>
                  <a:cubicBezTo>
                    <a:pt x="8523" y="39156"/>
                    <a:pt x="8722" y="39721"/>
                    <a:pt x="8722" y="40445"/>
                  </a:cubicBezTo>
                  <a:cubicBezTo>
                    <a:pt x="8722" y="41615"/>
                    <a:pt x="8213" y="42657"/>
                    <a:pt x="7194" y="43580"/>
                  </a:cubicBezTo>
                  <a:cubicBezTo>
                    <a:pt x="6693" y="44002"/>
                    <a:pt x="6208" y="44257"/>
                    <a:pt x="5738" y="44360"/>
                  </a:cubicBezTo>
                  <a:cubicBezTo>
                    <a:pt x="5292" y="44464"/>
                    <a:pt x="4688" y="44512"/>
                    <a:pt x="3915" y="44512"/>
                  </a:cubicBezTo>
                  <a:cubicBezTo>
                    <a:pt x="4210" y="45204"/>
                    <a:pt x="4632" y="45793"/>
                    <a:pt x="5181" y="46262"/>
                  </a:cubicBezTo>
                  <a:cubicBezTo>
                    <a:pt x="5730" y="46732"/>
                    <a:pt x="6311" y="47058"/>
                    <a:pt x="6932" y="47233"/>
                  </a:cubicBezTo>
                  <a:cubicBezTo>
                    <a:pt x="7553" y="47432"/>
                    <a:pt x="8062" y="47552"/>
                    <a:pt x="8460" y="47607"/>
                  </a:cubicBezTo>
                  <a:cubicBezTo>
                    <a:pt x="8882" y="47679"/>
                    <a:pt x="9295" y="47719"/>
                    <a:pt x="9693" y="47719"/>
                  </a:cubicBezTo>
                  <a:cubicBezTo>
                    <a:pt x="12877" y="47719"/>
                    <a:pt x="15686" y="46111"/>
                    <a:pt x="18121" y="42904"/>
                  </a:cubicBezTo>
                  <a:cubicBezTo>
                    <a:pt x="18838" y="41941"/>
                    <a:pt x="19458" y="40970"/>
                    <a:pt x="19984" y="39999"/>
                  </a:cubicBezTo>
                  <a:cubicBezTo>
                    <a:pt x="20533" y="39052"/>
                    <a:pt x="21002" y="38002"/>
                    <a:pt x="21400" y="36832"/>
                  </a:cubicBezTo>
                  <a:cubicBezTo>
                    <a:pt x="21798" y="35686"/>
                    <a:pt x="22085" y="34802"/>
                    <a:pt x="22260" y="34182"/>
                  </a:cubicBezTo>
                  <a:cubicBezTo>
                    <a:pt x="22459" y="33561"/>
                    <a:pt x="22729" y="32542"/>
                    <a:pt x="23079" y="31125"/>
                  </a:cubicBezTo>
                  <a:cubicBezTo>
                    <a:pt x="20764" y="33441"/>
                    <a:pt x="18193" y="34595"/>
                    <a:pt x="15360" y="34595"/>
                  </a:cubicBezTo>
                  <a:cubicBezTo>
                    <a:pt x="14166" y="34595"/>
                    <a:pt x="13036" y="34436"/>
                    <a:pt x="11969" y="34110"/>
                  </a:cubicBezTo>
                  <a:cubicBezTo>
                    <a:pt x="10927" y="33784"/>
                    <a:pt x="9940" y="33290"/>
                    <a:pt x="9025" y="32622"/>
                  </a:cubicBezTo>
                  <a:cubicBezTo>
                    <a:pt x="8102" y="31921"/>
                    <a:pt x="7370" y="30966"/>
                    <a:pt x="6820" y="29749"/>
                  </a:cubicBezTo>
                  <a:cubicBezTo>
                    <a:pt x="6303" y="28531"/>
                    <a:pt x="6040" y="27114"/>
                    <a:pt x="6040" y="25499"/>
                  </a:cubicBezTo>
                  <a:cubicBezTo>
                    <a:pt x="6040" y="23788"/>
                    <a:pt x="6375" y="21758"/>
                    <a:pt x="7043" y="19419"/>
                  </a:cubicBezTo>
                  <a:cubicBezTo>
                    <a:pt x="7720" y="17087"/>
                    <a:pt x="8858" y="13768"/>
                    <a:pt x="10473" y="9463"/>
                  </a:cubicBezTo>
                  <a:cubicBezTo>
                    <a:pt x="11341" y="7051"/>
                    <a:pt x="11778" y="5268"/>
                    <a:pt x="11778" y="4099"/>
                  </a:cubicBezTo>
                  <a:cubicBezTo>
                    <a:pt x="11778" y="3526"/>
                    <a:pt x="11715" y="3064"/>
                    <a:pt x="11595" y="2722"/>
                  </a:cubicBezTo>
                  <a:cubicBezTo>
                    <a:pt x="11468" y="2348"/>
                    <a:pt x="11285" y="2093"/>
                    <a:pt x="11038" y="1974"/>
                  </a:cubicBezTo>
                  <a:cubicBezTo>
                    <a:pt x="10792" y="1823"/>
                    <a:pt x="10593" y="1735"/>
                    <a:pt x="10441" y="1711"/>
                  </a:cubicBezTo>
                  <a:cubicBezTo>
                    <a:pt x="10314" y="1687"/>
                    <a:pt x="10123" y="1671"/>
                    <a:pt x="9876" y="1671"/>
                  </a:cubicBezTo>
                  <a:cubicBezTo>
                    <a:pt x="8412" y="1671"/>
                    <a:pt x="6995" y="2419"/>
                    <a:pt x="5627" y="3908"/>
                  </a:cubicBezTo>
                  <a:cubicBezTo>
                    <a:pt x="4266" y="5404"/>
                    <a:pt x="3112" y="7815"/>
                    <a:pt x="2165" y="11142"/>
                  </a:cubicBezTo>
                  <a:cubicBezTo>
                    <a:pt x="1966" y="11763"/>
                    <a:pt x="1799" y="12153"/>
                    <a:pt x="1679" y="12304"/>
                  </a:cubicBezTo>
                  <a:cubicBezTo>
                    <a:pt x="1552" y="12455"/>
                    <a:pt x="1305" y="12527"/>
                    <a:pt x="931" y="12527"/>
                  </a:cubicBezTo>
                  <a:cubicBezTo>
                    <a:pt x="310" y="12503"/>
                    <a:pt x="0" y="12240"/>
                    <a:pt x="0" y="11739"/>
                  </a:cubicBezTo>
                  <a:cubicBezTo>
                    <a:pt x="0" y="11540"/>
                    <a:pt x="111" y="11062"/>
                    <a:pt x="334" y="10290"/>
                  </a:cubicBezTo>
                  <a:cubicBezTo>
                    <a:pt x="557" y="9494"/>
                    <a:pt x="931" y="8508"/>
                    <a:pt x="1456" y="7338"/>
                  </a:cubicBezTo>
                  <a:cubicBezTo>
                    <a:pt x="2005" y="6152"/>
                    <a:pt x="2650" y="5022"/>
                    <a:pt x="3390" y="3947"/>
                  </a:cubicBezTo>
                  <a:cubicBezTo>
                    <a:pt x="4138" y="2857"/>
                    <a:pt x="5093" y="1926"/>
                    <a:pt x="6263" y="1154"/>
                  </a:cubicBezTo>
                  <a:cubicBezTo>
                    <a:pt x="7457" y="382"/>
                    <a:pt x="8738" y="0"/>
                    <a:pt x="10099" y="0"/>
                  </a:cubicBezTo>
                  <a:cubicBezTo>
                    <a:pt x="11969" y="0"/>
                    <a:pt x="13474" y="605"/>
                    <a:pt x="14612" y="1823"/>
                  </a:cubicBezTo>
                  <a:cubicBezTo>
                    <a:pt x="15782" y="3016"/>
                    <a:pt x="16362" y="4497"/>
                    <a:pt x="16362" y="6263"/>
                  </a:cubicBezTo>
                  <a:cubicBezTo>
                    <a:pt x="16362" y="6980"/>
                    <a:pt x="16267" y="7664"/>
                    <a:pt x="16068" y="8309"/>
                  </a:cubicBezTo>
                  <a:cubicBezTo>
                    <a:pt x="15893" y="8929"/>
                    <a:pt x="15479" y="10075"/>
                    <a:pt x="14835" y="11739"/>
                  </a:cubicBezTo>
                  <a:cubicBezTo>
                    <a:pt x="12232" y="18448"/>
                    <a:pt x="10927" y="23446"/>
                    <a:pt x="10927" y="26724"/>
                  </a:cubicBezTo>
                  <a:cubicBezTo>
                    <a:pt x="10927" y="27520"/>
                    <a:pt x="10991" y="28252"/>
                    <a:pt x="11110" y="28929"/>
                  </a:cubicBezTo>
                  <a:cubicBezTo>
                    <a:pt x="11261" y="29574"/>
                    <a:pt x="11492" y="30218"/>
                    <a:pt x="11818" y="30863"/>
                  </a:cubicBezTo>
                  <a:cubicBezTo>
                    <a:pt x="12145" y="31484"/>
                    <a:pt x="12630" y="31985"/>
                    <a:pt x="13275" y="32359"/>
                  </a:cubicBezTo>
                  <a:cubicBezTo>
                    <a:pt x="13943" y="32701"/>
                    <a:pt x="14739" y="32876"/>
                    <a:pt x="15654" y="32876"/>
                  </a:cubicBezTo>
                  <a:cubicBezTo>
                    <a:pt x="16824" y="32876"/>
                    <a:pt x="17962" y="32606"/>
                    <a:pt x="19052" y="32057"/>
                  </a:cubicBezTo>
                  <a:cubicBezTo>
                    <a:pt x="20175" y="31492"/>
                    <a:pt x="21082" y="30815"/>
                    <a:pt x="21774" y="30043"/>
                  </a:cubicBezTo>
                  <a:cubicBezTo>
                    <a:pt x="22498" y="29271"/>
                    <a:pt x="23064" y="28563"/>
                    <a:pt x="23485" y="27918"/>
                  </a:cubicBezTo>
                  <a:cubicBezTo>
                    <a:pt x="23931" y="27250"/>
                    <a:pt x="24202" y="26740"/>
                    <a:pt x="24305" y="26390"/>
                  </a:cubicBezTo>
                  <a:lnTo>
                    <a:pt x="27735" y="12670"/>
                  </a:lnTo>
                  <a:lnTo>
                    <a:pt x="29263" y="6558"/>
                  </a:lnTo>
                  <a:cubicBezTo>
                    <a:pt x="29733" y="4345"/>
                    <a:pt x="30083" y="2968"/>
                    <a:pt x="30306" y="2419"/>
                  </a:cubicBezTo>
                  <a:cubicBezTo>
                    <a:pt x="30608" y="1902"/>
                    <a:pt x="31022" y="1504"/>
                    <a:pt x="31539" y="1226"/>
                  </a:cubicBezTo>
                  <a:cubicBezTo>
                    <a:pt x="32057" y="955"/>
                    <a:pt x="32542" y="820"/>
                    <a:pt x="32996" y="820"/>
                  </a:cubicBezTo>
                  <a:cubicBezTo>
                    <a:pt x="33616" y="820"/>
                    <a:pt x="34134" y="1003"/>
                    <a:pt x="34555" y="1377"/>
                  </a:cubicBezTo>
                  <a:cubicBezTo>
                    <a:pt x="35009" y="1751"/>
                    <a:pt x="35232" y="2260"/>
                    <a:pt x="35232" y="2905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3A8B22F0-48B2-0218-9BD7-08D3343E59E1}"/>
                </a:ext>
              </a:extLst>
            </p:cNvPr>
            <p:cNvSpPr/>
            <p:nvPr/>
          </p:nvSpPr>
          <p:spPr>
            <a:xfrm>
              <a:off x="7347622" y="2422605"/>
              <a:ext cx="795" cy="1057211"/>
            </a:xfrm>
            <a:custGeom>
              <a:avLst/>
              <a:gdLst>
                <a:gd name="connsiteX0" fmla="*/ 0 w 795"/>
                <a:gd name="connsiteY0" fmla="*/ 1057212 h 1057211"/>
                <a:gd name="connsiteX1" fmla="*/ 0 w 795"/>
                <a:gd name="connsiteY1" fmla="*/ 0 h 105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5" h="1057211">
                  <a:moveTo>
                    <a:pt x="0" y="1057212"/>
                  </a:move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73F31489-09BD-27C5-D536-455D0F325895}"/>
                </a:ext>
              </a:extLst>
            </p:cNvPr>
            <p:cNvSpPr/>
            <p:nvPr/>
          </p:nvSpPr>
          <p:spPr>
            <a:xfrm>
              <a:off x="7347622" y="3449893"/>
              <a:ext cx="15039" cy="795"/>
            </a:xfrm>
            <a:custGeom>
              <a:avLst/>
              <a:gdLst>
                <a:gd name="connsiteX0" fmla="*/ 0 w 15039"/>
                <a:gd name="connsiteY0" fmla="*/ 0 h 795"/>
                <a:gd name="connsiteX1" fmla="*/ 15040 w 1503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9" h="795">
                  <a:moveTo>
                    <a:pt x="0" y="0"/>
                  </a:moveTo>
                  <a:lnTo>
                    <a:pt x="1504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362EFCA4-CD90-AB17-1CDE-8EFBF6EA2267}"/>
                </a:ext>
              </a:extLst>
            </p:cNvPr>
            <p:cNvSpPr/>
            <p:nvPr/>
          </p:nvSpPr>
          <p:spPr>
            <a:xfrm>
              <a:off x="7347622" y="3138218"/>
              <a:ext cx="15039" cy="795"/>
            </a:xfrm>
            <a:custGeom>
              <a:avLst/>
              <a:gdLst>
                <a:gd name="connsiteX0" fmla="*/ 0 w 15039"/>
                <a:gd name="connsiteY0" fmla="*/ 0 h 795"/>
                <a:gd name="connsiteX1" fmla="*/ 15040 w 1503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9" h="795">
                  <a:moveTo>
                    <a:pt x="0" y="0"/>
                  </a:moveTo>
                  <a:lnTo>
                    <a:pt x="1504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4A9B3AC1-ECD5-9941-287A-5BD07DC6B533}"/>
                </a:ext>
              </a:extLst>
            </p:cNvPr>
            <p:cNvSpPr/>
            <p:nvPr/>
          </p:nvSpPr>
          <p:spPr>
            <a:xfrm>
              <a:off x="7347622" y="2826541"/>
              <a:ext cx="15039" cy="795"/>
            </a:xfrm>
            <a:custGeom>
              <a:avLst/>
              <a:gdLst>
                <a:gd name="connsiteX0" fmla="*/ 0 w 15039"/>
                <a:gd name="connsiteY0" fmla="*/ 0 h 795"/>
                <a:gd name="connsiteX1" fmla="*/ 15040 w 1503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9" h="795">
                  <a:moveTo>
                    <a:pt x="0" y="0"/>
                  </a:moveTo>
                  <a:lnTo>
                    <a:pt x="1504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F77AC323-1A3B-A837-F9D9-3E25F6EDAD78}"/>
                </a:ext>
              </a:extLst>
            </p:cNvPr>
            <p:cNvSpPr/>
            <p:nvPr/>
          </p:nvSpPr>
          <p:spPr>
            <a:xfrm>
              <a:off x="7347622" y="2514862"/>
              <a:ext cx="15039" cy="795"/>
            </a:xfrm>
            <a:custGeom>
              <a:avLst/>
              <a:gdLst>
                <a:gd name="connsiteX0" fmla="*/ 0 w 15039"/>
                <a:gd name="connsiteY0" fmla="*/ 0 h 795"/>
                <a:gd name="connsiteX1" fmla="*/ 15040 w 15039"/>
                <a:gd name="connsiteY1" fmla="*/ 0 h 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9" h="795">
                  <a:moveTo>
                    <a:pt x="0" y="0"/>
                  </a:moveTo>
                  <a:lnTo>
                    <a:pt x="1504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A84DF1B3-0B08-9DBF-5216-99652CB538BA}"/>
                </a:ext>
              </a:extLst>
            </p:cNvPr>
            <p:cNvSpPr/>
            <p:nvPr/>
          </p:nvSpPr>
          <p:spPr>
            <a:xfrm>
              <a:off x="7285701" y="3424959"/>
              <a:ext cx="33270" cy="49939"/>
            </a:xfrm>
            <a:custGeom>
              <a:avLst/>
              <a:gdLst>
                <a:gd name="connsiteX0" fmla="*/ 16635 w 33270"/>
                <a:gd name="connsiteY0" fmla="*/ 5157 h 49939"/>
                <a:gd name="connsiteX1" fmla="*/ 9059 w 33270"/>
                <a:gd name="connsiteY1" fmla="*/ 10123 h 49939"/>
                <a:gd name="connsiteX2" fmla="*/ 6544 w 33270"/>
                <a:gd name="connsiteY2" fmla="*/ 24990 h 49939"/>
                <a:gd name="connsiteX3" fmla="*/ 9059 w 33270"/>
                <a:gd name="connsiteY3" fmla="*/ 39848 h 49939"/>
                <a:gd name="connsiteX4" fmla="*/ 16635 w 33270"/>
                <a:gd name="connsiteY4" fmla="*/ 44782 h 49939"/>
                <a:gd name="connsiteX5" fmla="*/ 24211 w 33270"/>
                <a:gd name="connsiteY5" fmla="*/ 39848 h 49939"/>
                <a:gd name="connsiteX6" fmla="*/ 26758 w 33270"/>
                <a:gd name="connsiteY6" fmla="*/ 24990 h 49939"/>
                <a:gd name="connsiteX7" fmla="*/ 24211 w 33270"/>
                <a:gd name="connsiteY7" fmla="*/ 10123 h 49939"/>
                <a:gd name="connsiteX8" fmla="*/ 16635 w 33270"/>
                <a:gd name="connsiteY8" fmla="*/ 5157 h 49939"/>
                <a:gd name="connsiteX9" fmla="*/ 16635 w 33270"/>
                <a:gd name="connsiteY9" fmla="*/ 0 h 49939"/>
                <a:gd name="connsiteX10" fmla="*/ 28982 w 33270"/>
                <a:gd name="connsiteY10" fmla="*/ 6415 h 49939"/>
                <a:gd name="connsiteX11" fmla="*/ 33270 w 33270"/>
                <a:gd name="connsiteY11" fmla="*/ 24990 h 49939"/>
                <a:gd name="connsiteX12" fmla="*/ 28982 w 33270"/>
                <a:gd name="connsiteY12" fmla="*/ 43557 h 49939"/>
                <a:gd name="connsiteX13" fmla="*/ 16635 w 33270"/>
                <a:gd name="connsiteY13" fmla="*/ 49939 h 49939"/>
                <a:gd name="connsiteX14" fmla="*/ 4255 w 33270"/>
                <a:gd name="connsiteY14" fmla="*/ 43557 h 49939"/>
                <a:gd name="connsiteX15" fmla="*/ 0 w 33270"/>
                <a:gd name="connsiteY15" fmla="*/ 24990 h 49939"/>
                <a:gd name="connsiteX16" fmla="*/ 4255 w 33270"/>
                <a:gd name="connsiteY16" fmla="*/ 6415 h 49939"/>
                <a:gd name="connsiteX17" fmla="*/ 16635 w 33270"/>
                <a:gd name="connsiteY17" fmla="*/ 0 h 4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0" h="49939">
                  <a:moveTo>
                    <a:pt x="16635" y="5157"/>
                  </a:moveTo>
                  <a:cubicBezTo>
                    <a:pt x="13282" y="5157"/>
                    <a:pt x="10757" y="6812"/>
                    <a:pt x="9059" y="10123"/>
                  </a:cubicBezTo>
                  <a:cubicBezTo>
                    <a:pt x="7382" y="13410"/>
                    <a:pt x="6544" y="18368"/>
                    <a:pt x="6544" y="24990"/>
                  </a:cubicBezTo>
                  <a:cubicBezTo>
                    <a:pt x="6544" y="31587"/>
                    <a:pt x="7382" y="36537"/>
                    <a:pt x="9059" y="39848"/>
                  </a:cubicBezTo>
                  <a:cubicBezTo>
                    <a:pt x="10757" y="43135"/>
                    <a:pt x="13282" y="44782"/>
                    <a:pt x="16635" y="44782"/>
                  </a:cubicBezTo>
                  <a:cubicBezTo>
                    <a:pt x="20009" y="44782"/>
                    <a:pt x="22534" y="43135"/>
                    <a:pt x="24211" y="39848"/>
                  </a:cubicBezTo>
                  <a:cubicBezTo>
                    <a:pt x="25909" y="36537"/>
                    <a:pt x="26758" y="31587"/>
                    <a:pt x="26758" y="24990"/>
                  </a:cubicBezTo>
                  <a:cubicBezTo>
                    <a:pt x="26758" y="18368"/>
                    <a:pt x="25909" y="13410"/>
                    <a:pt x="24211" y="10123"/>
                  </a:cubicBezTo>
                  <a:cubicBezTo>
                    <a:pt x="22534" y="6812"/>
                    <a:pt x="20009" y="5157"/>
                    <a:pt x="16635" y="5157"/>
                  </a:cubicBezTo>
                  <a:moveTo>
                    <a:pt x="16635" y="0"/>
                  </a:moveTo>
                  <a:cubicBezTo>
                    <a:pt x="22030" y="0"/>
                    <a:pt x="26145" y="2141"/>
                    <a:pt x="28982" y="6415"/>
                  </a:cubicBezTo>
                  <a:cubicBezTo>
                    <a:pt x="31841" y="10672"/>
                    <a:pt x="33270" y="16864"/>
                    <a:pt x="33270" y="24990"/>
                  </a:cubicBezTo>
                  <a:cubicBezTo>
                    <a:pt x="33270" y="33091"/>
                    <a:pt x="31841" y="39283"/>
                    <a:pt x="28982" y="43557"/>
                  </a:cubicBezTo>
                  <a:cubicBezTo>
                    <a:pt x="26145" y="47814"/>
                    <a:pt x="22030" y="49939"/>
                    <a:pt x="16635" y="49939"/>
                  </a:cubicBezTo>
                  <a:cubicBezTo>
                    <a:pt x="11240" y="49939"/>
                    <a:pt x="7114" y="47814"/>
                    <a:pt x="4255" y="43557"/>
                  </a:cubicBezTo>
                  <a:cubicBezTo>
                    <a:pt x="1418" y="39283"/>
                    <a:pt x="0" y="33091"/>
                    <a:pt x="0" y="24990"/>
                  </a:cubicBezTo>
                  <a:cubicBezTo>
                    <a:pt x="0" y="16864"/>
                    <a:pt x="1418" y="10672"/>
                    <a:pt x="4255" y="6415"/>
                  </a:cubicBezTo>
                  <a:cubicBezTo>
                    <a:pt x="7114" y="2141"/>
                    <a:pt x="11240" y="0"/>
                    <a:pt x="16635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F9396F59-3967-C1CA-2CE3-646D09E6BEA6}"/>
                </a:ext>
              </a:extLst>
            </p:cNvPr>
            <p:cNvSpPr/>
            <p:nvPr/>
          </p:nvSpPr>
          <p:spPr>
            <a:xfrm>
              <a:off x="7287828" y="3114152"/>
              <a:ext cx="31142" cy="49067"/>
            </a:xfrm>
            <a:custGeom>
              <a:avLst/>
              <a:gdLst>
                <a:gd name="connsiteX0" fmla="*/ 2031 w 31142"/>
                <a:gd name="connsiteY0" fmla="*/ 0 h 49067"/>
                <a:gd name="connsiteX1" fmla="*/ 27597 w 31142"/>
                <a:gd name="connsiteY1" fmla="*/ 0 h 49067"/>
                <a:gd name="connsiteX2" fmla="*/ 27597 w 31142"/>
                <a:gd name="connsiteY2" fmla="*/ 5481 h 49067"/>
                <a:gd name="connsiteX3" fmla="*/ 7995 w 31142"/>
                <a:gd name="connsiteY3" fmla="*/ 5481 h 49067"/>
                <a:gd name="connsiteX4" fmla="*/ 7995 w 31142"/>
                <a:gd name="connsiteY4" fmla="*/ 17280 h 49067"/>
                <a:gd name="connsiteX5" fmla="*/ 10832 w 31142"/>
                <a:gd name="connsiteY5" fmla="*/ 16571 h 49067"/>
                <a:gd name="connsiteX6" fmla="*/ 13669 w 31142"/>
                <a:gd name="connsiteY6" fmla="*/ 16313 h 49067"/>
                <a:gd name="connsiteX7" fmla="*/ 26436 w 31142"/>
                <a:gd name="connsiteY7" fmla="*/ 20729 h 49067"/>
                <a:gd name="connsiteX8" fmla="*/ 31143 w 31142"/>
                <a:gd name="connsiteY8" fmla="*/ 32690 h 49067"/>
                <a:gd name="connsiteX9" fmla="*/ 26307 w 31142"/>
                <a:gd name="connsiteY9" fmla="*/ 44780 h 49067"/>
                <a:gd name="connsiteX10" fmla="*/ 12670 w 31142"/>
                <a:gd name="connsiteY10" fmla="*/ 49068 h 49067"/>
                <a:gd name="connsiteX11" fmla="*/ 6481 w 31142"/>
                <a:gd name="connsiteY11" fmla="*/ 48552 h 49067"/>
                <a:gd name="connsiteX12" fmla="*/ 0 w 31142"/>
                <a:gd name="connsiteY12" fmla="*/ 47004 h 49067"/>
                <a:gd name="connsiteX13" fmla="*/ 0 w 31142"/>
                <a:gd name="connsiteY13" fmla="*/ 40460 h 49067"/>
                <a:gd name="connsiteX14" fmla="*/ 5997 w 31142"/>
                <a:gd name="connsiteY14" fmla="*/ 42813 h 49067"/>
                <a:gd name="connsiteX15" fmla="*/ 12541 w 31142"/>
                <a:gd name="connsiteY15" fmla="*/ 43587 h 49067"/>
                <a:gd name="connsiteX16" fmla="*/ 21375 w 31142"/>
                <a:gd name="connsiteY16" fmla="*/ 40653 h 49067"/>
                <a:gd name="connsiteX17" fmla="*/ 24631 w 31142"/>
                <a:gd name="connsiteY17" fmla="*/ 32690 h 49067"/>
                <a:gd name="connsiteX18" fmla="*/ 21375 w 31142"/>
                <a:gd name="connsiteY18" fmla="*/ 24727 h 49067"/>
                <a:gd name="connsiteX19" fmla="*/ 12541 w 31142"/>
                <a:gd name="connsiteY19" fmla="*/ 21793 h 49067"/>
                <a:gd name="connsiteX20" fmla="*/ 7319 w 31142"/>
                <a:gd name="connsiteY20" fmla="*/ 22374 h 49067"/>
                <a:gd name="connsiteX21" fmla="*/ 2031 w 31142"/>
                <a:gd name="connsiteY21" fmla="*/ 24179 h 49067"/>
                <a:gd name="connsiteX22" fmla="*/ 2031 w 31142"/>
                <a:gd name="connsiteY22" fmla="*/ 0 h 4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42" h="49067">
                  <a:moveTo>
                    <a:pt x="2031" y="0"/>
                  </a:moveTo>
                  <a:lnTo>
                    <a:pt x="27597" y="0"/>
                  </a:lnTo>
                  <a:lnTo>
                    <a:pt x="27597" y="5481"/>
                  </a:lnTo>
                  <a:lnTo>
                    <a:pt x="7995" y="5481"/>
                  </a:lnTo>
                  <a:lnTo>
                    <a:pt x="7995" y="17280"/>
                  </a:lnTo>
                  <a:cubicBezTo>
                    <a:pt x="8941" y="16958"/>
                    <a:pt x="9887" y="16721"/>
                    <a:pt x="10832" y="16571"/>
                  </a:cubicBezTo>
                  <a:cubicBezTo>
                    <a:pt x="11778" y="16399"/>
                    <a:pt x="12724" y="16313"/>
                    <a:pt x="13669" y="16313"/>
                  </a:cubicBezTo>
                  <a:cubicBezTo>
                    <a:pt x="19042" y="16313"/>
                    <a:pt x="23298" y="17785"/>
                    <a:pt x="26436" y="20729"/>
                  </a:cubicBezTo>
                  <a:cubicBezTo>
                    <a:pt x="29574" y="23674"/>
                    <a:pt x="31143" y="27661"/>
                    <a:pt x="31143" y="32690"/>
                  </a:cubicBezTo>
                  <a:cubicBezTo>
                    <a:pt x="31143" y="37870"/>
                    <a:pt x="29531" y="41900"/>
                    <a:pt x="26307" y="44780"/>
                  </a:cubicBezTo>
                  <a:cubicBezTo>
                    <a:pt x="23083" y="47638"/>
                    <a:pt x="18538" y="49068"/>
                    <a:pt x="12670" y="49068"/>
                  </a:cubicBezTo>
                  <a:cubicBezTo>
                    <a:pt x="10649" y="49068"/>
                    <a:pt x="8586" y="48896"/>
                    <a:pt x="6481" y="48552"/>
                  </a:cubicBezTo>
                  <a:cubicBezTo>
                    <a:pt x="4395" y="48208"/>
                    <a:pt x="2236" y="47693"/>
                    <a:pt x="0" y="47004"/>
                  </a:cubicBezTo>
                  <a:lnTo>
                    <a:pt x="0" y="40460"/>
                  </a:lnTo>
                  <a:cubicBezTo>
                    <a:pt x="1935" y="41513"/>
                    <a:pt x="3933" y="42298"/>
                    <a:pt x="5997" y="42813"/>
                  </a:cubicBezTo>
                  <a:cubicBezTo>
                    <a:pt x="8060" y="43329"/>
                    <a:pt x="10242" y="43587"/>
                    <a:pt x="12541" y="43587"/>
                  </a:cubicBezTo>
                  <a:cubicBezTo>
                    <a:pt x="16259" y="43587"/>
                    <a:pt x="19204" y="42609"/>
                    <a:pt x="21375" y="40653"/>
                  </a:cubicBezTo>
                  <a:cubicBezTo>
                    <a:pt x="23545" y="38698"/>
                    <a:pt x="24631" y="36043"/>
                    <a:pt x="24631" y="32690"/>
                  </a:cubicBezTo>
                  <a:cubicBezTo>
                    <a:pt x="24631" y="29337"/>
                    <a:pt x="23545" y="26683"/>
                    <a:pt x="21375" y="24727"/>
                  </a:cubicBezTo>
                  <a:cubicBezTo>
                    <a:pt x="19204" y="22771"/>
                    <a:pt x="16259" y="21793"/>
                    <a:pt x="12541" y="21793"/>
                  </a:cubicBezTo>
                  <a:cubicBezTo>
                    <a:pt x="10800" y="21793"/>
                    <a:pt x="9059" y="21987"/>
                    <a:pt x="7319" y="22374"/>
                  </a:cubicBezTo>
                  <a:cubicBezTo>
                    <a:pt x="5599" y="22760"/>
                    <a:pt x="3837" y="23362"/>
                    <a:pt x="2031" y="2417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DBF437A4-DCBF-1564-A834-8FAADD0D19CE}"/>
                </a:ext>
              </a:extLst>
            </p:cNvPr>
            <p:cNvSpPr/>
            <p:nvPr/>
          </p:nvSpPr>
          <p:spPr>
            <a:xfrm>
              <a:off x="7246595" y="2802474"/>
              <a:ext cx="28660" cy="48132"/>
            </a:xfrm>
            <a:custGeom>
              <a:avLst/>
              <a:gdLst>
                <a:gd name="connsiteX0" fmla="*/ 935 w 28660"/>
                <a:gd name="connsiteY0" fmla="*/ 42652 h 48132"/>
                <a:gd name="connsiteX1" fmla="*/ 11574 w 28660"/>
                <a:gd name="connsiteY1" fmla="*/ 42652 h 48132"/>
                <a:gd name="connsiteX2" fmla="*/ 11574 w 28660"/>
                <a:gd name="connsiteY2" fmla="*/ 5931 h 48132"/>
                <a:gd name="connsiteX3" fmla="*/ 0 w 28660"/>
                <a:gd name="connsiteY3" fmla="*/ 8253 h 48132"/>
                <a:gd name="connsiteX4" fmla="*/ 0 w 28660"/>
                <a:gd name="connsiteY4" fmla="*/ 2321 h 48132"/>
                <a:gd name="connsiteX5" fmla="*/ 11509 w 28660"/>
                <a:gd name="connsiteY5" fmla="*/ 0 h 48132"/>
                <a:gd name="connsiteX6" fmla="*/ 18022 w 28660"/>
                <a:gd name="connsiteY6" fmla="*/ 0 h 48132"/>
                <a:gd name="connsiteX7" fmla="*/ 18022 w 28660"/>
                <a:gd name="connsiteY7" fmla="*/ 42652 h 48132"/>
                <a:gd name="connsiteX8" fmla="*/ 28661 w 28660"/>
                <a:gd name="connsiteY8" fmla="*/ 42652 h 48132"/>
                <a:gd name="connsiteX9" fmla="*/ 28661 w 28660"/>
                <a:gd name="connsiteY9" fmla="*/ 48133 h 48132"/>
                <a:gd name="connsiteX10" fmla="*/ 935 w 28660"/>
                <a:gd name="connsiteY10" fmla="*/ 48133 h 48132"/>
                <a:gd name="connsiteX11" fmla="*/ 935 w 28660"/>
                <a:gd name="connsiteY11" fmla="*/ 42652 h 4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60" h="48132">
                  <a:moveTo>
                    <a:pt x="935" y="42652"/>
                  </a:moveTo>
                  <a:lnTo>
                    <a:pt x="11574" y="42652"/>
                  </a:lnTo>
                  <a:lnTo>
                    <a:pt x="11574" y="5931"/>
                  </a:lnTo>
                  <a:lnTo>
                    <a:pt x="0" y="8253"/>
                  </a:lnTo>
                  <a:lnTo>
                    <a:pt x="0" y="2321"/>
                  </a:lnTo>
                  <a:lnTo>
                    <a:pt x="11509" y="0"/>
                  </a:lnTo>
                  <a:lnTo>
                    <a:pt x="18022" y="0"/>
                  </a:lnTo>
                  <a:lnTo>
                    <a:pt x="18022" y="42652"/>
                  </a:lnTo>
                  <a:lnTo>
                    <a:pt x="28661" y="42652"/>
                  </a:lnTo>
                  <a:lnTo>
                    <a:pt x="28661" y="48133"/>
                  </a:lnTo>
                  <a:lnTo>
                    <a:pt x="935" y="48133"/>
                  </a:lnTo>
                  <a:lnTo>
                    <a:pt x="935" y="42652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1DDFA0D9-76E8-D0EA-A734-58F0F2486B6C}"/>
                </a:ext>
              </a:extLst>
            </p:cNvPr>
            <p:cNvSpPr/>
            <p:nvPr/>
          </p:nvSpPr>
          <p:spPr>
            <a:xfrm>
              <a:off x="7285701" y="2801604"/>
              <a:ext cx="33270" cy="49937"/>
            </a:xfrm>
            <a:custGeom>
              <a:avLst/>
              <a:gdLst>
                <a:gd name="connsiteX0" fmla="*/ 16635 w 33270"/>
                <a:gd name="connsiteY0" fmla="*/ 5158 h 49937"/>
                <a:gd name="connsiteX1" fmla="*/ 9059 w 33270"/>
                <a:gd name="connsiteY1" fmla="*/ 10123 h 49937"/>
                <a:gd name="connsiteX2" fmla="*/ 6544 w 33270"/>
                <a:gd name="connsiteY2" fmla="*/ 24985 h 49937"/>
                <a:gd name="connsiteX3" fmla="*/ 9059 w 33270"/>
                <a:gd name="connsiteY3" fmla="*/ 39847 h 49937"/>
                <a:gd name="connsiteX4" fmla="*/ 16635 w 33270"/>
                <a:gd name="connsiteY4" fmla="*/ 44780 h 49937"/>
                <a:gd name="connsiteX5" fmla="*/ 24211 w 33270"/>
                <a:gd name="connsiteY5" fmla="*/ 39847 h 49937"/>
                <a:gd name="connsiteX6" fmla="*/ 26758 w 33270"/>
                <a:gd name="connsiteY6" fmla="*/ 24985 h 49937"/>
                <a:gd name="connsiteX7" fmla="*/ 24211 w 33270"/>
                <a:gd name="connsiteY7" fmla="*/ 10123 h 49937"/>
                <a:gd name="connsiteX8" fmla="*/ 16635 w 33270"/>
                <a:gd name="connsiteY8" fmla="*/ 5158 h 49937"/>
                <a:gd name="connsiteX9" fmla="*/ 16635 w 33270"/>
                <a:gd name="connsiteY9" fmla="*/ 0 h 49937"/>
                <a:gd name="connsiteX10" fmla="*/ 28982 w 33270"/>
                <a:gd name="connsiteY10" fmla="*/ 6415 h 49937"/>
                <a:gd name="connsiteX11" fmla="*/ 33270 w 33270"/>
                <a:gd name="connsiteY11" fmla="*/ 24985 h 49937"/>
                <a:gd name="connsiteX12" fmla="*/ 28982 w 33270"/>
                <a:gd name="connsiteY12" fmla="*/ 43555 h 49937"/>
                <a:gd name="connsiteX13" fmla="*/ 16635 w 33270"/>
                <a:gd name="connsiteY13" fmla="*/ 49938 h 49937"/>
                <a:gd name="connsiteX14" fmla="*/ 4255 w 33270"/>
                <a:gd name="connsiteY14" fmla="*/ 43555 h 49937"/>
                <a:gd name="connsiteX15" fmla="*/ 0 w 33270"/>
                <a:gd name="connsiteY15" fmla="*/ 24985 h 49937"/>
                <a:gd name="connsiteX16" fmla="*/ 4255 w 33270"/>
                <a:gd name="connsiteY16" fmla="*/ 6415 h 49937"/>
                <a:gd name="connsiteX17" fmla="*/ 16635 w 33270"/>
                <a:gd name="connsiteY17" fmla="*/ 0 h 4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0" h="49937">
                  <a:moveTo>
                    <a:pt x="16635" y="5158"/>
                  </a:moveTo>
                  <a:cubicBezTo>
                    <a:pt x="13282" y="5158"/>
                    <a:pt x="10757" y="6813"/>
                    <a:pt x="9059" y="10123"/>
                  </a:cubicBezTo>
                  <a:cubicBezTo>
                    <a:pt x="7382" y="13412"/>
                    <a:pt x="6544" y="18366"/>
                    <a:pt x="6544" y="24985"/>
                  </a:cubicBezTo>
                  <a:cubicBezTo>
                    <a:pt x="6544" y="31583"/>
                    <a:pt x="7382" y="36537"/>
                    <a:pt x="9059" y="39847"/>
                  </a:cubicBezTo>
                  <a:cubicBezTo>
                    <a:pt x="10757" y="43136"/>
                    <a:pt x="13282" y="44780"/>
                    <a:pt x="16635" y="44780"/>
                  </a:cubicBezTo>
                  <a:cubicBezTo>
                    <a:pt x="20009" y="44780"/>
                    <a:pt x="22534" y="43136"/>
                    <a:pt x="24211" y="39847"/>
                  </a:cubicBezTo>
                  <a:cubicBezTo>
                    <a:pt x="25909" y="36537"/>
                    <a:pt x="26758" y="31583"/>
                    <a:pt x="26758" y="24985"/>
                  </a:cubicBezTo>
                  <a:cubicBezTo>
                    <a:pt x="26758" y="18366"/>
                    <a:pt x="25909" y="13412"/>
                    <a:pt x="24211" y="10123"/>
                  </a:cubicBezTo>
                  <a:cubicBezTo>
                    <a:pt x="22534" y="6813"/>
                    <a:pt x="20009" y="5158"/>
                    <a:pt x="16635" y="5158"/>
                  </a:cubicBezTo>
                  <a:moveTo>
                    <a:pt x="16635" y="0"/>
                  </a:moveTo>
                  <a:cubicBezTo>
                    <a:pt x="22030" y="0"/>
                    <a:pt x="26145" y="2138"/>
                    <a:pt x="28982" y="6415"/>
                  </a:cubicBezTo>
                  <a:cubicBezTo>
                    <a:pt x="31841" y="10671"/>
                    <a:pt x="33270" y="16861"/>
                    <a:pt x="33270" y="24985"/>
                  </a:cubicBezTo>
                  <a:cubicBezTo>
                    <a:pt x="33270" y="33087"/>
                    <a:pt x="31841" y="39277"/>
                    <a:pt x="28982" y="43555"/>
                  </a:cubicBezTo>
                  <a:cubicBezTo>
                    <a:pt x="26145" y="47810"/>
                    <a:pt x="22030" y="49938"/>
                    <a:pt x="16635" y="49938"/>
                  </a:cubicBezTo>
                  <a:cubicBezTo>
                    <a:pt x="11240" y="49938"/>
                    <a:pt x="7114" y="47810"/>
                    <a:pt x="4255" y="43555"/>
                  </a:cubicBezTo>
                  <a:cubicBezTo>
                    <a:pt x="1418" y="39277"/>
                    <a:pt x="0" y="33087"/>
                    <a:pt x="0" y="24985"/>
                  </a:cubicBezTo>
                  <a:cubicBezTo>
                    <a:pt x="0" y="16861"/>
                    <a:pt x="1418" y="10671"/>
                    <a:pt x="4255" y="6415"/>
                  </a:cubicBezTo>
                  <a:cubicBezTo>
                    <a:pt x="7114" y="2138"/>
                    <a:pt x="11240" y="0"/>
                    <a:pt x="16635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64D55D9F-CF52-A28D-22C5-DC4FD02EE640}"/>
                </a:ext>
              </a:extLst>
            </p:cNvPr>
            <p:cNvSpPr/>
            <p:nvPr/>
          </p:nvSpPr>
          <p:spPr>
            <a:xfrm>
              <a:off x="7247981" y="2490796"/>
              <a:ext cx="28660" cy="48132"/>
            </a:xfrm>
            <a:custGeom>
              <a:avLst/>
              <a:gdLst>
                <a:gd name="connsiteX0" fmla="*/ 935 w 28660"/>
                <a:gd name="connsiteY0" fmla="*/ 42652 h 48132"/>
                <a:gd name="connsiteX1" fmla="*/ 11574 w 28660"/>
                <a:gd name="connsiteY1" fmla="*/ 42652 h 48132"/>
                <a:gd name="connsiteX2" fmla="*/ 11574 w 28660"/>
                <a:gd name="connsiteY2" fmla="*/ 5932 h 48132"/>
                <a:gd name="connsiteX3" fmla="*/ 0 w 28660"/>
                <a:gd name="connsiteY3" fmla="*/ 8254 h 48132"/>
                <a:gd name="connsiteX4" fmla="*/ 0 w 28660"/>
                <a:gd name="connsiteY4" fmla="*/ 2321 h 48132"/>
                <a:gd name="connsiteX5" fmla="*/ 11509 w 28660"/>
                <a:gd name="connsiteY5" fmla="*/ 0 h 48132"/>
                <a:gd name="connsiteX6" fmla="*/ 18022 w 28660"/>
                <a:gd name="connsiteY6" fmla="*/ 0 h 48132"/>
                <a:gd name="connsiteX7" fmla="*/ 18022 w 28660"/>
                <a:gd name="connsiteY7" fmla="*/ 42652 h 48132"/>
                <a:gd name="connsiteX8" fmla="*/ 28661 w 28660"/>
                <a:gd name="connsiteY8" fmla="*/ 42652 h 48132"/>
                <a:gd name="connsiteX9" fmla="*/ 28661 w 28660"/>
                <a:gd name="connsiteY9" fmla="*/ 48133 h 48132"/>
                <a:gd name="connsiteX10" fmla="*/ 935 w 28660"/>
                <a:gd name="connsiteY10" fmla="*/ 48133 h 48132"/>
                <a:gd name="connsiteX11" fmla="*/ 935 w 28660"/>
                <a:gd name="connsiteY11" fmla="*/ 42652 h 4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60" h="48132">
                  <a:moveTo>
                    <a:pt x="935" y="42652"/>
                  </a:moveTo>
                  <a:lnTo>
                    <a:pt x="11574" y="42652"/>
                  </a:lnTo>
                  <a:lnTo>
                    <a:pt x="11574" y="5932"/>
                  </a:lnTo>
                  <a:lnTo>
                    <a:pt x="0" y="8254"/>
                  </a:lnTo>
                  <a:lnTo>
                    <a:pt x="0" y="2321"/>
                  </a:lnTo>
                  <a:lnTo>
                    <a:pt x="11509" y="0"/>
                  </a:lnTo>
                  <a:lnTo>
                    <a:pt x="18022" y="0"/>
                  </a:lnTo>
                  <a:lnTo>
                    <a:pt x="18022" y="42652"/>
                  </a:lnTo>
                  <a:lnTo>
                    <a:pt x="28661" y="42652"/>
                  </a:lnTo>
                  <a:lnTo>
                    <a:pt x="28661" y="48133"/>
                  </a:lnTo>
                  <a:lnTo>
                    <a:pt x="935" y="48133"/>
                  </a:lnTo>
                  <a:lnTo>
                    <a:pt x="935" y="42652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C21EAC0F-453B-FE82-4BD1-1B9734E0F540}"/>
                </a:ext>
              </a:extLst>
            </p:cNvPr>
            <p:cNvSpPr/>
            <p:nvPr/>
          </p:nvSpPr>
          <p:spPr>
            <a:xfrm>
              <a:off x="7287828" y="2490796"/>
              <a:ext cx="31142" cy="49067"/>
            </a:xfrm>
            <a:custGeom>
              <a:avLst/>
              <a:gdLst>
                <a:gd name="connsiteX0" fmla="*/ 2031 w 31142"/>
                <a:gd name="connsiteY0" fmla="*/ 0 h 49067"/>
                <a:gd name="connsiteX1" fmla="*/ 27597 w 31142"/>
                <a:gd name="connsiteY1" fmla="*/ 0 h 49067"/>
                <a:gd name="connsiteX2" fmla="*/ 27597 w 31142"/>
                <a:gd name="connsiteY2" fmla="*/ 5481 h 49067"/>
                <a:gd name="connsiteX3" fmla="*/ 7995 w 31142"/>
                <a:gd name="connsiteY3" fmla="*/ 5481 h 49067"/>
                <a:gd name="connsiteX4" fmla="*/ 7995 w 31142"/>
                <a:gd name="connsiteY4" fmla="*/ 17280 h 49067"/>
                <a:gd name="connsiteX5" fmla="*/ 10832 w 31142"/>
                <a:gd name="connsiteY5" fmla="*/ 16571 h 49067"/>
                <a:gd name="connsiteX6" fmla="*/ 13669 w 31142"/>
                <a:gd name="connsiteY6" fmla="*/ 16313 h 49067"/>
                <a:gd name="connsiteX7" fmla="*/ 26436 w 31142"/>
                <a:gd name="connsiteY7" fmla="*/ 20730 h 49067"/>
                <a:gd name="connsiteX8" fmla="*/ 31143 w 31142"/>
                <a:gd name="connsiteY8" fmla="*/ 32690 h 49067"/>
                <a:gd name="connsiteX9" fmla="*/ 26307 w 31142"/>
                <a:gd name="connsiteY9" fmla="*/ 44780 h 49067"/>
                <a:gd name="connsiteX10" fmla="*/ 12670 w 31142"/>
                <a:gd name="connsiteY10" fmla="*/ 49068 h 49067"/>
                <a:gd name="connsiteX11" fmla="*/ 6481 w 31142"/>
                <a:gd name="connsiteY11" fmla="*/ 48552 h 49067"/>
                <a:gd name="connsiteX12" fmla="*/ 0 w 31142"/>
                <a:gd name="connsiteY12" fmla="*/ 47004 h 49067"/>
                <a:gd name="connsiteX13" fmla="*/ 0 w 31142"/>
                <a:gd name="connsiteY13" fmla="*/ 40460 h 49067"/>
                <a:gd name="connsiteX14" fmla="*/ 5997 w 31142"/>
                <a:gd name="connsiteY14" fmla="*/ 42813 h 49067"/>
                <a:gd name="connsiteX15" fmla="*/ 12541 w 31142"/>
                <a:gd name="connsiteY15" fmla="*/ 43587 h 49067"/>
                <a:gd name="connsiteX16" fmla="*/ 21375 w 31142"/>
                <a:gd name="connsiteY16" fmla="*/ 40653 h 49067"/>
                <a:gd name="connsiteX17" fmla="*/ 24631 w 31142"/>
                <a:gd name="connsiteY17" fmla="*/ 32690 h 49067"/>
                <a:gd name="connsiteX18" fmla="*/ 21375 w 31142"/>
                <a:gd name="connsiteY18" fmla="*/ 24728 h 49067"/>
                <a:gd name="connsiteX19" fmla="*/ 12541 w 31142"/>
                <a:gd name="connsiteY19" fmla="*/ 21793 h 49067"/>
                <a:gd name="connsiteX20" fmla="*/ 7319 w 31142"/>
                <a:gd name="connsiteY20" fmla="*/ 22374 h 49067"/>
                <a:gd name="connsiteX21" fmla="*/ 2031 w 31142"/>
                <a:gd name="connsiteY21" fmla="*/ 24179 h 49067"/>
                <a:gd name="connsiteX22" fmla="*/ 2031 w 31142"/>
                <a:gd name="connsiteY22" fmla="*/ 0 h 4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42" h="49067">
                  <a:moveTo>
                    <a:pt x="2031" y="0"/>
                  </a:moveTo>
                  <a:lnTo>
                    <a:pt x="27597" y="0"/>
                  </a:lnTo>
                  <a:lnTo>
                    <a:pt x="27597" y="5481"/>
                  </a:lnTo>
                  <a:lnTo>
                    <a:pt x="7995" y="5481"/>
                  </a:lnTo>
                  <a:lnTo>
                    <a:pt x="7995" y="17280"/>
                  </a:lnTo>
                  <a:cubicBezTo>
                    <a:pt x="8941" y="16958"/>
                    <a:pt x="9887" y="16721"/>
                    <a:pt x="10832" y="16571"/>
                  </a:cubicBezTo>
                  <a:cubicBezTo>
                    <a:pt x="11778" y="16399"/>
                    <a:pt x="12724" y="16313"/>
                    <a:pt x="13669" y="16313"/>
                  </a:cubicBezTo>
                  <a:cubicBezTo>
                    <a:pt x="19042" y="16313"/>
                    <a:pt x="23298" y="17786"/>
                    <a:pt x="26436" y="20730"/>
                  </a:cubicBezTo>
                  <a:cubicBezTo>
                    <a:pt x="29574" y="23674"/>
                    <a:pt x="31143" y="27661"/>
                    <a:pt x="31143" y="32690"/>
                  </a:cubicBezTo>
                  <a:cubicBezTo>
                    <a:pt x="31143" y="37870"/>
                    <a:pt x="29531" y="41900"/>
                    <a:pt x="26307" y="44780"/>
                  </a:cubicBezTo>
                  <a:cubicBezTo>
                    <a:pt x="23083" y="47638"/>
                    <a:pt x="18538" y="49068"/>
                    <a:pt x="12670" y="49068"/>
                  </a:cubicBezTo>
                  <a:cubicBezTo>
                    <a:pt x="10649" y="49068"/>
                    <a:pt x="8586" y="48896"/>
                    <a:pt x="6481" y="48552"/>
                  </a:cubicBezTo>
                  <a:cubicBezTo>
                    <a:pt x="4395" y="48208"/>
                    <a:pt x="2236" y="47693"/>
                    <a:pt x="0" y="47004"/>
                  </a:cubicBezTo>
                  <a:lnTo>
                    <a:pt x="0" y="40460"/>
                  </a:lnTo>
                  <a:cubicBezTo>
                    <a:pt x="1935" y="41513"/>
                    <a:pt x="3933" y="42298"/>
                    <a:pt x="5997" y="42813"/>
                  </a:cubicBezTo>
                  <a:cubicBezTo>
                    <a:pt x="8060" y="43329"/>
                    <a:pt x="10242" y="43587"/>
                    <a:pt x="12541" y="43587"/>
                  </a:cubicBezTo>
                  <a:cubicBezTo>
                    <a:pt x="16259" y="43587"/>
                    <a:pt x="19204" y="42609"/>
                    <a:pt x="21375" y="40653"/>
                  </a:cubicBezTo>
                  <a:cubicBezTo>
                    <a:pt x="23545" y="38698"/>
                    <a:pt x="24631" y="36043"/>
                    <a:pt x="24631" y="32690"/>
                  </a:cubicBezTo>
                  <a:cubicBezTo>
                    <a:pt x="24631" y="29337"/>
                    <a:pt x="23545" y="26683"/>
                    <a:pt x="21375" y="24728"/>
                  </a:cubicBezTo>
                  <a:cubicBezTo>
                    <a:pt x="19204" y="22771"/>
                    <a:pt x="16259" y="21793"/>
                    <a:pt x="12541" y="21793"/>
                  </a:cubicBezTo>
                  <a:cubicBezTo>
                    <a:pt x="10800" y="21793"/>
                    <a:pt x="9059" y="21987"/>
                    <a:pt x="7319" y="22374"/>
                  </a:cubicBezTo>
                  <a:cubicBezTo>
                    <a:pt x="5599" y="22761"/>
                    <a:pt x="3837" y="23363"/>
                    <a:pt x="2031" y="24179"/>
                  </a:cubicBezTo>
                  <a:lnTo>
                    <a:pt x="2031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56E07133-2ED9-2F81-57D7-9E5656A841B8}"/>
                </a:ext>
              </a:extLst>
            </p:cNvPr>
            <p:cNvSpPr/>
            <p:nvPr/>
          </p:nvSpPr>
          <p:spPr>
            <a:xfrm>
              <a:off x="7150441" y="3033725"/>
              <a:ext cx="53834" cy="16329"/>
            </a:xfrm>
            <a:custGeom>
              <a:avLst/>
              <a:gdLst>
                <a:gd name="connsiteX0" fmla="*/ 820 w 53834"/>
                <a:gd name="connsiteY0" fmla="*/ 0 h 16329"/>
                <a:gd name="connsiteX1" fmla="*/ 44961 w 53834"/>
                <a:gd name="connsiteY1" fmla="*/ 10998 h 16329"/>
                <a:gd name="connsiteX2" fmla="*/ 48615 w 53834"/>
                <a:gd name="connsiteY2" fmla="*/ 11445 h 16329"/>
                <a:gd name="connsiteX3" fmla="*/ 52119 w 53834"/>
                <a:gd name="connsiteY3" fmla="*/ 9134 h 16329"/>
                <a:gd name="connsiteX4" fmla="*/ 51411 w 53834"/>
                <a:gd name="connsiteY4" fmla="*/ 7158 h 16329"/>
                <a:gd name="connsiteX5" fmla="*/ 49211 w 53834"/>
                <a:gd name="connsiteY5" fmla="*/ 5592 h 16329"/>
                <a:gd name="connsiteX6" fmla="*/ 46303 w 53834"/>
                <a:gd name="connsiteY6" fmla="*/ 4436 h 16329"/>
                <a:gd name="connsiteX7" fmla="*/ 42687 w 53834"/>
                <a:gd name="connsiteY7" fmla="*/ 3355 h 16329"/>
                <a:gd name="connsiteX8" fmla="*/ 41569 w 53834"/>
                <a:gd name="connsiteY8" fmla="*/ 2982 h 16329"/>
                <a:gd name="connsiteX9" fmla="*/ 41308 w 53834"/>
                <a:gd name="connsiteY9" fmla="*/ 2274 h 16329"/>
                <a:gd name="connsiteX10" fmla="*/ 42053 w 53834"/>
                <a:gd name="connsiteY10" fmla="*/ 1342 h 16329"/>
                <a:gd name="connsiteX11" fmla="*/ 49547 w 53834"/>
                <a:gd name="connsiteY11" fmla="*/ 3653 h 16329"/>
                <a:gd name="connsiteX12" fmla="*/ 53834 w 53834"/>
                <a:gd name="connsiteY12" fmla="*/ 9394 h 16329"/>
                <a:gd name="connsiteX13" fmla="*/ 51895 w 53834"/>
                <a:gd name="connsiteY13" fmla="*/ 14278 h 16329"/>
                <a:gd name="connsiteX14" fmla="*/ 46788 w 53834"/>
                <a:gd name="connsiteY14" fmla="*/ 16329 h 16329"/>
                <a:gd name="connsiteX15" fmla="*/ 44178 w 53834"/>
                <a:gd name="connsiteY15" fmla="*/ 15956 h 16329"/>
                <a:gd name="connsiteX16" fmla="*/ 6002 w 53834"/>
                <a:gd name="connsiteY16" fmla="*/ 6337 h 16329"/>
                <a:gd name="connsiteX17" fmla="*/ 4511 w 53834"/>
                <a:gd name="connsiteY17" fmla="*/ 6076 h 16329"/>
                <a:gd name="connsiteX18" fmla="*/ 3877 w 53834"/>
                <a:gd name="connsiteY18" fmla="*/ 6226 h 16329"/>
                <a:gd name="connsiteX19" fmla="*/ 3430 w 53834"/>
                <a:gd name="connsiteY19" fmla="*/ 7269 h 16329"/>
                <a:gd name="connsiteX20" fmla="*/ 3206 w 53834"/>
                <a:gd name="connsiteY20" fmla="*/ 9842 h 16329"/>
                <a:gd name="connsiteX21" fmla="*/ 3169 w 53834"/>
                <a:gd name="connsiteY21" fmla="*/ 10886 h 16329"/>
                <a:gd name="connsiteX22" fmla="*/ 2945 w 53834"/>
                <a:gd name="connsiteY22" fmla="*/ 11482 h 16329"/>
                <a:gd name="connsiteX23" fmla="*/ 2349 w 53834"/>
                <a:gd name="connsiteY23" fmla="*/ 11743 h 16329"/>
                <a:gd name="connsiteX24" fmla="*/ 1305 w 53834"/>
                <a:gd name="connsiteY24" fmla="*/ 11482 h 16329"/>
                <a:gd name="connsiteX25" fmla="*/ 858 w 53834"/>
                <a:gd name="connsiteY25" fmla="*/ 10960 h 16329"/>
                <a:gd name="connsiteX26" fmla="*/ 746 w 53834"/>
                <a:gd name="connsiteY26" fmla="*/ 10289 h 16329"/>
                <a:gd name="connsiteX27" fmla="*/ 522 w 53834"/>
                <a:gd name="connsiteY27" fmla="*/ 7530 h 16329"/>
                <a:gd name="connsiteX28" fmla="*/ 149 w 53834"/>
                <a:gd name="connsiteY28" fmla="*/ 3579 h 16329"/>
                <a:gd name="connsiteX29" fmla="*/ 0 w 53834"/>
                <a:gd name="connsiteY29" fmla="*/ 969 h 16329"/>
                <a:gd name="connsiteX30" fmla="*/ 224 w 53834"/>
                <a:gd name="connsiteY30" fmla="*/ 298 h 16329"/>
                <a:gd name="connsiteX31" fmla="*/ 634 w 53834"/>
                <a:gd name="connsiteY31" fmla="*/ 0 h 16329"/>
                <a:gd name="connsiteX32" fmla="*/ 820 w 53834"/>
                <a:gd name="connsiteY32" fmla="*/ 0 h 1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834" h="16329">
                  <a:moveTo>
                    <a:pt x="820" y="0"/>
                  </a:moveTo>
                  <a:lnTo>
                    <a:pt x="44961" y="10998"/>
                  </a:lnTo>
                  <a:cubicBezTo>
                    <a:pt x="46129" y="11296"/>
                    <a:pt x="47347" y="11445"/>
                    <a:pt x="48615" y="11445"/>
                  </a:cubicBezTo>
                  <a:cubicBezTo>
                    <a:pt x="50951" y="11445"/>
                    <a:pt x="52119" y="10675"/>
                    <a:pt x="52119" y="9134"/>
                  </a:cubicBezTo>
                  <a:cubicBezTo>
                    <a:pt x="52119" y="8413"/>
                    <a:pt x="51883" y="7754"/>
                    <a:pt x="51411" y="7158"/>
                  </a:cubicBezTo>
                  <a:cubicBezTo>
                    <a:pt x="50914" y="6562"/>
                    <a:pt x="50180" y="6040"/>
                    <a:pt x="49211" y="5592"/>
                  </a:cubicBezTo>
                  <a:cubicBezTo>
                    <a:pt x="48217" y="5120"/>
                    <a:pt x="47248" y="4734"/>
                    <a:pt x="46303" y="4436"/>
                  </a:cubicBezTo>
                  <a:cubicBezTo>
                    <a:pt x="45359" y="4113"/>
                    <a:pt x="44153" y="3752"/>
                    <a:pt x="42687" y="3355"/>
                  </a:cubicBezTo>
                  <a:cubicBezTo>
                    <a:pt x="42115" y="3230"/>
                    <a:pt x="41743" y="3106"/>
                    <a:pt x="41569" y="2982"/>
                  </a:cubicBezTo>
                  <a:cubicBezTo>
                    <a:pt x="41395" y="2858"/>
                    <a:pt x="41308" y="2622"/>
                    <a:pt x="41308" y="2274"/>
                  </a:cubicBezTo>
                  <a:cubicBezTo>
                    <a:pt x="41308" y="1652"/>
                    <a:pt x="41556" y="1342"/>
                    <a:pt x="42053" y="1342"/>
                  </a:cubicBezTo>
                  <a:cubicBezTo>
                    <a:pt x="45110" y="1963"/>
                    <a:pt x="47608" y="2734"/>
                    <a:pt x="49547" y="3653"/>
                  </a:cubicBezTo>
                  <a:cubicBezTo>
                    <a:pt x="52405" y="4995"/>
                    <a:pt x="53834" y="6909"/>
                    <a:pt x="53834" y="9394"/>
                  </a:cubicBezTo>
                  <a:cubicBezTo>
                    <a:pt x="53834" y="11259"/>
                    <a:pt x="53188" y="12886"/>
                    <a:pt x="51895" y="14278"/>
                  </a:cubicBezTo>
                  <a:cubicBezTo>
                    <a:pt x="50578" y="15645"/>
                    <a:pt x="48876" y="16329"/>
                    <a:pt x="46788" y="16329"/>
                  </a:cubicBezTo>
                  <a:cubicBezTo>
                    <a:pt x="45993" y="16329"/>
                    <a:pt x="45123" y="16205"/>
                    <a:pt x="44178" y="15956"/>
                  </a:cubicBezTo>
                  <a:lnTo>
                    <a:pt x="6002" y="6337"/>
                  </a:lnTo>
                  <a:lnTo>
                    <a:pt x="4511" y="6076"/>
                  </a:lnTo>
                  <a:cubicBezTo>
                    <a:pt x="4238" y="6076"/>
                    <a:pt x="4026" y="6126"/>
                    <a:pt x="3877" y="6226"/>
                  </a:cubicBezTo>
                  <a:cubicBezTo>
                    <a:pt x="3728" y="6325"/>
                    <a:pt x="3579" y="6673"/>
                    <a:pt x="3430" y="7269"/>
                  </a:cubicBezTo>
                  <a:cubicBezTo>
                    <a:pt x="3281" y="7841"/>
                    <a:pt x="3206" y="8699"/>
                    <a:pt x="3206" y="9842"/>
                  </a:cubicBezTo>
                  <a:cubicBezTo>
                    <a:pt x="3206" y="10314"/>
                    <a:pt x="3194" y="10662"/>
                    <a:pt x="3169" y="10886"/>
                  </a:cubicBezTo>
                  <a:cubicBezTo>
                    <a:pt x="3144" y="11084"/>
                    <a:pt x="3069" y="11283"/>
                    <a:pt x="2945" y="11482"/>
                  </a:cubicBezTo>
                  <a:cubicBezTo>
                    <a:pt x="2821" y="11657"/>
                    <a:pt x="2622" y="11743"/>
                    <a:pt x="2349" y="11743"/>
                  </a:cubicBezTo>
                  <a:cubicBezTo>
                    <a:pt x="1901" y="11743"/>
                    <a:pt x="1553" y="11657"/>
                    <a:pt x="1305" y="11482"/>
                  </a:cubicBezTo>
                  <a:cubicBezTo>
                    <a:pt x="1056" y="11283"/>
                    <a:pt x="907" y="11109"/>
                    <a:pt x="858" y="10960"/>
                  </a:cubicBezTo>
                  <a:cubicBezTo>
                    <a:pt x="808" y="10812"/>
                    <a:pt x="771" y="10588"/>
                    <a:pt x="746" y="10289"/>
                  </a:cubicBezTo>
                  <a:cubicBezTo>
                    <a:pt x="721" y="9867"/>
                    <a:pt x="646" y="8947"/>
                    <a:pt x="522" y="7530"/>
                  </a:cubicBezTo>
                  <a:cubicBezTo>
                    <a:pt x="373" y="6114"/>
                    <a:pt x="249" y="4797"/>
                    <a:pt x="149" y="3579"/>
                  </a:cubicBezTo>
                  <a:cubicBezTo>
                    <a:pt x="50" y="2360"/>
                    <a:pt x="0" y="1491"/>
                    <a:pt x="0" y="969"/>
                  </a:cubicBezTo>
                  <a:cubicBezTo>
                    <a:pt x="0" y="671"/>
                    <a:pt x="75" y="446"/>
                    <a:pt x="224" y="298"/>
                  </a:cubicBezTo>
                  <a:cubicBezTo>
                    <a:pt x="348" y="123"/>
                    <a:pt x="485" y="25"/>
                    <a:pt x="634" y="0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B9FBEA0C-727F-F254-7FC8-67442F3F4363}"/>
                </a:ext>
              </a:extLst>
            </p:cNvPr>
            <p:cNvSpPr/>
            <p:nvPr/>
          </p:nvSpPr>
          <p:spPr>
            <a:xfrm>
              <a:off x="7153599" y="3012344"/>
              <a:ext cx="65480" cy="15187"/>
            </a:xfrm>
            <a:custGeom>
              <a:avLst/>
              <a:gdLst>
                <a:gd name="connsiteX0" fmla="*/ 32740 w 65480"/>
                <a:gd name="connsiteY0" fmla="*/ 15187 h 15187"/>
                <a:gd name="connsiteX1" fmla="*/ 12757 w 65480"/>
                <a:gd name="connsiteY1" fmla="*/ 11063 h 15187"/>
                <a:gd name="connsiteX2" fmla="*/ 5883 w 65480"/>
                <a:gd name="connsiteY2" fmla="*/ 6842 h 15187"/>
                <a:gd name="connsiteX3" fmla="*/ 1375 w 65480"/>
                <a:gd name="connsiteY3" fmla="*/ 2750 h 15187"/>
                <a:gd name="connsiteX4" fmla="*/ 0 w 65480"/>
                <a:gd name="connsiteY4" fmla="*/ 672 h 15187"/>
                <a:gd name="connsiteX5" fmla="*/ 639 w 65480"/>
                <a:gd name="connsiteY5" fmla="*/ 0 h 15187"/>
                <a:gd name="connsiteX6" fmla="*/ 1758 w 65480"/>
                <a:gd name="connsiteY6" fmla="*/ 863 h 15187"/>
                <a:gd name="connsiteX7" fmla="*/ 32740 w 65480"/>
                <a:gd name="connsiteY7" fmla="*/ 11382 h 15187"/>
                <a:gd name="connsiteX8" fmla="*/ 63370 w 65480"/>
                <a:gd name="connsiteY8" fmla="*/ 1119 h 15187"/>
                <a:gd name="connsiteX9" fmla="*/ 64841 w 65480"/>
                <a:gd name="connsiteY9" fmla="*/ 0 h 15187"/>
                <a:gd name="connsiteX10" fmla="*/ 65481 w 65480"/>
                <a:gd name="connsiteY10" fmla="*/ 672 h 15187"/>
                <a:gd name="connsiteX11" fmla="*/ 64170 w 65480"/>
                <a:gd name="connsiteY11" fmla="*/ 2686 h 15187"/>
                <a:gd name="connsiteX12" fmla="*/ 59853 w 65480"/>
                <a:gd name="connsiteY12" fmla="*/ 6683 h 15187"/>
                <a:gd name="connsiteX13" fmla="*/ 53171 w 65480"/>
                <a:gd name="connsiteY13" fmla="*/ 10870 h 15187"/>
                <a:gd name="connsiteX14" fmla="*/ 32740 w 65480"/>
                <a:gd name="connsiteY14" fmla="*/ 15187 h 1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80" h="15187">
                  <a:moveTo>
                    <a:pt x="32740" y="15187"/>
                  </a:moveTo>
                  <a:cubicBezTo>
                    <a:pt x="25365" y="15187"/>
                    <a:pt x="18704" y="13813"/>
                    <a:pt x="12757" y="11063"/>
                  </a:cubicBezTo>
                  <a:cubicBezTo>
                    <a:pt x="10263" y="9891"/>
                    <a:pt x="7972" y="8484"/>
                    <a:pt x="5883" y="6842"/>
                  </a:cubicBezTo>
                  <a:cubicBezTo>
                    <a:pt x="3794" y="5201"/>
                    <a:pt x="2291" y="3837"/>
                    <a:pt x="1375" y="2750"/>
                  </a:cubicBezTo>
                  <a:cubicBezTo>
                    <a:pt x="458" y="1663"/>
                    <a:pt x="0" y="970"/>
                    <a:pt x="0" y="672"/>
                  </a:cubicBezTo>
                  <a:cubicBezTo>
                    <a:pt x="0" y="245"/>
                    <a:pt x="213" y="21"/>
                    <a:pt x="639" y="0"/>
                  </a:cubicBezTo>
                  <a:cubicBezTo>
                    <a:pt x="853" y="0"/>
                    <a:pt x="1226" y="288"/>
                    <a:pt x="1758" y="863"/>
                  </a:cubicBezTo>
                  <a:cubicBezTo>
                    <a:pt x="8920" y="7897"/>
                    <a:pt x="19248" y="11404"/>
                    <a:pt x="32740" y="11382"/>
                  </a:cubicBezTo>
                  <a:cubicBezTo>
                    <a:pt x="46276" y="11382"/>
                    <a:pt x="56486" y="7961"/>
                    <a:pt x="63370" y="1119"/>
                  </a:cubicBezTo>
                  <a:cubicBezTo>
                    <a:pt x="64116" y="373"/>
                    <a:pt x="64606" y="0"/>
                    <a:pt x="64841" y="0"/>
                  </a:cubicBezTo>
                  <a:cubicBezTo>
                    <a:pt x="65267" y="0"/>
                    <a:pt x="65481" y="224"/>
                    <a:pt x="65481" y="672"/>
                  </a:cubicBezTo>
                  <a:cubicBezTo>
                    <a:pt x="65481" y="970"/>
                    <a:pt x="65044" y="1641"/>
                    <a:pt x="64170" y="2686"/>
                  </a:cubicBezTo>
                  <a:cubicBezTo>
                    <a:pt x="63296" y="3730"/>
                    <a:pt x="61857" y="5062"/>
                    <a:pt x="59853" y="6683"/>
                  </a:cubicBezTo>
                  <a:cubicBezTo>
                    <a:pt x="57850" y="8302"/>
                    <a:pt x="55622" y="9698"/>
                    <a:pt x="53171" y="10870"/>
                  </a:cubicBezTo>
                  <a:cubicBezTo>
                    <a:pt x="47224" y="13748"/>
                    <a:pt x="40414" y="15187"/>
                    <a:pt x="32740" y="1518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4304F98B-0A40-FA95-61BD-43A91CEA212D}"/>
                </a:ext>
              </a:extLst>
            </p:cNvPr>
            <p:cNvSpPr/>
            <p:nvPr/>
          </p:nvSpPr>
          <p:spPr>
            <a:xfrm>
              <a:off x="7169678" y="2959010"/>
              <a:ext cx="49397" cy="35230"/>
            </a:xfrm>
            <a:custGeom>
              <a:avLst/>
              <a:gdLst>
                <a:gd name="connsiteX0" fmla="*/ 2908 w 49397"/>
                <a:gd name="connsiteY0" fmla="*/ 0 h 35230"/>
                <a:gd name="connsiteX1" fmla="*/ 4660 w 49397"/>
                <a:gd name="connsiteY1" fmla="*/ 335 h 35230"/>
                <a:gd name="connsiteX2" fmla="*/ 33814 w 49397"/>
                <a:gd name="connsiteY2" fmla="*/ 7643 h 35230"/>
                <a:gd name="connsiteX3" fmla="*/ 44849 w 49397"/>
                <a:gd name="connsiteY3" fmla="*/ 14464 h 35230"/>
                <a:gd name="connsiteX4" fmla="*/ 49398 w 49397"/>
                <a:gd name="connsiteY4" fmla="*/ 25537 h 35230"/>
                <a:gd name="connsiteX5" fmla="*/ 47496 w 49397"/>
                <a:gd name="connsiteY5" fmla="*/ 31353 h 35230"/>
                <a:gd name="connsiteX6" fmla="*/ 42762 w 49397"/>
                <a:gd name="connsiteY6" fmla="*/ 33628 h 35230"/>
                <a:gd name="connsiteX7" fmla="*/ 38996 w 49397"/>
                <a:gd name="connsiteY7" fmla="*/ 32285 h 35230"/>
                <a:gd name="connsiteX8" fmla="*/ 37803 w 49397"/>
                <a:gd name="connsiteY8" fmla="*/ 29340 h 35230"/>
                <a:gd name="connsiteX9" fmla="*/ 37952 w 49397"/>
                <a:gd name="connsiteY9" fmla="*/ 28259 h 35230"/>
                <a:gd name="connsiteX10" fmla="*/ 38735 w 49397"/>
                <a:gd name="connsiteY10" fmla="*/ 27103 h 35230"/>
                <a:gd name="connsiteX11" fmla="*/ 40450 w 49397"/>
                <a:gd name="connsiteY11" fmla="*/ 26506 h 35230"/>
                <a:gd name="connsiteX12" fmla="*/ 43582 w 49397"/>
                <a:gd name="connsiteY12" fmla="*/ 28035 h 35230"/>
                <a:gd name="connsiteX13" fmla="*/ 44365 w 49397"/>
                <a:gd name="connsiteY13" fmla="*/ 29489 h 35230"/>
                <a:gd name="connsiteX14" fmla="*/ 44514 w 49397"/>
                <a:gd name="connsiteY14" fmla="*/ 31316 h 35230"/>
                <a:gd name="connsiteX15" fmla="*/ 46266 w 49397"/>
                <a:gd name="connsiteY15" fmla="*/ 30049 h 35230"/>
                <a:gd name="connsiteX16" fmla="*/ 47235 w 49397"/>
                <a:gd name="connsiteY16" fmla="*/ 28296 h 35230"/>
                <a:gd name="connsiteX17" fmla="*/ 47608 w 49397"/>
                <a:gd name="connsiteY17" fmla="*/ 26767 h 35230"/>
                <a:gd name="connsiteX18" fmla="*/ 47720 w 49397"/>
                <a:gd name="connsiteY18" fmla="*/ 25537 h 35230"/>
                <a:gd name="connsiteX19" fmla="*/ 42911 w 49397"/>
                <a:gd name="connsiteY19" fmla="*/ 17111 h 35230"/>
                <a:gd name="connsiteX20" fmla="*/ 40003 w 49397"/>
                <a:gd name="connsiteY20" fmla="*/ 15248 h 35230"/>
                <a:gd name="connsiteX21" fmla="*/ 36834 w 49397"/>
                <a:gd name="connsiteY21" fmla="*/ 13831 h 35230"/>
                <a:gd name="connsiteX22" fmla="*/ 34187 w 49397"/>
                <a:gd name="connsiteY22" fmla="*/ 12974 h 35230"/>
                <a:gd name="connsiteX23" fmla="*/ 31130 w 49397"/>
                <a:gd name="connsiteY23" fmla="*/ 12153 h 35230"/>
                <a:gd name="connsiteX24" fmla="*/ 34597 w 49397"/>
                <a:gd name="connsiteY24" fmla="*/ 19871 h 35230"/>
                <a:gd name="connsiteX25" fmla="*/ 34112 w 49397"/>
                <a:gd name="connsiteY25" fmla="*/ 23263 h 35230"/>
                <a:gd name="connsiteX26" fmla="*/ 32621 w 49397"/>
                <a:gd name="connsiteY26" fmla="*/ 26209 h 35230"/>
                <a:gd name="connsiteX27" fmla="*/ 29750 w 49397"/>
                <a:gd name="connsiteY27" fmla="*/ 28408 h 35230"/>
                <a:gd name="connsiteX28" fmla="*/ 25500 w 49397"/>
                <a:gd name="connsiteY28" fmla="*/ 29191 h 35230"/>
                <a:gd name="connsiteX29" fmla="*/ 19424 w 49397"/>
                <a:gd name="connsiteY29" fmla="*/ 28184 h 35230"/>
                <a:gd name="connsiteX30" fmla="*/ 9469 w 49397"/>
                <a:gd name="connsiteY30" fmla="*/ 24755 h 35230"/>
                <a:gd name="connsiteX31" fmla="*/ 4101 w 49397"/>
                <a:gd name="connsiteY31" fmla="*/ 23450 h 35230"/>
                <a:gd name="connsiteX32" fmla="*/ 2722 w 49397"/>
                <a:gd name="connsiteY32" fmla="*/ 23636 h 35230"/>
                <a:gd name="connsiteX33" fmla="*/ 1976 w 49397"/>
                <a:gd name="connsiteY33" fmla="*/ 24195 h 35230"/>
                <a:gd name="connsiteX34" fmla="*/ 1715 w 49397"/>
                <a:gd name="connsiteY34" fmla="*/ 24791 h 35230"/>
                <a:gd name="connsiteX35" fmla="*/ 1678 w 49397"/>
                <a:gd name="connsiteY35" fmla="*/ 25351 h 35230"/>
                <a:gd name="connsiteX36" fmla="*/ 3915 w 49397"/>
                <a:gd name="connsiteY36" fmla="*/ 29601 h 35230"/>
                <a:gd name="connsiteX37" fmla="*/ 11147 w 49397"/>
                <a:gd name="connsiteY37" fmla="*/ 33068 h 35230"/>
                <a:gd name="connsiteX38" fmla="*/ 12303 w 49397"/>
                <a:gd name="connsiteY38" fmla="*/ 33553 h 35230"/>
                <a:gd name="connsiteX39" fmla="*/ 12527 w 49397"/>
                <a:gd name="connsiteY39" fmla="*/ 34299 h 35230"/>
                <a:gd name="connsiteX40" fmla="*/ 11744 w 49397"/>
                <a:gd name="connsiteY40" fmla="*/ 35230 h 35230"/>
                <a:gd name="connsiteX41" fmla="*/ 10290 w 49397"/>
                <a:gd name="connsiteY41" fmla="*/ 34895 h 35230"/>
                <a:gd name="connsiteX42" fmla="*/ 7344 w 49397"/>
                <a:gd name="connsiteY42" fmla="*/ 33776 h 35230"/>
                <a:gd name="connsiteX43" fmla="*/ 3952 w 49397"/>
                <a:gd name="connsiteY43" fmla="*/ 31838 h 35230"/>
                <a:gd name="connsiteX44" fmla="*/ 1156 w 49397"/>
                <a:gd name="connsiteY44" fmla="*/ 28967 h 35230"/>
                <a:gd name="connsiteX45" fmla="*/ 0 w 49397"/>
                <a:gd name="connsiteY45" fmla="*/ 25127 h 35230"/>
                <a:gd name="connsiteX46" fmla="*/ 1827 w 49397"/>
                <a:gd name="connsiteY46" fmla="*/ 20616 h 35230"/>
                <a:gd name="connsiteX47" fmla="*/ 6263 w 49397"/>
                <a:gd name="connsiteY47" fmla="*/ 18864 h 35230"/>
                <a:gd name="connsiteX48" fmla="*/ 8314 w 49397"/>
                <a:gd name="connsiteY48" fmla="*/ 19162 h 35230"/>
                <a:gd name="connsiteX49" fmla="*/ 11744 w 49397"/>
                <a:gd name="connsiteY49" fmla="*/ 20393 h 35230"/>
                <a:gd name="connsiteX50" fmla="*/ 26731 w 49397"/>
                <a:gd name="connsiteY50" fmla="*/ 24307 h 35230"/>
                <a:gd name="connsiteX51" fmla="*/ 28930 w 49397"/>
                <a:gd name="connsiteY51" fmla="*/ 24120 h 35230"/>
                <a:gd name="connsiteX52" fmla="*/ 30869 w 49397"/>
                <a:gd name="connsiteY52" fmla="*/ 23412 h 35230"/>
                <a:gd name="connsiteX53" fmla="*/ 32360 w 49397"/>
                <a:gd name="connsiteY53" fmla="*/ 21958 h 35230"/>
                <a:gd name="connsiteX54" fmla="*/ 32882 w 49397"/>
                <a:gd name="connsiteY54" fmla="*/ 19572 h 35230"/>
                <a:gd name="connsiteX55" fmla="*/ 32062 w 49397"/>
                <a:gd name="connsiteY55" fmla="*/ 16180 h 35230"/>
                <a:gd name="connsiteX56" fmla="*/ 30049 w 49397"/>
                <a:gd name="connsiteY56" fmla="*/ 13459 h 35230"/>
                <a:gd name="connsiteX57" fmla="*/ 27924 w 49397"/>
                <a:gd name="connsiteY57" fmla="*/ 11744 h 35230"/>
                <a:gd name="connsiteX58" fmla="*/ 26395 w 49397"/>
                <a:gd name="connsiteY58" fmla="*/ 10923 h 35230"/>
                <a:gd name="connsiteX59" fmla="*/ 12676 w 49397"/>
                <a:gd name="connsiteY59" fmla="*/ 7493 h 35230"/>
                <a:gd name="connsiteX60" fmla="*/ 6561 w 49397"/>
                <a:gd name="connsiteY60" fmla="*/ 5965 h 35230"/>
                <a:gd name="connsiteX61" fmla="*/ 2423 w 49397"/>
                <a:gd name="connsiteY61" fmla="*/ 4921 h 35230"/>
                <a:gd name="connsiteX62" fmla="*/ 1230 w 49397"/>
                <a:gd name="connsiteY62" fmla="*/ 3690 h 35230"/>
                <a:gd name="connsiteX63" fmla="*/ 820 w 49397"/>
                <a:gd name="connsiteY63" fmla="*/ 2236 h 35230"/>
                <a:gd name="connsiteX64" fmla="*/ 1379 w 49397"/>
                <a:gd name="connsiteY64" fmla="*/ 671 h 35230"/>
                <a:gd name="connsiteX65" fmla="*/ 2908 w 49397"/>
                <a:gd name="connsiteY65" fmla="*/ 0 h 3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9397" h="35230">
                  <a:moveTo>
                    <a:pt x="2908" y="0"/>
                  </a:moveTo>
                  <a:cubicBezTo>
                    <a:pt x="3256" y="0"/>
                    <a:pt x="3840" y="111"/>
                    <a:pt x="4660" y="335"/>
                  </a:cubicBezTo>
                  <a:lnTo>
                    <a:pt x="33814" y="7643"/>
                  </a:lnTo>
                  <a:cubicBezTo>
                    <a:pt x="38139" y="8711"/>
                    <a:pt x="41817" y="10985"/>
                    <a:pt x="44849" y="14464"/>
                  </a:cubicBezTo>
                  <a:cubicBezTo>
                    <a:pt x="47882" y="17919"/>
                    <a:pt x="49398" y="21610"/>
                    <a:pt x="49398" y="25537"/>
                  </a:cubicBezTo>
                  <a:cubicBezTo>
                    <a:pt x="49398" y="27898"/>
                    <a:pt x="48764" y="29837"/>
                    <a:pt x="47496" y="31353"/>
                  </a:cubicBezTo>
                  <a:cubicBezTo>
                    <a:pt x="46254" y="32869"/>
                    <a:pt x="44675" y="33628"/>
                    <a:pt x="42762" y="33628"/>
                  </a:cubicBezTo>
                  <a:cubicBezTo>
                    <a:pt x="41071" y="33628"/>
                    <a:pt x="39816" y="33180"/>
                    <a:pt x="38996" y="32285"/>
                  </a:cubicBezTo>
                  <a:cubicBezTo>
                    <a:pt x="38201" y="31390"/>
                    <a:pt x="37803" y="30408"/>
                    <a:pt x="37803" y="29340"/>
                  </a:cubicBezTo>
                  <a:cubicBezTo>
                    <a:pt x="37803" y="28992"/>
                    <a:pt x="37853" y="28632"/>
                    <a:pt x="37952" y="28259"/>
                  </a:cubicBezTo>
                  <a:cubicBezTo>
                    <a:pt x="38052" y="27886"/>
                    <a:pt x="38313" y="27500"/>
                    <a:pt x="38735" y="27103"/>
                  </a:cubicBezTo>
                  <a:cubicBezTo>
                    <a:pt x="39158" y="26705"/>
                    <a:pt x="39729" y="26506"/>
                    <a:pt x="40450" y="26506"/>
                  </a:cubicBezTo>
                  <a:cubicBezTo>
                    <a:pt x="41618" y="26506"/>
                    <a:pt x="42662" y="27016"/>
                    <a:pt x="43582" y="28035"/>
                  </a:cubicBezTo>
                  <a:cubicBezTo>
                    <a:pt x="44004" y="28533"/>
                    <a:pt x="44265" y="29017"/>
                    <a:pt x="44365" y="29489"/>
                  </a:cubicBezTo>
                  <a:cubicBezTo>
                    <a:pt x="44464" y="29936"/>
                    <a:pt x="44514" y="30545"/>
                    <a:pt x="44514" y="31316"/>
                  </a:cubicBezTo>
                  <a:cubicBezTo>
                    <a:pt x="45210" y="31017"/>
                    <a:pt x="45794" y="30595"/>
                    <a:pt x="46266" y="30049"/>
                  </a:cubicBezTo>
                  <a:cubicBezTo>
                    <a:pt x="46738" y="29502"/>
                    <a:pt x="47061" y="28918"/>
                    <a:pt x="47235" y="28296"/>
                  </a:cubicBezTo>
                  <a:cubicBezTo>
                    <a:pt x="47434" y="27675"/>
                    <a:pt x="47558" y="27165"/>
                    <a:pt x="47608" y="26767"/>
                  </a:cubicBezTo>
                  <a:cubicBezTo>
                    <a:pt x="47683" y="26345"/>
                    <a:pt x="47720" y="25935"/>
                    <a:pt x="47720" y="25537"/>
                  </a:cubicBezTo>
                  <a:cubicBezTo>
                    <a:pt x="47720" y="22356"/>
                    <a:pt x="46117" y="19548"/>
                    <a:pt x="42911" y="17111"/>
                  </a:cubicBezTo>
                  <a:cubicBezTo>
                    <a:pt x="41941" y="16391"/>
                    <a:pt x="40972" y="15770"/>
                    <a:pt x="40003" y="15248"/>
                  </a:cubicBezTo>
                  <a:cubicBezTo>
                    <a:pt x="39058" y="14701"/>
                    <a:pt x="38002" y="14229"/>
                    <a:pt x="36834" y="13831"/>
                  </a:cubicBezTo>
                  <a:cubicBezTo>
                    <a:pt x="35691" y="13433"/>
                    <a:pt x="34808" y="13147"/>
                    <a:pt x="34187" y="12974"/>
                  </a:cubicBezTo>
                  <a:cubicBezTo>
                    <a:pt x="33566" y="12775"/>
                    <a:pt x="32547" y="12501"/>
                    <a:pt x="31130" y="12153"/>
                  </a:cubicBezTo>
                  <a:cubicBezTo>
                    <a:pt x="33441" y="14465"/>
                    <a:pt x="34597" y="17037"/>
                    <a:pt x="34597" y="19871"/>
                  </a:cubicBezTo>
                  <a:cubicBezTo>
                    <a:pt x="34597" y="21064"/>
                    <a:pt x="34435" y="22194"/>
                    <a:pt x="34112" y="23263"/>
                  </a:cubicBezTo>
                  <a:cubicBezTo>
                    <a:pt x="33789" y="24307"/>
                    <a:pt x="33292" y="25289"/>
                    <a:pt x="32621" y="26209"/>
                  </a:cubicBezTo>
                  <a:cubicBezTo>
                    <a:pt x="31925" y="27128"/>
                    <a:pt x="30968" y="27861"/>
                    <a:pt x="29750" y="28408"/>
                  </a:cubicBezTo>
                  <a:cubicBezTo>
                    <a:pt x="28533" y="28930"/>
                    <a:pt x="27116" y="29191"/>
                    <a:pt x="25500" y="29191"/>
                  </a:cubicBezTo>
                  <a:cubicBezTo>
                    <a:pt x="23785" y="29191"/>
                    <a:pt x="21760" y="28855"/>
                    <a:pt x="19424" y="28184"/>
                  </a:cubicBezTo>
                  <a:cubicBezTo>
                    <a:pt x="17087" y="27513"/>
                    <a:pt x="13769" y="26370"/>
                    <a:pt x="9469" y="24755"/>
                  </a:cubicBezTo>
                  <a:cubicBezTo>
                    <a:pt x="7059" y="23885"/>
                    <a:pt x="5269" y="23450"/>
                    <a:pt x="4101" y="23450"/>
                  </a:cubicBezTo>
                  <a:cubicBezTo>
                    <a:pt x="3529" y="23450"/>
                    <a:pt x="3069" y="23512"/>
                    <a:pt x="2722" y="23636"/>
                  </a:cubicBezTo>
                  <a:cubicBezTo>
                    <a:pt x="2349" y="23760"/>
                    <a:pt x="2100" y="23946"/>
                    <a:pt x="1976" y="24195"/>
                  </a:cubicBezTo>
                  <a:cubicBezTo>
                    <a:pt x="1827" y="24444"/>
                    <a:pt x="1740" y="24643"/>
                    <a:pt x="1715" y="24791"/>
                  </a:cubicBezTo>
                  <a:cubicBezTo>
                    <a:pt x="1690" y="24916"/>
                    <a:pt x="1678" y="25103"/>
                    <a:pt x="1678" y="25351"/>
                  </a:cubicBezTo>
                  <a:cubicBezTo>
                    <a:pt x="1678" y="26818"/>
                    <a:pt x="2423" y="28234"/>
                    <a:pt x="3915" y="29601"/>
                  </a:cubicBezTo>
                  <a:cubicBezTo>
                    <a:pt x="5406" y="30968"/>
                    <a:pt x="7817" y="32123"/>
                    <a:pt x="11147" y="33068"/>
                  </a:cubicBezTo>
                  <a:cubicBezTo>
                    <a:pt x="11768" y="33267"/>
                    <a:pt x="12154" y="33429"/>
                    <a:pt x="12303" y="33553"/>
                  </a:cubicBezTo>
                  <a:cubicBezTo>
                    <a:pt x="12452" y="33677"/>
                    <a:pt x="12527" y="33925"/>
                    <a:pt x="12527" y="34299"/>
                  </a:cubicBezTo>
                  <a:cubicBezTo>
                    <a:pt x="12502" y="34920"/>
                    <a:pt x="12241" y="35230"/>
                    <a:pt x="11744" y="35230"/>
                  </a:cubicBezTo>
                  <a:cubicBezTo>
                    <a:pt x="11545" y="35230"/>
                    <a:pt x="11060" y="35118"/>
                    <a:pt x="10290" y="34895"/>
                  </a:cubicBezTo>
                  <a:cubicBezTo>
                    <a:pt x="9494" y="34671"/>
                    <a:pt x="8513" y="34299"/>
                    <a:pt x="7344" y="33776"/>
                  </a:cubicBezTo>
                  <a:cubicBezTo>
                    <a:pt x="6151" y="33230"/>
                    <a:pt x="5021" y="32583"/>
                    <a:pt x="3952" y="31838"/>
                  </a:cubicBezTo>
                  <a:cubicBezTo>
                    <a:pt x="2858" y="31092"/>
                    <a:pt x="1926" y="30135"/>
                    <a:pt x="1156" y="28967"/>
                  </a:cubicBezTo>
                  <a:cubicBezTo>
                    <a:pt x="385" y="27774"/>
                    <a:pt x="0" y="26494"/>
                    <a:pt x="0" y="25127"/>
                  </a:cubicBezTo>
                  <a:cubicBezTo>
                    <a:pt x="0" y="23263"/>
                    <a:pt x="609" y="21760"/>
                    <a:pt x="1827" y="20616"/>
                  </a:cubicBezTo>
                  <a:cubicBezTo>
                    <a:pt x="3020" y="19448"/>
                    <a:pt x="4499" y="18864"/>
                    <a:pt x="6263" y="18864"/>
                  </a:cubicBezTo>
                  <a:cubicBezTo>
                    <a:pt x="6984" y="18864"/>
                    <a:pt x="7667" y="18963"/>
                    <a:pt x="8314" y="19162"/>
                  </a:cubicBezTo>
                  <a:cubicBezTo>
                    <a:pt x="8935" y="19337"/>
                    <a:pt x="10078" y="19746"/>
                    <a:pt x="11744" y="20393"/>
                  </a:cubicBezTo>
                  <a:cubicBezTo>
                    <a:pt x="18454" y="23002"/>
                    <a:pt x="23450" y="24307"/>
                    <a:pt x="26731" y="24307"/>
                  </a:cubicBezTo>
                  <a:cubicBezTo>
                    <a:pt x="27526" y="24307"/>
                    <a:pt x="28259" y="24245"/>
                    <a:pt x="28930" y="24120"/>
                  </a:cubicBezTo>
                  <a:cubicBezTo>
                    <a:pt x="29576" y="23972"/>
                    <a:pt x="30223" y="23735"/>
                    <a:pt x="30869" y="23412"/>
                  </a:cubicBezTo>
                  <a:cubicBezTo>
                    <a:pt x="31490" y="23089"/>
                    <a:pt x="31987" y="22604"/>
                    <a:pt x="32360" y="21958"/>
                  </a:cubicBezTo>
                  <a:cubicBezTo>
                    <a:pt x="32708" y="21287"/>
                    <a:pt x="32882" y="20491"/>
                    <a:pt x="32882" y="19572"/>
                  </a:cubicBezTo>
                  <a:cubicBezTo>
                    <a:pt x="32882" y="18404"/>
                    <a:pt x="32609" y="17273"/>
                    <a:pt x="32062" y="16180"/>
                  </a:cubicBezTo>
                  <a:cubicBezTo>
                    <a:pt x="31490" y="15061"/>
                    <a:pt x="30819" y="14154"/>
                    <a:pt x="30049" y="13459"/>
                  </a:cubicBezTo>
                  <a:cubicBezTo>
                    <a:pt x="29278" y="12737"/>
                    <a:pt x="28570" y="12166"/>
                    <a:pt x="27924" y="11744"/>
                  </a:cubicBezTo>
                  <a:cubicBezTo>
                    <a:pt x="27253" y="11295"/>
                    <a:pt x="26743" y="11022"/>
                    <a:pt x="26395" y="10923"/>
                  </a:cubicBezTo>
                  <a:lnTo>
                    <a:pt x="12676" y="7493"/>
                  </a:lnTo>
                  <a:lnTo>
                    <a:pt x="6561" y="5965"/>
                  </a:lnTo>
                  <a:cubicBezTo>
                    <a:pt x="4349" y="5493"/>
                    <a:pt x="2970" y="5144"/>
                    <a:pt x="2423" y="4921"/>
                  </a:cubicBezTo>
                  <a:cubicBezTo>
                    <a:pt x="1901" y="4622"/>
                    <a:pt x="1504" y="4212"/>
                    <a:pt x="1230" y="3690"/>
                  </a:cubicBezTo>
                  <a:cubicBezTo>
                    <a:pt x="957" y="3168"/>
                    <a:pt x="820" y="2684"/>
                    <a:pt x="820" y="2236"/>
                  </a:cubicBezTo>
                  <a:cubicBezTo>
                    <a:pt x="820" y="1615"/>
                    <a:pt x="1007" y="1094"/>
                    <a:pt x="1379" y="671"/>
                  </a:cubicBezTo>
                  <a:cubicBezTo>
                    <a:pt x="1752" y="224"/>
                    <a:pt x="2262" y="0"/>
                    <a:pt x="290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CD3FC83A-0260-7F6B-78FB-EBFB4B030742}"/>
                </a:ext>
              </a:extLst>
            </p:cNvPr>
            <p:cNvSpPr/>
            <p:nvPr/>
          </p:nvSpPr>
          <p:spPr>
            <a:xfrm>
              <a:off x="7195328" y="2948259"/>
              <a:ext cx="22816" cy="8946"/>
            </a:xfrm>
            <a:custGeom>
              <a:avLst/>
              <a:gdLst>
                <a:gd name="connsiteX0" fmla="*/ 6860 w 22816"/>
                <a:gd name="connsiteY0" fmla="*/ 7866 h 8946"/>
                <a:gd name="connsiteX1" fmla="*/ 4026 w 22816"/>
                <a:gd name="connsiteY1" fmla="*/ 8947 h 8946"/>
                <a:gd name="connsiteX2" fmla="*/ 1230 w 22816"/>
                <a:gd name="connsiteY2" fmla="*/ 7904 h 8946"/>
                <a:gd name="connsiteX3" fmla="*/ 0 w 22816"/>
                <a:gd name="connsiteY3" fmla="*/ 4883 h 8946"/>
                <a:gd name="connsiteX4" fmla="*/ 2200 w 22816"/>
                <a:gd name="connsiteY4" fmla="*/ 1304 h 8946"/>
                <a:gd name="connsiteX5" fmla="*/ 8015 w 22816"/>
                <a:gd name="connsiteY5" fmla="*/ 0 h 8946"/>
                <a:gd name="connsiteX6" fmla="*/ 15621 w 22816"/>
                <a:gd name="connsiteY6" fmla="*/ 1603 h 8946"/>
                <a:gd name="connsiteX7" fmla="*/ 21064 w 22816"/>
                <a:gd name="connsiteY7" fmla="*/ 4772 h 8946"/>
                <a:gd name="connsiteX8" fmla="*/ 22816 w 22816"/>
                <a:gd name="connsiteY8" fmla="*/ 6972 h 8946"/>
                <a:gd name="connsiteX9" fmla="*/ 21996 w 22816"/>
                <a:gd name="connsiteY9" fmla="*/ 7717 h 8946"/>
                <a:gd name="connsiteX10" fmla="*/ 21138 w 22816"/>
                <a:gd name="connsiteY10" fmla="*/ 7195 h 8946"/>
                <a:gd name="connsiteX11" fmla="*/ 8015 w 22816"/>
                <a:gd name="connsiteY11" fmla="*/ 1678 h 8946"/>
                <a:gd name="connsiteX12" fmla="*/ 6860 w 22816"/>
                <a:gd name="connsiteY12" fmla="*/ 1826 h 8946"/>
                <a:gd name="connsiteX13" fmla="*/ 7009 w 22816"/>
                <a:gd name="connsiteY13" fmla="*/ 2013 h 8946"/>
                <a:gd name="connsiteX14" fmla="*/ 8090 w 22816"/>
                <a:gd name="connsiteY14" fmla="*/ 4883 h 8946"/>
                <a:gd name="connsiteX15" fmla="*/ 6860 w 22816"/>
                <a:gd name="connsiteY15" fmla="*/ 7866 h 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816" h="8946">
                  <a:moveTo>
                    <a:pt x="6860" y="7866"/>
                  </a:moveTo>
                  <a:cubicBezTo>
                    <a:pt x="6040" y="8586"/>
                    <a:pt x="5095" y="8947"/>
                    <a:pt x="4026" y="8947"/>
                  </a:cubicBezTo>
                  <a:cubicBezTo>
                    <a:pt x="2958" y="8947"/>
                    <a:pt x="2026" y="8599"/>
                    <a:pt x="1230" y="7904"/>
                  </a:cubicBezTo>
                  <a:cubicBezTo>
                    <a:pt x="410" y="7183"/>
                    <a:pt x="0" y="6176"/>
                    <a:pt x="0" y="4883"/>
                  </a:cubicBezTo>
                  <a:cubicBezTo>
                    <a:pt x="0" y="3367"/>
                    <a:pt x="733" y="2174"/>
                    <a:pt x="2200" y="1304"/>
                  </a:cubicBezTo>
                  <a:cubicBezTo>
                    <a:pt x="3641" y="435"/>
                    <a:pt x="5580" y="0"/>
                    <a:pt x="8015" y="0"/>
                  </a:cubicBezTo>
                  <a:cubicBezTo>
                    <a:pt x="10650" y="0"/>
                    <a:pt x="13185" y="534"/>
                    <a:pt x="15621" y="1603"/>
                  </a:cubicBezTo>
                  <a:cubicBezTo>
                    <a:pt x="18081" y="2672"/>
                    <a:pt x="19896" y="3728"/>
                    <a:pt x="21064" y="4772"/>
                  </a:cubicBezTo>
                  <a:cubicBezTo>
                    <a:pt x="22232" y="5815"/>
                    <a:pt x="22816" y="6549"/>
                    <a:pt x="22816" y="6972"/>
                  </a:cubicBezTo>
                  <a:cubicBezTo>
                    <a:pt x="22816" y="7469"/>
                    <a:pt x="22543" y="7717"/>
                    <a:pt x="21996" y="7717"/>
                  </a:cubicBezTo>
                  <a:cubicBezTo>
                    <a:pt x="21797" y="7717"/>
                    <a:pt x="21511" y="7543"/>
                    <a:pt x="21138" y="7195"/>
                  </a:cubicBezTo>
                  <a:cubicBezTo>
                    <a:pt x="17211" y="3542"/>
                    <a:pt x="12837" y="1702"/>
                    <a:pt x="8015" y="1678"/>
                  </a:cubicBezTo>
                  <a:cubicBezTo>
                    <a:pt x="7245" y="1678"/>
                    <a:pt x="6860" y="1727"/>
                    <a:pt x="6860" y="1826"/>
                  </a:cubicBezTo>
                  <a:lnTo>
                    <a:pt x="7009" y="2013"/>
                  </a:lnTo>
                  <a:cubicBezTo>
                    <a:pt x="7730" y="2883"/>
                    <a:pt x="8090" y="3840"/>
                    <a:pt x="8090" y="4883"/>
                  </a:cubicBezTo>
                  <a:cubicBezTo>
                    <a:pt x="8090" y="6151"/>
                    <a:pt x="7680" y="7145"/>
                    <a:pt x="6860" y="7866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81113419-EF4E-F7E3-FB36-F5786C80C6A9}"/>
                </a:ext>
              </a:extLst>
            </p:cNvPr>
            <p:cNvSpPr/>
            <p:nvPr/>
          </p:nvSpPr>
          <p:spPr>
            <a:xfrm>
              <a:off x="7153698" y="2889806"/>
              <a:ext cx="7855" cy="19442"/>
            </a:xfrm>
            <a:custGeom>
              <a:avLst/>
              <a:gdLst>
                <a:gd name="connsiteX0" fmla="*/ 6785 w 7855"/>
                <a:gd name="connsiteY0" fmla="*/ 0 h 19442"/>
                <a:gd name="connsiteX1" fmla="*/ 7855 w 7855"/>
                <a:gd name="connsiteY1" fmla="*/ 653 h 19442"/>
                <a:gd name="connsiteX2" fmla="*/ 3314 w 7855"/>
                <a:gd name="connsiteY2" fmla="*/ 9735 h 19442"/>
                <a:gd name="connsiteX3" fmla="*/ 7855 w 7855"/>
                <a:gd name="connsiteY3" fmla="*/ 18816 h 19442"/>
                <a:gd name="connsiteX4" fmla="*/ 6785 w 7855"/>
                <a:gd name="connsiteY4" fmla="*/ 19442 h 19442"/>
                <a:gd name="connsiteX5" fmla="*/ 0 w 7855"/>
                <a:gd name="connsiteY5" fmla="*/ 9735 h 19442"/>
                <a:gd name="connsiteX6" fmla="*/ 6785 w 7855"/>
                <a:gd name="connsiteY6" fmla="*/ 0 h 1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5" h="19442">
                  <a:moveTo>
                    <a:pt x="6785" y="0"/>
                  </a:moveTo>
                  <a:lnTo>
                    <a:pt x="7855" y="653"/>
                  </a:lnTo>
                  <a:cubicBezTo>
                    <a:pt x="6689" y="3350"/>
                    <a:pt x="5176" y="6377"/>
                    <a:pt x="3314" y="9735"/>
                  </a:cubicBezTo>
                  <a:cubicBezTo>
                    <a:pt x="5176" y="13092"/>
                    <a:pt x="6689" y="16119"/>
                    <a:pt x="7855" y="18816"/>
                  </a:cubicBezTo>
                  <a:lnTo>
                    <a:pt x="6785" y="19442"/>
                  </a:lnTo>
                  <a:cubicBezTo>
                    <a:pt x="4228" y="16502"/>
                    <a:pt x="1966" y="13266"/>
                    <a:pt x="0" y="9735"/>
                  </a:cubicBezTo>
                  <a:cubicBezTo>
                    <a:pt x="1983" y="6168"/>
                    <a:pt x="4245" y="2923"/>
                    <a:pt x="6785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29E6664C-E462-DA22-EE90-785F2D274C0F}"/>
                </a:ext>
              </a:extLst>
            </p:cNvPr>
            <p:cNvSpPr/>
            <p:nvPr/>
          </p:nvSpPr>
          <p:spPr>
            <a:xfrm>
              <a:off x="7169678" y="2887345"/>
              <a:ext cx="49397" cy="35231"/>
            </a:xfrm>
            <a:custGeom>
              <a:avLst/>
              <a:gdLst>
                <a:gd name="connsiteX0" fmla="*/ 2908 w 49397"/>
                <a:gd name="connsiteY0" fmla="*/ 0 h 35231"/>
                <a:gd name="connsiteX1" fmla="*/ 4660 w 49397"/>
                <a:gd name="connsiteY1" fmla="*/ 336 h 35231"/>
                <a:gd name="connsiteX2" fmla="*/ 33814 w 49397"/>
                <a:gd name="connsiteY2" fmla="*/ 7643 h 35231"/>
                <a:gd name="connsiteX3" fmla="*/ 44849 w 49397"/>
                <a:gd name="connsiteY3" fmla="*/ 14465 h 35231"/>
                <a:gd name="connsiteX4" fmla="*/ 49398 w 49397"/>
                <a:gd name="connsiteY4" fmla="*/ 25538 h 35231"/>
                <a:gd name="connsiteX5" fmla="*/ 47496 w 49397"/>
                <a:gd name="connsiteY5" fmla="*/ 31354 h 35231"/>
                <a:gd name="connsiteX6" fmla="*/ 42762 w 49397"/>
                <a:gd name="connsiteY6" fmla="*/ 33628 h 35231"/>
                <a:gd name="connsiteX7" fmla="*/ 38996 w 49397"/>
                <a:gd name="connsiteY7" fmla="*/ 32286 h 35231"/>
                <a:gd name="connsiteX8" fmla="*/ 37803 w 49397"/>
                <a:gd name="connsiteY8" fmla="*/ 29340 h 35231"/>
                <a:gd name="connsiteX9" fmla="*/ 37952 w 49397"/>
                <a:gd name="connsiteY9" fmla="*/ 28260 h 35231"/>
                <a:gd name="connsiteX10" fmla="*/ 38735 w 49397"/>
                <a:gd name="connsiteY10" fmla="*/ 27104 h 35231"/>
                <a:gd name="connsiteX11" fmla="*/ 40450 w 49397"/>
                <a:gd name="connsiteY11" fmla="*/ 26507 h 35231"/>
                <a:gd name="connsiteX12" fmla="*/ 43582 w 49397"/>
                <a:gd name="connsiteY12" fmla="*/ 28036 h 35231"/>
                <a:gd name="connsiteX13" fmla="*/ 44365 w 49397"/>
                <a:gd name="connsiteY13" fmla="*/ 29490 h 35231"/>
                <a:gd name="connsiteX14" fmla="*/ 44514 w 49397"/>
                <a:gd name="connsiteY14" fmla="*/ 31316 h 35231"/>
                <a:gd name="connsiteX15" fmla="*/ 46266 w 49397"/>
                <a:gd name="connsiteY15" fmla="*/ 30049 h 35231"/>
                <a:gd name="connsiteX16" fmla="*/ 47235 w 49397"/>
                <a:gd name="connsiteY16" fmla="*/ 28297 h 35231"/>
                <a:gd name="connsiteX17" fmla="*/ 47608 w 49397"/>
                <a:gd name="connsiteY17" fmla="*/ 26768 h 35231"/>
                <a:gd name="connsiteX18" fmla="*/ 47720 w 49397"/>
                <a:gd name="connsiteY18" fmla="*/ 25538 h 35231"/>
                <a:gd name="connsiteX19" fmla="*/ 42911 w 49397"/>
                <a:gd name="connsiteY19" fmla="*/ 17112 h 35231"/>
                <a:gd name="connsiteX20" fmla="*/ 40003 w 49397"/>
                <a:gd name="connsiteY20" fmla="*/ 15248 h 35231"/>
                <a:gd name="connsiteX21" fmla="*/ 36834 w 49397"/>
                <a:gd name="connsiteY21" fmla="*/ 13832 h 35231"/>
                <a:gd name="connsiteX22" fmla="*/ 34187 w 49397"/>
                <a:gd name="connsiteY22" fmla="*/ 12975 h 35231"/>
                <a:gd name="connsiteX23" fmla="*/ 31130 w 49397"/>
                <a:gd name="connsiteY23" fmla="*/ 12154 h 35231"/>
                <a:gd name="connsiteX24" fmla="*/ 34597 w 49397"/>
                <a:gd name="connsiteY24" fmla="*/ 19871 h 35231"/>
                <a:gd name="connsiteX25" fmla="*/ 34112 w 49397"/>
                <a:gd name="connsiteY25" fmla="*/ 23264 h 35231"/>
                <a:gd name="connsiteX26" fmla="*/ 32621 w 49397"/>
                <a:gd name="connsiteY26" fmla="*/ 26209 h 35231"/>
                <a:gd name="connsiteX27" fmla="*/ 29750 w 49397"/>
                <a:gd name="connsiteY27" fmla="*/ 28408 h 35231"/>
                <a:gd name="connsiteX28" fmla="*/ 25500 w 49397"/>
                <a:gd name="connsiteY28" fmla="*/ 29192 h 35231"/>
                <a:gd name="connsiteX29" fmla="*/ 19424 w 49397"/>
                <a:gd name="connsiteY29" fmla="*/ 28185 h 35231"/>
                <a:gd name="connsiteX30" fmla="*/ 9469 w 49397"/>
                <a:gd name="connsiteY30" fmla="*/ 24755 h 35231"/>
                <a:gd name="connsiteX31" fmla="*/ 4101 w 49397"/>
                <a:gd name="connsiteY31" fmla="*/ 23450 h 35231"/>
                <a:gd name="connsiteX32" fmla="*/ 2722 w 49397"/>
                <a:gd name="connsiteY32" fmla="*/ 23637 h 35231"/>
                <a:gd name="connsiteX33" fmla="*/ 1976 w 49397"/>
                <a:gd name="connsiteY33" fmla="*/ 24196 h 35231"/>
                <a:gd name="connsiteX34" fmla="*/ 1715 w 49397"/>
                <a:gd name="connsiteY34" fmla="*/ 24792 h 35231"/>
                <a:gd name="connsiteX35" fmla="*/ 1678 w 49397"/>
                <a:gd name="connsiteY35" fmla="*/ 25352 h 35231"/>
                <a:gd name="connsiteX36" fmla="*/ 3915 w 49397"/>
                <a:gd name="connsiteY36" fmla="*/ 29601 h 35231"/>
                <a:gd name="connsiteX37" fmla="*/ 11147 w 49397"/>
                <a:gd name="connsiteY37" fmla="*/ 33069 h 35231"/>
                <a:gd name="connsiteX38" fmla="*/ 12303 w 49397"/>
                <a:gd name="connsiteY38" fmla="*/ 33554 h 35231"/>
                <a:gd name="connsiteX39" fmla="*/ 12527 w 49397"/>
                <a:gd name="connsiteY39" fmla="*/ 34299 h 35231"/>
                <a:gd name="connsiteX40" fmla="*/ 11744 w 49397"/>
                <a:gd name="connsiteY40" fmla="*/ 35231 h 35231"/>
                <a:gd name="connsiteX41" fmla="*/ 10290 w 49397"/>
                <a:gd name="connsiteY41" fmla="*/ 34895 h 35231"/>
                <a:gd name="connsiteX42" fmla="*/ 7344 w 49397"/>
                <a:gd name="connsiteY42" fmla="*/ 33777 h 35231"/>
                <a:gd name="connsiteX43" fmla="*/ 3952 w 49397"/>
                <a:gd name="connsiteY43" fmla="*/ 31839 h 35231"/>
                <a:gd name="connsiteX44" fmla="*/ 1156 w 49397"/>
                <a:gd name="connsiteY44" fmla="*/ 28968 h 35231"/>
                <a:gd name="connsiteX45" fmla="*/ 0 w 49397"/>
                <a:gd name="connsiteY45" fmla="*/ 25128 h 35231"/>
                <a:gd name="connsiteX46" fmla="*/ 1827 w 49397"/>
                <a:gd name="connsiteY46" fmla="*/ 20617 h 35231"/>
                <a:gd name="connsiteX47" fmla="*/ 6263 w 49397"/>
                <a:gd name="connsiteY47" fmla="*/ 18865 h 35231"/>
                <a:gd name="connsiteX48" fmla="*/ 8314 w 49397"/>
                <a:gd name="connsiteY48" fmla="*/ 19163 h 35231"/>
                <a:gd name="connsiteX49" fmla="*/ 11744 w 49397"/>
                <a:gd name="connsiteY49" fmla="*/ 20393 h 35231"/>
                <a:gd name="connsiteX50" fmla="*/ 26731 w 49397"/>
                <a:gd name="connsiteY50" fmla="*/ 24307 h 35231"/>
                <a:gd name="connsiteX51" fmla="*/ 28930 w 49397"/>
                <a:gd name="connsiteY51" fmla="*/ 24121 h 35231"/>
                <a:gd name="connsiteX52" fmla="*/ 30869 w 49397"/>
                <a:gd name="connsiteY52" fmla="*/ 23413 h 35231"/>
                <a:gd name="connsiteX53" fmla="*/ 32360 w 49397"/>
                <a:gd name="connsiteY53" fmla="*/ 21959 h 35231"/>
                <a:gd name="connsiteX54" fmla="*/ 32882 w 49397"/>
                <a:gd name="connsiteY54" fmla="*/ 19573 h 35231"/>
                <a:gd name="connsiteX55" fmla="*/ 32062 w 49397"/>
                <a:gd name="connsiteY55" fmla="*/ 16180 h 35231"/>
                <a:gd name="connsiteX56" fmla="*/ 30049 w 49397"/>
                <a:gd name="connsiteY56" fmla="*/ 13459 h 35231"/>
                <a:gd name="connsiteX57" fmla="*/ 27924 w 49397"/>
                <a:gd name="connsiteY57" fmla="*/ 11744 h 35231"/>
                <a:gd name="connsiteX58" fmla="*/ 26395 w 49397"/>
                <a:gd name="connsiteY58" fmla="*/ 10924 h 35231"/>
                <a:gd name="connsiteX59" fmla="*/ 12676 w 49397"/>
                <a:gd name="connsiteY59" fmla="*/ 7494 h 35231"/>
                <a:gd name="connsiteX60" fmla="*/ 6561 w 49397"/>
                <a:gd name="connsiteY60" fmla="*/ 5966 h 35231"/>
                <a:gd name="connsiteX61" fmla="*/ 2423 w 49397"/>
                <a:gd name="connsiteY61" fmla="*/ 4922 h 35231"/>
                <a:gd name="connsiteX62" fmla="*/ 1230 w 49397"/>
                <a:gd name="connsiteY62" fmla="*/ 3691 h 35231"/>
                <a:gd name="connsiteX63" fmla="*/ 820 w 49397"/>
                <a:gd name="connsiteY63" fmla="*/ 2237 h 35231"/>
                <a:gd name="connsiteX64" fmla="*/ 1379 w 49397"/>
                <a:gd name="connsiteY64" fmla="*/ 672 h 35231"/>
                <a:gd name="connsiteX65" fmla="*/ 2908 w 49397"/>
                <a:gd name="connsiteY65" fmla="*/ 0 h 3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9397" h="35231">
                  <a:moveTo>
                    <a:pt x="2908" y="0"/>
                  </a:moveTo>
                  <a:cubicBezTo>
                    <a:pt x="3256" y="0"/>
                    <a:pt x="3840" y="112"/>
                    <a:pt x="4660" y="336"/>
                  </a:cubicBezTo>
                  <a:lnTo>
                    <a:pt x="33814" y="7643"/>
                  </a:lnTo>
                  <a:cubicBezTo>
                    <a:pt x="38139" y="8712"/>
                    <a:pt x="41817" y="10986"/>
                    <a:pt x="44849" y="14465"/>
                  </a:cubicBezTo>
                  <a:cubicBezTo>
                    <a:pt x="47882" y="17920"/>
                    <a:pt x="49398" y="21611"/>
                    <a:pt x="49398" y="25538"/>
                  </a:cubicBezTo>
                  <a:cubicBezTo>
                    <a:pt x="49398" y="27899"/>
                    <a:pt x="48764" y="29838"/>
                    <a:pt x="47496" y="31354"/>
                  </a:cubicBezTo>
                  <a:cubicBezTo>
                    <a:pt x="46254" y="32870"/>
                    <a:pt x="44675" y="33628"/>
                    <a:pt x="42762" y="33628"/>
                  </a:cubicBezTo>
                  <a:cubicBezTo>
                    <a:pt x="41071" y="33628"/>
                    <a:pt x="39816" y="33181"/>
                    <a:pt x="38996" y="32286"/>
                  </a:cubicBezTo>
                  <a:cubicBezTo>
                    <a:pt x="38201" y="31391"/>
                    <a:pt x="37803" y="30409"/>
                    <a:pt x="37803" y="29340"/>
                  </a:cubicBezTo>
                  <a:cubicBezTo>
                    <a:pt x="37803" y="28993"/>
                    <a:pt x="37853" y="28633"/>
                    <a:pt x="37952" y="28260"/>
                  </a:cubicBezTo>
                  <a:cubicBezTo>
                    <a:pt x="38052" y="27886"/>
                    <a:pt x="38313" y="27501"/>
                    <a:pt x="38735" y="27104"/>
                  </a:cubicBezTo>
                  <a:cubicBezTo>
                    <a:pt x="39158" y="26706"/>
                    <a:pt x="39729" y="26507"/>
                    <a:pt x="40450" y="26507"/>
                  </a:cubicBezTo>
                  <a:cubicBezTo>
                    <a:pt x="41618" y="26507"/>
                    <a:pt x="42662" y="27017"/>
                    <a:pt x="43582" y="28036"/>
                  </a:cubicBezTo>
                  <a:cubicBezTo>
                    <a:pt x="44004" y="28533"/>
                    <a:pt x="44265" y="29018"/>
                    <a:pt x="44365" y="29490"/>
                  </a:cubicBezTo>
                  <a:cubicBezTo>
                    <a:pt x="44464" y="29937"/>
                    <a:pt x="44514" y="30546"/>
                    <a:pt x="44514" y="31316"/>
                  </a:cubicBezTo>
                  <a:cubicBezTo>
                    <a:pt x="45210" y="31018"/>
                    <a:pt x="45794" y="30595"/>
                    <a:pt x="46266" y="30049"/>
                  </a:cubicBezTo>
                  <a:cubicBezTo>
                    <a:pt x="46738" y="29502"/>
                    <a:pt x="47061" y="28919"/>
                    <a:pt x="47235" y="28297"/>
                  </a:cubicBezTo>
                  <a:cubicBezTo>
                    <a:pt x="47434" y="27675"/>
                    <a:pt x="47558" y="27166"/>
                    <a:pt x="47608" y="26768"/>
                  </a:cubicBezTo>
                  <a:cubicBezTo>
                    <a:pt x="47683" y="26346"/>
                    <a:pt x="47720" y="25936"/>
                    <a:pt x="47720" y="25538"/>
                  </a:cubicBezTo>
                  <a:cubicBezTo>
                    <a:pt x="47720" y="22357"/>
                    <a:pt x="46117" y="19548"/>
                    <a:pt x="42911" y="17112"/>
                  </a:cubicBezTo>
                  <a:cubicBezTo>
                    <a:pt x="41941" y="16392"/>
                    <a:pt x="40972" y="15770"/>
                    <a:pt x="40003" y="15248"/>
                  </a:cubicBezTo>
                  <a:cubicBezTo>
                    <a:pt x="39058" y="14702"/>
                    <a:pt x="38002" y="14229"/>
                    <a:pt x="36834" y="13832"/>
                  </a:cubicBezTo>
                  <a:cubicBezTo>
                    <a:pt x="35691" y="13434"/>
                    <a:pt x="34808" y="13148"/>
                    <a:pt x="34187" y="12975"/>
                  </a:cubicBezTo>
                  <a:cubicBezTo>
                    <a:pt x="33566" y="12776"/>
                    <a:pt x="32547" y="12502"/>
                    <a:pt x="31130" y="12154"/>
                  </a:cubicBezTo>
                  <a:cubicBezTo>
                    <a:pt x="33441" y="14465"/>
                    <a:pt x="34597" y="17037"/>
                    <a:pt x="34597" y="19871"/>
                  </a:cubicBezTo>
                  <a:cubicBezTo>
                    <a:pt x="34597" y="21064"/>
                    <a:pt x="34435" y="22195"/>
                    <a:pt x="34112" y="23264"/>
                  </a:cubicBezTo>
                  <a:cubicBezTo>
                    <a:pt x="33789" y="24307"/>
                    <a:pt x="33292" y="25290"/>
                    <a:pt x="32621" y="26209"/>
                  </a:cubicBezTo>
                  <a:cubicBezTo>
                    <a:pt x="31925" y="27129"/>
                    <a:pt x="30968" y="27862"/>
                    <a:pt x="29750" y="28408"/>
                  </a:cubicBezTo>
                  <a:cubicBezTo>
                    <a:pt x="28533" y="28931"/>
                    <a:pt x="27116" y="29192"/>
                    <a:pt x="25500" y="29192"/>
                  </a:cubicBezTo>
                  <a:cubicBezTo>
                    <a:pt x="23785" y="29192"/>
                    <a:pt x="21760" y="28856"/>
                    <a:pt x="19424" y="28185"/>
                  </a:cubicBezTo>
                  <a:cubicBezTo>
                    <a:pt x="17087" y="27514"/>
                    <a:pt x="13769" y="26370"/>
                    <a:pt x="9469" y="24755"/>
                  </a:cubicBezTo>
                  <a:cubicBezTo>
                    <a:pt x="7059" y="23885"/>
                    <a:pt x="5269" y="23450"/>
                    <a:pt x="4101" y="23450"/>
                  </a:cubicBezTo>
                  <a:cubicBezTo>
                    <a:pt x="3529" y="23450"/>
                    <a:pt x="3069" y="23512"/>
                    <a:pt x="2722" y="23637"/>
                  </a:cubicBezTo>
                  <a:cubicBezTo>
                    <a:pt x="2349" y="23761"/>
                    <a:pt x="2100" y="23947"/>
                    <a:pt x="1976" y="24196"/>
                  </a:cubicBezTo>
                  <a:cubicBezTo>
                    <a:pt x="1827" y="24444"/>
                    <a:pt x="1740" y="24643"/>
                    <a:pt x="1715" y="24792"/>
                  </a:cubicBezTo>
                  <a:cubicBezTo>
                    <a:pt x="1690" y="24917"/>
                    <a:pt x="1678" y="25103"/>
                    <a:pt x="1678" y="25352"/>
                  </a:cubicBezTo>
                  <a:cubicBezTo>
                    <a:pt x="1678" y="26818"/>
                    <a:pt x="2423" y="28235"/>
                    <a:pt x="3915" y="29601"/>
                  </a:cubicBezTo>
                  <a:cubicBezTo>
                    <a:pt x="5406" y="30969"/>
                    <a:pt x="7817" y="32124"/>
                    <a:pt x="11147" y="33069"/>
                  </a:cubicBezTo>
                  <a:cubicBezTo>
                    <a:pt x="11768" y="33268"/>
                    <a:pt x="12154" y="33429"/>
                    <a:pt x="12303" y="33554"/>
                  </a:cubicBezTo>
                  <a:cubicBezTo>
                    <a:pt x="12452" y="33678"/>
                    <a:pt x="12527" y="33926"/>
                    <a:pt x="12527" y="34299"/>
                  </a:cubicBezTo>
                  <a:cubicBezTo>
                    <a:pt x="12502" y="34921"/>
                    <a:pt x="12241" y="35231"/>
                    <a:pt x="11744" y="35231"/>
                  </a:cubicBezTo>
                  <a:cubicBezTo>
                    <a:pt x="11545" y="35231"/>
                    <a:pt x="11060" y="35119"/>
                    <a:pt x="10290" y="34895"/>
                  </a:cubicBezTo>
                  <a:cubicBezTo>
                    <a:pt x="9494" y="34672"/>
                    <a:pt x="8513" y="34299"/>
                    <a:pt x="7344" y="33777"/>
                  </a:cubicBezTo>
                  <a:cubicBezTo>
                    <a:pt x="6151" y="33230"/>
                    <a:pt x="5021" y="32584"/>
                    <a:pt x="3952" y="31839"/>
                  </a:cubicBezTo>
                  <a:cubicBezTo>
                    <a:pt x="2858" y="31093"/>
                    <a:pt x="1926" y="30136"/>
                    <a:pt x="1156" y="28968"/>
                  </a:cubicBezTo>
                  <a:cubicBezTo>
                    <a:pt x="385" y="27775"/>
                    <a:pt x="0" y="26494"/>
                    <a:pt x="0" y="25128"/>
                  </a:cubicBezTo>
                  <a:cubicBezTo>
                    <a:pt x="0" y="23264"/>
                    <a:pt x="609" y="21761"/>
                    <a:pt x="1827" y="20617"/>
                  </a:cubicBezTo>
                  <a:cubicBezTo>
                    <a:pt x="3020" y="19449"/>
                    <a:pt x="4499" y="18865"/>
                    <a:pt x="6263" y="18865"/>
                  </a:cubicBezTo>
                  <a:cubicBezTo>
                    <a:pt x="6984" y="18865"/>
                    <a:pt x="7667" y="18964"/>
                    <a:pt x="8314" y="19163"/>
                  </a:cubicBezTo>
                  <a:cubicBezTo>
                    <a:pt x="8935" y="19337"/>
                    <a:pt x="10078" y="19747"/>
                    <a:pt x="11744" y="20393"/>
                  </a:cubicBezTo>
                  <a:cubicBezTo>
                    <a:pt x="18454" y="23003"/>
                    <a:pt x="23450" y="24307"/>
                    <a:pt x="26731" y="24307"/>
                  </a:cubicBezTo>
                  <a:cubicBezTo>
                    <a:pt x="27526" y="24307"/>
                    <a:pt x="28259" y="24245"/>
                    <a:pt x="28930" y="24121"/>
                  </a:cubicBezTo>
                  <a:cubicBezTo>
                    <a:pt x="29576" y="23972"/>
                    <a:pt x="30223" y="23736"/>
                    <a:pt x="30869" y="23413"/>
                  </a:cubicBezTo>
                  <a:cubicBezTo>
                    <a:pt x="31490" y="23090"/>
                    <a:pt x="31987" y="22605"/>
                    <a:pt x="32360" y="21959"/>
                  </a:cubicBezTo>
                  <a:cubicBezTo>
                    <a:pt x="32708" y="21288"/>
                    <a:pt x="32882" y="20492"/>
                    <a:pt x="32882" y="19573"/>
                  </a:cubicBezTo>
                  <a:cubicBezTo>
                    <a:pt x="32882" y="18405"/>
                    <a:pt x="32609" y="17274"/>
                    <a:pt x="32062" y="16180"/>
                  </a:cubicBezTo>
                  <a:cubicBezTo>
                    <a:pt x="31490" y="15062"/>
                    <a:pt x="30819" y="14155"/>
                    <a:pt x="30049" y="13459"/>
                  </a:cubicBezTo>
                  <a:cubicBezTo>
                    <a:pt x="29278" y="12738"/>
                    <a:pt x="28570" y="12167"/>
                    <a:pt x="27924" y="11744"/>
                  </a:cubicBezTo>
                  <a:cubicBezTo>
                    <a:pt x="27253" y="11296"/>
                    <a:pt x="26743" y="11023"/>
                    <a:pt x="26395" y="10924"/>
                  </a:cubicBezTo>
                  <a:lnTo>
                    <a:pt x="12676" y="7494"/>
                  </a:lnTo>
                  <a:lnTo>
                    <a:pt x="6561" y="5966"/>
                  </a:lnTo>
                  <a:cubicBezTo>
                    <a:pt x="4349" y="5494"/>
                    <a:pt x="2970" y="5145"/>
                    <a:pt x="2423" y="4922"/>
                  </a:cubicBezTo>
                  <a:cubicBezTo>
                    <a:pt x="1901" y="4623"/>
                    <a:pt x="1504" y="4213"/>
                    <a:pt x="1230" y="3691"/>
                  </a:cubicBezTo>
                  <a:cubicBezTo>
                    <a:pt x="957" y="3169"/>
                    <a:pt x="820" y="2684"/>
                    <a:pt x="820" y="2237"/>
                  </a:cubicBezTo>
                  <a:cubicBezTo>
                    <a:pt x="820" y="1616"/>
                    <a:pt x="1007" y="1094"/>
                    <a:pt x="1379" y="672"/>
                  </a:cubicBezTo>
                  <a:cubicBezTo>
                    <a:pt x="1752" y="224"/>
                    <a:pt x="2262" y="0"/>
                    <a:pt x="2908" y="0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972FA270-8287-CB17-932D-BD60EED48AAE}"/>
                </a:ext>
              </a:extLst>
            </p:cNvPr>
            <p:cNvSpPr/>
            <p:nvPr/>
          </p:nvSpPr>
          <p:spPr>
            <a:xfrm>
              <a:off x="7153599" y="2862323"/>
              <a:ext cx="65480" cy="15187"/>
            </a:xfrm>
            <a:custGeom>
              <a:avLst/>
              <a:gdLst>
                <a:gd name="connsiteX0" fmla="*/ 64841 w 65480"/>
                <a:gd name="connsiteY0" fmla="*/ 15187 h 15187"/>
                <a:gd name="connsiteX1" fmla="*/ 63722 w 65480"/>
                <a:gd name="connsiteY1" fmla="*/ 14356 h 15187"/>
                <a:gd name="connsiteX2" fmla="*/ 32740 w 65480"/>
                <a:gd name="connsiteY2" fmla="*/ 3805 h 15187"/>
                <a:gd name="connsiteX3" fmla="*/ 2174 w 65480"/>
                <a:gd name="connsiteY3" fmla="*/ 13941 h 15187"/>
                <a:gd name="connsiteX4" fmla="*/ 639 w 65480"/>
                <a:gd name="connsiteY4" fmla="*/ 15187 h 15187"/>
                <a:gd name="connsiteX5" fmla="*/ 0 w 65480"/>
                <a:gd name="connsiteY5" fmla="*/ 14548 h 15187"/>
                <a:gd name="connsiteX6" fmla="*/ 1311 w 65480"/>
                <a:gd name="connsiteY6" fmla="*/ 12534 h 15187"/>
                <a:gd name="connsiteX7" fmla="*/ 5627 w 65480"/>
                <a:gd name="connsiteY7" fmla="*/ 8537 h 15187"/>
                <a:gd name="connsiteX8" fmla="*/ 12310 w 65480"/>
                <a:gd name="connsiteY8" fmla="*/ 4317 h 15187"/>
                <a:gd name="connsiteX9" fmla="*/ 32740 w 65480"/>
                <a:gd name="connsiteY9" fmla="*/ 0 h 15187"/>
                <a:gd name="connsiteX10" fmla="*/ 52723 w 65480"/>
                <a:gd name="connsiteY10" fmla="*/ 4125 h 15187"/>
                <a:gd name="connsiteX11" fmla="*/ 59598 w 65480"/>
                <a:gd name="connsiteY11" fmla="*/ 8345 h 15187"/>
                <a:gd name="connsiteX12" fmla="*/ 64106 w 65480"/>
                <a:gd name="connsiteY12" fmla="*/ 12437 h 15187"/>
                <a:gd name="connsiteX13" fmla="*/ 65481 w 65480"/>
                <a:gd name="connsiteY13" fmla="*/ 14548 h 15187"/>
                <a:gd name="connsiteX14" fmla="*/ 64841 w 65480"/>
                <a:gd name="connsiteY14" fmla="*/ 15187 h 1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480" h="15187">
                  <a:moveTo>
                    <a:pt x="64841" y="15187"/>
                  </a:moveTo>
                  <a:cubicBezTo>
                    <a:pt x="64628" y="15187"/>
                    <a:pt x="64255" y="14910"/>
                    <a:pt x="63722" y="14356"/>
                  </a:cubicBezTo>
                  <a:cubicBezTo>
                    <a:pt x="56560" y="7322"/>
                    <a:pt x="46233" y="3805"/>
                    <a:pt x="32740" y="3805"/>
                  </a:cubicBezTo>
                  <a:cubicBezTo>
                    <a:pt x="19205" y="3805"/>
                    <a:pt x="9016" y="7183"/>
                    <a:pt x="2174" y="13941"/>
                  </a:cubicBezTo>
                  <a:cubicBezTo>
                    <a:pt x="1386" y="14772"/>
                    <a:pt x="874" y="15187"/>
                    <a:pt x="639" y="15187"/>
                  </a:cubicBezTo>
                  <a:cubicBezTo>
                    <a:pt x="213" y="15187"/>
                    <a:pt x="0" y="14974"/>
                    <a:pt x="0" y="14548"/>
                  </a:cubicBezTo>
                  <a:cubicBezTo>
                    <a:pt x="0" y="14250"/>
                    <a:pt x="437" y="13578"/>
                    <a:pt x="1311" y="12534"/>
                  </a:cubicBezTo>
                  <a:cubicBezTo>
                    <a:pt x="2185" y="11468"/>
                    <a:pt x="3624" y="10136"/>
                    <a:pt x="5627" y="8537"/>
                  </a:cubicBezTo>
                  <a:cubicBezTo>
                    <a:pt x="7631" y="6917"/>
                    <a:pt x="9858" y="5510"/>
                    <a:pt x="12310" y="4317"/>
                  </a:cubicBezTo>
                  <a:cubicBezTo>
                    <a:pt x="18257" y="1439"/>
                    <a:pt x="25067" y="0"/>
                    <a:pt x="32740" y="0"/>
                  </a:cubicBezTo>
                  <a:cubicBezTo>
                    <a:pt x="40115" y="0"/>
                    <a:pt x="46776" y="1375"/>
                    <a:pt x="52723" y="4125"/>
                  </a:cubicBezTo>
                  <a:cubicBezTo>
                    <a:pt x="55217" y="5297"/>
                    <a:pt x="57509" y="6704"/>
                    <a:pt x="59598" y="8345"/>
                  </a:cubicBezTo>
                  <a:cubicBezTo>
                    <a:pt x="61686" y="9986"/>
                    <a:pt x="63189" y="11350"/>
                    <a:pt x="64106" y="12437"/>
                  </a:cubicBezTo>
                  <a:cubicBezTo>
                    <a:pt x="65022" y="13525"/>
                    <a:pt x="65481" y="14228"/>
                    <a:pt x="65481" y="14548"/>
                  </a:cubicBezTo>
                  <a:cubicBezTo>
                    <a:pt x="65481" y="14974"/>
                    <a:pt x="65267" y="15187"/>
                    <a:pt x="64841" y="15187"/>
                  </a:cubicBezTo>
                  <a:close/>
                </a:path>
              </a:pathLst>
            </a:custGeom>
            <a:solidFill>
              <a:srgbClr val="000000"/>
            </a:solidFill>
            <a:ln w="7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="" xmlns:a16="http://schemas.microsoft.com/office/drawing/2014/main" id="{87A8D00E-F4BD-CE5E-2DBC-E0A791754F8E}"/>
              </a:ext>
            </a:extLst>
          </p:cNvPr>
          <p:cNvSpPr/>
          <p:nvPr/>
        </p:nvSpPr>
        <p:spPr>
          <a:xfrm>
            <a:off x="7394696" y="2385648"/>
            <a:ext cx="1569130" cy="997366"/>
          </a:xfrm>
          <a:custGeom>
            <a:avLst/>
            <a:gdLst>
              <a:gd name="connsiteX0" fmla="*/ 0 w 1569130"/>
              <a:gd name="connsiteY0" fmla="*/ 0 h 997366"/>
              <a:gd name="connsiteX1" fmla="*/ 1570 w 1569130"/>
              <a:gd name="connsiteY1" fmla="*/ 3989 h 997366"/>
              <a:gd name="connsiteX2" fmla="*/ 3141 w 1569130"/>
              <a:gd name="connsiteY2" fmla="*/ 7971 h 997366"/>
              <a:gd name="connsiteX3" fmla="*/ 4711 w 1569130"/>
              <a:gd name="connsiteY3" fmla="*/ 11944 h 997366"/>
              <a:gd name="connsiteX4" fmla="*/ 6282 w 1569130"/>
              <a:gd name="connsiteY4" fmla="*/ 15910 h 997366"/>
              <a:gd name="connsiteX5" fmla="*/ 7853 w 1569130"/>
              <a:gd name="connsiteY5" fmla="*/ 19868 h 997366"/>
              <a:gd name="connsiteX6" fmla="*/ 9424 w 1569130"/>
              <a:gd name="connsiteY6" fmla="*/ 23817 h 997366"/>
              <a:gd name="connsiteX7" fmla="*/ 10995 w 1569130"/>
              <a:gd name="connsiteY7" fmla="*/ 27758 h 997366"/>
              <a:gd name="connsiteX8" fmla="*/ 12566 w 1569130"/>
              <a:gd name="connsiteY8" fmla="*/ 31692 h 997366"/>
              <a:gd name="connsiteX9" fmla="*/ 14136 w 1569130"/>
              <a:gd name="connsiteY9" fmla="*/ 35617 h 997366"/>
              <a:gd name="connsiteX10" fmla="*/ 15707 w 1569130"/>
              <a:gd name="connsiteY10" fmla="*/ 39535 h 997366"/>
              <a:gd name="connsiteX11" fmla="*/ 17277 w 1569130"/>
              <a:gd name="connsiteY11" fmla="*/ 43444 h 997366"/>
              <a:gd name="connsiteX12" fmla="*/ 18848 w 1569130"/>
              <a:gd name="connsiteY12" fmla="*/ 47346 h 997366"/>
              <a:gd name="connsiteX13" fmla="*/ 20419 w 1569130"/>
              <a:gd name="connsiteY13" fmla="*/ 51240 h 997366"/>
              <a:gd name="connsiteX14" fmla="*/ 21989 w 1569130"/>
              <a:gd name="connsiteY14" fmla="*/ 55125 h 997366"/>
              <a:gd name="connsiteX15" fmla="*/ 23560 w 1569130"/>
              <a:gd name="connsiteY15" fmla="*/ 59002 h 997366"/>
              <a:gd name="connsiteX16" fmla="*/ 25131 w 1569130"/>
              <a:gd name="connsiteY16" fmla="*/ 62872 h 997366"/>
              <a:gd name="connsiteX17" fmla="*/ 26701 w 1569130"/>
              <a:gd name="connsiteY17" fmla="*/ 66734 h 997366"/>
              <a:gd name="connsiteX18" fmla="*/ 28272 w 1569130"/>
              <a:gd name="connsiteY18" fmla="*/ 70588 h 997366"/>
              <a:gd name="connsiteX19" fmla="*/ 29843 w 1569130"/>
              <a:gd name="connsiteY19" fmla="*/ 74433 h 997366"/>
              <a:gd name="connsiteX20" fmla="*/ 31414 w 1569130"/>
              <a:gd name="connsiteY20" fmla="*/ 78271 h 997366"/>
              <a:gd name="connsiteX21" fmla="*/ 32985 w 1569130"/>
              <a:gd name="connsiteY21" fmla="*/ 82100 h 997366"/>
              <a:gd name="connsiteX22" fmla="*/ 34555 w 1569130"/>
              <a:gd name="connsiteY22" fmla="*/ 85922 h 997366"/>
              <a:gd name="connsiteX23" fmla="*/ 36126 w 1569130"/>
              <a:gd name="connsiteY23" fmla="*/ 89736 h 997366"/>
              <a:gd name="connsiteX24" fmla="*/ 37697 w 1569130"/>
              <a:gd name="connsiteY24" fmla="*/ 93540 h 997366"/>
              <a:gd name="connsiteX25" fmla="*/ 39267 w 1569130"/>
              <a:gd name="connsiteY25" fmla="*/ 97338 h 997366"/>
              <a:gd name="connsiteX26" fmla="*/ 40838 w 1569130"/>
              <a:gd name="connsiteY26" fmla="*/ 101128 h 997366"/>
              <a:gd name="connsiteX27" fmla="*/ 42409 w 1569130"/>
              <a:gd name="connsiteY27" fmla="*/ 104910 h 997366"/>
              <a:gd name="connsiteX28" fmla="*/ 43979 w 1569130"/>
              <a:gd name="connsiteY28" fmla="*/ 108683 h 997366"/>
              <a:gd name="connsiteX29" fmla="*/ 45550 w 1569130"/>
              <a:gd name="connsiteY29" fmla="*/ 112449 h 997366"/>
              <a:gd name="connsiteX30" fmla="*/ 47120 w 1569130"/>
              <a:gd name="connsiteY30" fmla="*/ 116207 h 997366"/>
              <a:gd name="connsiteX31" fmla="*/ 48691 w 1569130"/>
              <a:gd name="connsiteY31" fmla="*/ 119956 h 997366"/>
              <a:gd name="connsiteX32" fmla="*/ 50262 w 1569130"/>
              <a:gd name="connsiteY32" fmla="*/ 123697 h 997366"/>
              <a:gd name="connsiteX33" fmla="*/ 51833 w 1569130"/>
              <a:gd name="connsiteY33" fmla="*/ 127431 h 997366"/>
              <a:gd name="connsiteX34" fmla="*/ 53404 w 1569130"/>
              <a:gd name="connsiteY34" fmla="*/ 131157 h 997366"/>
              <a:gd name="connsiteX35" fmla="*/ 54974 w 1569130"/>
              <a:gd name="connsiteY35" fmla="*/ 134875 h 997366"/>
              <a:gd name="connsiteX36" fmla="*/ 56545 w 1569130"/>
              <a:gd name="connsiteY36" fmla="*/ 138584 h 997366"/>
              <a:gd name="connsiteX37" fmla="*/ 58116 w 1569130"/>
              <a:gd name="connsiteY37" fmla="*/ 142286 h 997366"/>
              <a:gd name="connsiteX38" fmla="*/ 59686 w 1569130"/>
              <a:gd name="connsiteY38" fmla="*/ 145979 h 997366"/>
              <a:gd name="connsiteX39" fmla="*/ 61257 w 1569130"/>
              <a:gd name="connsiteY39" fmla="*/ 149665 h 997366"/>
              <a:gd name="connsiteX40" fmla="*/ 62828 w 1569130"/>
              <a:gd name="connsiteY40" fmla="*/ 153343 h 997366"/>
              <a:gd name="connsiteX41" fmla="*/ 64398 w 1569130"/>
              <a:gd name="connsiteY41" fmla="*/ 157013 h 997366"/>
              <a:gd name="connsiteX42" fmla="*/ 65969 w 1569130"/>
              <a:gd name="connsiteY42" fmla="*/ 160675 h 997366"/>
              <a:gd name="connsiteX43" fmla="*/ 67540 w 1569130"/>
              <a:gd name="connsiteY43" fmla="*/ 164328 h 997366"/>
              <a:gd name="connsiteX44" fmla="*/ 69110 w 1569130"/>
              <a:gd name="connsiteY44" fmla="*/ 167974 h 997366"/>
              <a:gd name="connsiteX45" fmla="*/ 70681 w 1569130"/>
              <a:gd name="connsiteY45" fmla="*/ 171611 h 997366"/>
              <a:gd name="connsiteX46" fmla="*/ 72251 w 1569130"/>
              <a:gd name="connsiteY46" fmla="*/ 175241 h 997366"/>
              <a:gd name="connsiteX47" fmla="*/ 73822 w 1569130"/>
              <a:gd name="connsiteY47" fmla="*/ 178863 h 997366"/>
              <a:gd name="connsiteX48" fmla="*/ 75393 w 1569130"/>
              <a:gd name="connsiteY48" fmla="*/ 182477 h 997366"/>
              <a:gd name="connsiteX49" fmla="*/ 76964 w 1569130"/>
              <a:gd name="connsiteY49" fmla="*/ 186082 h 997366"/>
              <a:gd name="connsiteX50" fmla="*/ 78535 w 1569130"/>
              <a:gd name="connsiteY50" fmla="*/ 189680 h 997366"/>
              <a:gd name="connsiteX51" fmla="*/ 80106 w 1569130"/>
              <a:gd name="connsiteY51" fmla="*/ 193270 h 997366"/>
              <a:gd name="connsiteX52" fmla="*/ 81676 w 1569130"/>
              <a:gd name="connsiteY52" fmla="*/ 196851 h 997366"/>
              <a:gd name="connsiteX53" fmla="*/ 83247 w 1569130"/>
              <a:gd name="connsiteY53" fmla="*/ 200425 h 997366"/>
              <a:gd name="connsiteX54" fmla="*/ 84817 w 1569130"/>
              <a:gd name="connsiteY54" fmla="*/ 203991 h 997366"/>
              <a:gd name="connsiteX55" fmla="*/ 86388 w 1569130"/>
              <a:gd name="connsiteY55" fmla="*/ 207549 h 997366"/>
              <a:gd name="connsiteX56" fmla="*/ 87959 w 1569130"/>
              <a:gd name="connsiteY56" fmla="*/ 211099 h 997366"/>
              <a:gd name="connsiteX57" fmla="*/ 89529 w 1569130"/>
              <a:gd name="connsiteY57" fmla="*/ 214640 h 997366"/>
              <a:gd name="connsiteX58" fmla="*/ 91100 w 1569130"/>
              <a:gd name="connsiteY58" fmla="*/ 218174 h 997366"/>
              <a:gd name="connsiteX59" fmla="*/ 92671 w 1569130"/>
              <a:gd name="connsiteY59" fmla="*/ 221700 h 997366"/>
              <a:gd name="connsiteX60" fmla="*/ 94241 w 1569130"/>
              <a:gd name="connsiteY60" fmla="*/ 225218 h 997366"/>
              <a:gd name="connsiteX61" fmla="*/ 95812 w 1569130"/>
              <a:gd name="connsiteY61" fmla="*/ 228727 h 997366"/>
              <a:gd name="connsiteX62" fmla="*/ 97383 w 1569130"/>
              <a:gd name="connsiteY62" fmla="*/ 232229 h 997366"/>
              <a:gd name="connsiteX63" fmla="*/ 98954 w 1569130"/>
              <a:gd name="connsiteY63" fmla="*/ 235723 h 997366"/>
              <a:gd name="connsiteX64" fmla="*/ 100525 w 1569130"/>
              <a:gd name="connsiteY64" fmla="*/ 239209 h 997366"/>
              <a:gd name="connsiteX65" fmla="*/ 102095 w 1569130"/>
              <a:gd name="connsiteY65" fmla="*/ 242686 h 997366"/>
              <a:gd name="connsiteX66" fmla="*/ 103666 w 1569130"/>
              <a:gd name="connsiteY66" fmla="*/ 246156 h 997366"/>
              <a:gd name="connsiteX67" fmla="*/ 105237 w 1569130"/>
              <a:gd name="connsiteY67" fmla="*/ 249618 h 997366"/>
              <a:gd name="connsiteX68" fmla="*/ 106807 w 1569130"/>
              <a:gd name="connsiteY68" fmla="*/ 253072 h 997366"/>
              <a:gd name="connsiteX69" fmla="*/ 108378 w 1569130"/>
              <a:gd name="connsiteY69" fmla="*/ 256518 h 997366"/>
              <a:gd name="connsiteX70" fmla="*/ 109948 w 1569130"/>
              <a:gd name="connsiteY70" fmla="*/ 259955 h 997366"/>
              <a:gd name="connsiteX71" fmla="*/ 111519 w 1569130"/>
              <a:gd name="connsiteY71" fmla="*/ 263385 h 997366"/>
              <a:gd name="connsiteX72" fmla="*/ 113090 w 1569130"/>
              <a:gd name="connsiteY72" fmla="*/ 266808 h 997366"/>
              <a:gd name="connsiteX73" fmla="*/ 114660 w 1569130"/>
              <a:gd name="connsiteY73" fmla="*/ 270221 h 997366"/>
              <a:gd name="connsiteX74" fmla="*/ 116231 w 1569130"/>
              <a:gd name="connsiteY74" fmla="*/ 273627 h 997366"/>
              <a:gd name="connsiteX75" fmla="*/ 117802 w 1569130"/>
              <a:gd name="connsiteY75" fmla="*/ 277025 h 997366"/>
              <a:gd name="connsiteX76" fmla="*/ 119373 w 1569130"/>
              <a:gd name="connsiteY76" fmla="*/ 280415 h 997366"/>
              <a:gd name="connsiteX77" fmla="*/ 120944 w 1569130"/>
              <a:gd name="connsiteY77" fmla="*/ 283796 h 997366"/>
              <a:gd name="connsiteX78" fmla="*/ 122515 w 1569130"/>
              <a:gd name="connsiteY78" fmla="*/ 287170 h 997366"/>
              <a:gd name="connsiteX79" fmla="*/ 124085 w 1569130"/>
              <a:gd name="connsiteY79" fmla="*/ 290536 h 997366"/>
              <a:gd name="connsiteX80" fmla="*/ 125656 w 1569130"/>
              <a:gd name="connsiteY80" fmla="*/ 293894 h 997366"/>
              <a:gd name="connsiteX81" fmla="*/ 127226 w 1569130"/>
              <a:gd name="connsiteY81" fmla="*/ 297244 h 997366"/>
              <a:gd name="connsiteX82" fmla="*/ 128797 w 1569130"/>
              <a:gd name="connsiteY82" fmla="*/ 300586 h 997366"/>
              <a:gd name="connsiteX83" fmla="*/ 130368 w 1569130"/>
              <a:gd name="connsiteY83" fmla="*/ 303920 h 997366"/>
              <a:gd name="connsiteX84" fmla="*/ 131938 w 1569130"/>
              <a:gd name="connsiteY84" fmla="*/ 307246 h 997366"/>
              <a:gd name="connsiteX85" fmla="*/ 133509 w 1569130"/>
              <a:gd name="connsiteY85" fmla="*/ 310564 h 997366"/>
              <a:gd name="connsiteX86" fmla="*/ 135080 w 1569130"/>
              <a:gd name="connsiteY86" fmla="*/ 313874 h 997366"/>
              <a:gd name="connsiteX87" fmla="*/ 136650 w 1569130"/>
              <a:gd name="connsiteY87" fmla="*/ 317176 h 997366"/>
              <a:gd name="connsiteX88" fmla="*/ 138221 w 1569130"/>
              <a:gd name="connsiteY88" fmla="*/ 320469 h 997366"/>
              <a:gd name="connsiteX89" fmla="*/ 139792 w 1569130"/>
              <a:gd name="connsiteY89" fmla="*/ 323755 h 997366"/>
              <a:gd name="connsiteX90" fmla="*/ 141363 w 1569130"/>
              <a:gd name="connsiteY90" fmla="*/ 327033 h 997366"/>
              <a:gd name="connsiteX91" fmla="*/ 142934 w 1569130"/>
              <a:gd name="connsiteY91" fmla="*/ 330303 h 997366"/>
              <a:gd name="connsiteX92" fmla="*/ 144504 w 1569130"/>
              <a:gd name="connsiteY92" fmla="*/ 333565 h 997366"/>
              <a:gd name="connsiteX93" fmla="*/ 146075 w 1569130"/>
              <a:gd name="connsiteY93" fmla="*/ 336819 h 997366"/>
              <a:gd name="connsiteX94" fmla="*/ 147646 w 1569130"/>
              <a:gd name="connsiteY94" fmla="*/ 340065 h 997366"/>
              <a:gd name="connsiteX95" fmla="*/ 149216 w 1569130"/>
              <a:gd name="connsiteY95" fmla="*/ 343303 h 997366"/>
              <a:gd name="connsiteX96" fmla="*/ 150787 w 1569130"/>
              <a:gd name="connsiteY96" fmla="*/ 346533 h 997366"/>
              <a:gd name="connsiteX97" fmla="*/ 152357 w 1569130"/>
              <a:gd name="connsiteY97" fmla="*/ 349754 h 997366"/>
              <a:gd name="connsiteX98" fmla="*/ 153928 w 1569130"/>
              <a:gd name="connsiteY98" fmla="*/ 352969 h 997366"/>
              <a:gd name="connsiteX99" fmla="*/ 155499 w 1569130"/>
              <a:gd name="connsiteY99" fmla="*/ 356174 h 997366"/>
              <a:gd name="connsiteX100" fmla="*/ 157069 w 1569130"/>
              <a:gd name="connsiteY100" fmla="*/ 359373 h 997366"/>
              <a:gd name="connsiteX101" fmla="*/ 158640 w 1569130"/>
              <a:gd name="connsiteY101" fmla="*/ 362563 h 997366"/>
              <a:gd name="connsiteX102" fmla="*/ 160211 w 1569130"/>
              <a:gd name="connsiteY102" fmla="*/ 365744 h 997366"/>
              <a:gd name="connsiteX103" fmla="*/ 161782 w 1569130"/>
              <a:gd name="connsiteY103" fmla="*/ 368918 h 997366"/>
              <a:gd name="connsiteX104" fmla="*/ 163353 w 1569130"/>
              <a:gd name="connsiteY104" fmla="*/ 372085 h 997366"/>
              <a:gd name="connsiteX105" fmla="*/ 164923 w 1569130"/>
              <a:gd name="connsiteY105" fmla="*/ 375243 h 997366"/>
              <a:gd name="connsiteX106" fmla="*/ 166494 w 1569130"/>
              <a:gd name="connsiteY106" fmla="*/ 378393 h 997366"/>
              <a:gd name="connsiteX107" fmla="*/ 168065 w 1569130"/>
              <a:gd name="connsiteY107" fmla="*/ 381535 h 997366"/>
              <a:gd name="connsiteX108" fmla="*/ 169635 w 1569130"/>
              <a:gd name="connsiteY108" fmla="*/ 384669 h 997366"/>
              <a:gd name="connsiteX109" fmla="*/ 171206 w 1569130"/>
              <a:gd name="connsiteY109" fmla="*/ 387795 h 997366"/>
              <a:gd name="connsiteX110" fmla="*/ 172777 w 1569130"/>
              <a:gd name="connsiteY110" fmla="*/ 390913 h 997366"/>
              <a:gd name="connsiteX111" fmla="*/ 174347 w 1569130"/>
              <a:gd name="connsiteY111" fmla="*/ 394022 h 997366"/>
              <a:gd name="connsiteX112" fmla="*/ 175918 w 1569130"/>
              <a:gd name="connsiteY112" fmla="*/ 397125 h 997366"/>
              <a:gd name="connsiteX113" fmla="*/ 177488 w 1569130"/>
              <a:gd name="connsiteY113" fmla="*/ 400219 h 997366"/>
              <a:gd name="connsiteX114" fmla="*/ 179059 w 1569130"/>
              <a:gd name="connsiteY114" fmla="*/ 403305 h 997366"/>
              <a:gd name="connsiteX115" fmla="*/ 180630 w 1569130"/>
              <a:gd name="connsiteY115" fmla="*/ 406383 h 997366"/>
              <a:gd name="connsiteX116" fmla="*/ 182200 w 1569130"/>
              <a:gd name="connsiteY116" fmla="*/ 409453 h 997366"/>
              <a:gd name="connsiteX117" fmla="*/ 183771 w 1569130"/>
              <a:gd name="connsiteY117" fmla="*/ 412515 h 997366"/>
              <a:gd name="connsiteX118" fmla="*/ 185342 w 1569130"/>
              <a:gd name="connsiteY118" fmla="*/ 415569 h 997366"/>
              <a:gd name="connsiteX119" fmla="*/ 186913 w 1569130"/>
              <a:gd name="connsiteY119" fmla="*/ 418616 h 997366"/>
              <a:gd name="connsiteX120" fmla="*/ 188484 w 1569130"/>
              <a:gd name="connsiteY120" fmla="*/ 421653 h 997366"/>
              <a:gd name="connsiteX121" fmla="*/ 190054 w 1569130"/>
              <a:gd name="connsiteY121" fmla="*/ 424683 h 997366"/>
              <a:gd name="connsiteX122" fmla="*/ 191625 w 1569130"/>
              <a:gd name="connsiteY122" fmla="*/ 427706 h 997366"/>
              <a:gd name="connsiteX123" fmla="*/ 193196 w 1569130"/>
              <a:gd name="connsiteY123" fmla="*/ 430720 h 997366"/>
              <a:gd name="connsiteX124" fmla="*/ 194766 w 1569130"/>
              <a:gd name="connsiteY124" fmla="*/ 433725 h 997366"/>
              <a:gd name="connsiteX125" fmla="*/ 196337 w 1569130"/>
              <a:gd name="connsiteY125" fmla="*/ 436723 h 997366"/>
              <a:gd name="connsiteX126" fmla="*/ 197908 w 1569130"/>
              <a:gd name="connsiteY126" fmla="*/ 439714 h 997366"/>
              <a:gd name="connsiteX127" fmla="*/ 199478 w 1569130"/>
              <a:gd name="connsiteY127" fmla="*/ 442696 h 997366"/>
              <a:gd name="connsiteX128" fmla="*/ 201049 w 1569130"/>
              <a:gd name="connsiteY128" fmla="*/ 445670 h 997366"/>
              <a:gd name="connsiteX129" fmla="*/ 202619 w 1569130"/>
              <a:gd name="connsiteY129" fmla="*/ 448636 h 997366"/>
              <a:gd name="connsiteX130" fmla="*/ 204190 w 1569130"/>
              <a:gd name="connsiteY130" fmla="*/ 451595 h 997366"/>
              <a:gd name="connsiteX131" fmla="*/ 205761 w 1569130"/>
              <a:gd name="connsiteY131" fmla="*/ 454545 h 997366"/>
              <a:gd name="connsiteX132" fmla="*/ 207332 w 1569130"/>
              <a:gd name="connsiteY132" fmla="*/ 457487 h 997366"/>
              <a:gd name="connsiteX133" fmla="*/ 208903 w 1569130"/>
              <a:gd name="connsiteY133" fmla="*/ 460420 h 997366"/>
              <a:gd name="connsiteX134" fmla="*/ 210474 w 1569130"/>
              <a:gd name="connsiteY134" fmla="*/ 463347 h 997366"/>
              <a:gd name="connsiteX135" fmla="*/ 212044 w 1569130"/>
              <a:gd name="connsiteY135" fmla="*/ 466265 h 997366"/>
              <a:gd name="connsiteX136" fmla="*/ 213615 w 1569130"/>
              <a:gd name="connsiteY136" fmla="*/ 469176 h 997366"/>
              <a:gd name="connsiteX137" fmla="*/ 215186 w 1569130"/>
              <a:gd name="connsiteY137" fmla="*/ 472077 h 997366"/>
              <a:gd name="connsiteX138" fmla="*/ 216756 w 1569130"/>
              <a:gd name="connsiteY138" fmla="*/ 474972 h 997366"/>
              <a:gd name="connsiteX139" fmla="*/ 218327 w 1569130"/>
              <a:gd name="connsiteY139" fmla="*/ 477857 h 997366"/>
              <a:gd name="connsiteX140" fmla="*/ 219897 w 1569130"/>
              <a:gd name="connsiteY140" fmla="*/ 480736 h 997366"/>
              <a:gd name="connsiteX141" fmla="*/ 221468 w 1569130"/>
              <a:gd name="connsiteY141" fmla="*/ 483606 h 997366"/>
              <a:gd name="connsiteX142" fmla="*/ 223039 w 1569130"/>
              <a:gd name="connsiteY142" fmla="*/ 486468 h 997366"/>
              <a:gd name="connsiteX143" fmla="*/ 224609 w 1569130"/>
              <a:gd name="connsiteY143" fmla="*/ 489322 h 997366"/>
              <a:gd name="connsiteX144" fmla="*/ 226180 w 1569130"/>
              <a:gd name="connsiteY144" fmla="*/ 492169 h 997366"/>
              <a:gd name="connsiteX145" fmla="*/ 227751 w 1569130"/>
              <a:gd name="connsiteY145" fmla="*/ 495007 h 997366"/>
              <a:gd name="connsiteX146" fmla="*/ 229322 w 1569130"/>
              <a:gd name="connsiteY146" fmla="*/ 497837 h 997366"/>
              <a:gd name="connsiteX147" fmla="*/ 230893 w 1569130"/>
              <a:gd name="connsiteY147" fmla="*/ 500659 h 997366"/>
              <a:gd name="connsiteX148" fmla="*/ 232463 w 1569130"/>
              <a:gd name="connsiteY148" fmla="*/ 503473 h 997366"/>
              <a:gd name="connsiteX149" fmla="*/ 234034 w 1569130"/>
              <a:gd name="connsiteY149" fmla="*/ 506280 h 997366"/>
              <a:gd name="connsiteX150" fmla="*/ 235605 w 1569130"/>
              <a:gd name="connsiteY150" fmla="*/ 509078 h 997366"/>
              <a:gd name="connsiteX151" fmla="*/ 237175 w 1569130"/>
              <a:gd name="connsiteY151" fmla="*/ 511869 h 997366"/>
              <a:gd name="connsiteX152" fmla="*/ 238746 w 1569130"/>
              <a:gd name="connsiteY152" fmla="*/ 514651 h 997366"/>
              <a:gd name="connsiteX153" fmla="*/ 240317 w 1569130"/>
              <a:gd name="connsiteY153" fmla="*/ 517424 h 997366"/>
              <a:gd name="connsiteX154" fmla="*/ 241887 w 1569130"/>
              <a:gd name="connsiteY154" fmla="*/ 520191 h 997366"/>
              <a:gd name="connsiteX155" fmla="*/ 243458 w 1569130"/>
              <a:gd name="connsiteY155" fmla="*/ 522949 h 997366"/>
              <a:gd name="connsiteX156" fmla="*/ 245028 w 1569130"/>
              <a:gd name="connsiteY156" fmla="*/ 525700 h 997366"/>
              <a:gd name="connsiteX157" fmla="*/ 246599 w 1569130"/>
              <a:gd name="connsiteY157" fmla="*/ 528442 h 997366"/>
              <a:gd name="connsiteX158" fmla="*/ 248170 w 1569130"/>
              <a:gd name="connsiteY158" fmla="*/ 531176 h 997366"/>
              <a:gd name="connsiteX159" fmla="*/ 249741 w 1569130"/>
              <a:gd name="connsiteY159" fmla="*/ 533902 h 997366"/>
              <a:gd name="connsiteX160" fmla="*/ 251312 w 1569130"/>
              <a:gd name="connsiteY160" fmla="*/ 536621 h 997366"/>
              <a:gd name="connsiteX161" fmla="*/ 252883 w 1569130"/>
              <a:gd name="connsiteY161" fmla="*/ 539331 h 997366"/>
              <a:gd name="connsiteX162" fmla="*/ 254453 w 1569130"/>
              <a:gd name="connsiteY162" fmla="*/ 542033 h 997366"/>
              <a:gd name="connsiteX163" fmla="*/ 256024 w 1569130"/>
              <a:gd name="connsiteY163" fmla="*/ 544727 h 997366"/>
              <a:gd name="connsiteX164" fmla="*/ 257594 w 1569130"/>
              <a:gd name="connsiteY164" fmla="*/ 547414 h 997366"/>
              <a:gd name="connsiteX165" fmla="*/ 259165 w 1569130"/>
              <a:gd name="connsiteY165" fmla="*/ 550092 h 997366"/>
              <a:gd name="connsiteX166" fmla="*/ 260736 w 1569130"/>
              <a:gd name="connsiteY166" fmla="*/ 552762 h 997366"/>
              <a:gd name="connsiteX167" fmla="*/ 262306 w 1569130"/>
              <a:gd name="connsiteY167" fmla="*/ 555425 h 997366"/>
              <a:gd name="connsiteX168" fmla="*/ 263877 w 1569130"/>
              <a:gd name="connsiteY168" fmla="*/ 558079 h 997366"/>
              <a:gd name="connsiteX169" fmla="*/ 265448 w 1569130"/>
              <a:gd name="connsiteY169" fmla="*/ 560725 h 997366"/>
              <a:gd name="connsiteX170" fmla="*/ 267018 w 1569130"/>
              <a:gd name="connsiteY170" fmla="*/ 563364 h 997366"/>
              <a:gd name="connsiteX171" fmla="*/ 268589 w 1569130"/>
              <a:gd name="connsiteY171" fmla="*/ 565994 h 997366"/>
              <a:gd name="connsiteX172" fmla="*/ 270160 w 1569130"/>
              <a:gd name="connsiteY172" fmla="*/ 568616 h 997366"/>
              <a:gd name="connsiteX173" fmla="*/ 271731 w 1569130"/>
              <a:gd name="connsiteY173" fmla="*/ 571231 h 997366"/>
              <a:gd name="connsiteX174" fmla="*/ 273302 w 1569130"/>
              <a:gd name="connsiteY174" fmla="*/ 573837 h 997366"/>
              <a:gd name="connsiteX175" fmla="*/ 274872 w 1569130"/>
              <a:gd name="connsiteY175" fmla="*/ 576435 h 997366"/>
              <a:gd name="connsiteX176" fmla="*/ 276443 w 1569130"/>
              <a:gd name="connsiteY176" fmla="*/ 579026 h 997366"/>
              <a:gd name="connsiteX177" fmla="*/ 278014 w 1569130"/>
              <a:gd name="connsiteY177" fmla="*/ 581608 h 997366"/>
              <a:gd name="connsiteX178" fmla="*/ 279584 w 1569130"/>
              <a:gd name="connsiteY178" fmla="*/ 584183 h 997366"/>
              <a:gd name="connsiteX179" fmla="*/ 281155 w 1569130"/>
              <a:gd name="connsiteY179" fmla="*/ 586749 h 997366"/>
              <a:gd name="connsiteX180" fmla="*/ 282725 w 1569130"/>
              <a:gd name="connsiteY180" fmla="*/ 589307 h 997366"/>
              <a:gd name="connsiteX181" fmla="*/ 284296 w 1569130"/>
              <a:gd name="connsiteY181" fmla="*/ 591858 h 997366"/>
              <a:gd name="connsiteX182" fmla="*/ 285867 w 1569130"/>
              <a:gd name="connsiteY182" fmla="*/ 594400 h 997366"/>
              <a:gd name="connsiteX183" fmla="*/ 287437 w 1569130"/>
              <a:gd name="connsiteY183" fmla="*/ 596935 h 997366"/>
              <a:gd name="connsiteX184" fmla="*/ 289008 w 1569130"/>
              <a:gd name="connsiteY184" fmla="*/ 599461 h 997366"/>
              <a:gd name="connsiteX185" fmla="*/ 290579 w 1569130"/>
              <a:gd name="connsiteY185" fmla="*/ 601980 h 997366"/>
              <a:gd name="connsiteX186" fmla="*/ 292149 w 1569130"/>
              <a:gd name="connsiteY186" fmla="*/ 604490 h 997366"/>
              <a:gd name="connsiteX187" fmla="*/ 293720 w 1569130"/>
              <a:gd name="connsiteY187" fmla="*/ 606992 h 997366"/>
              <a:gd name="connsiteX188" fmla="*/ 295291 w 1569130"/>
              <a:gd name="connsiteY188" fmla="*/ 609487 h 997366"/>
              <a:gd name="connsiteX189" fmla="*/ 296862 w 1569130"/>
              <a:gd name="connsiteY189" fmla="*/ 611973 h 997366"/>
              <a:gd name="connsiteX190" fmla="*/ 298433 w 1569130"/>
              <a:gd name="connsiteY190" fmla="*/ 614451 h 997366"/>
              <a:gd name="connsiteX191" fmla="*/ 300003 w 1569130"/>
              <a:gd name="connsiteY191" fmla="*/ 616922 h 997366"/>
              <a:gd name="connsiteX192" fmla="*/ 301574 w 1569130"/>
              <a:gd name="connsiteY192" fmla="*/ 619384 h 997366"/>
              <a:gd name="connsiteX193" fmla="*/ 303145 w 1569130"/>
              <a:gd name="connsiteY193" fmla="*/ 621839 h 997366"/>
              <a:gd name="connsiteX194" fmla="*/ 304715 w 1569130"/>
              <a:gd name="connsiteY194" fmla="*/ 624286 h 997366"/>
              <a:gd name="connsiteX195" fmla="*/ 306286 w 1569130"/>
              <a:gd name="connsiteY195" fmla="*/ 626724 h 997366"/>
              <a:gd name="connsiteX196" fmla="*/ 307857 w 1569130"/>
              <a:gd name="connsiteY196" fmla="*/ 629154 h 997366"/>
              <a:gd name="connsiteX197" fmla="*/ 309427 w 1569130"/>
              <a:gd name="connsiteY197" fmla="*/ 631576 h 997366"/>
              <a:gd name="connsiteX198" fmla="*/ 310998 w 1569130"/>
              <a:gd name="connsiteY198" fmla="*/ 633991 h 997366"/>
              <a:gd name="connsiteX199" fmla="*/ 312568 w 1569130"/>
              <a:gd name="connsiteY199" fmla="*/ 636397 h 997366"/>
              <a:gd name="connsiteX200" fmla="*/ 314139 w 1569130"/>
              <a:gd name="connsiteY200" fmla="*/ 638796 h 997366"/>
              <a:gd name="connsiteX201" fmla="*/ 315710 w 1569130"/>
              <a:gd name="connsiteY201" fmla="*/ 641187 h 997366"/>
              <a:gd name="connsiteX202" fmla="*/ 317281 w 1569130"/>
              <a:gd name="connsiteY202" fmla="*/ 643569 h 997366"/>
              <a:gd name="connsiteX203" fmla="*/ 318852 w 1569130"/>
              <a:gd name="connsiteY203" fmla="*/ 645944 h 997366"/>
              <a:gd name="connsiteX204" fmla="*/ 320423 w 1569130"/>
              <a:gd name="connsiteY204" fmla="*/ 648310 h 997366"/>
              <a:gd name="connsiteX205" fmla="*/ 321993 w 1569130"/>
              <a:gd name="connsiteY205" fmla="*/ 650669 h 997366"/>
              <a:gd name="connsiteX206" fmla="*/ 323564 w 1569130"/>
              <a:gd name="connsiteY206" fmla="*/ 653019 h 997366"/>
              <a:gd name="connsiteX207" fmla="*/ 325134 w 1569130"/>
              <a:gd name="connsiteY207" fmla="*/ 655362 h 997366"/>
              <a:gd name="connsiteX208" fmla="*/ 326705 w 1569130"/>
              <a:gd name="connsiteY208" fmla="*/ 657696 h 997366"/>
              <a:gd name="connsiteX209" fmla="*/ 328276 w 1569130"/>
              <a:gd name="connsiteY209" fmla="*/ 660023 h 997366"/>
              <a:gd name="connsiteX210" fmla="*/ 329846 w 1569130"/>
              <a:gd name="connsiteY210" fmla="*/ 662341 h 997366"/>
              <a:gd name="connsiteX211" fmla="*/ 331417 w 1569130"/>
              <a:gd name="connsiteY211" fmla="*/ 664652 h 997366"/>
              <a:gd name="connsiteX212" fmla="*/ 332988 w 1569130"/>
              <a:gd name="connsiteY212" fmla="*/ 666954 h 997366"/>
              <a:gd name="connsiteX213" fmla="*/ 334558 w 1569130"/>
              <a:gd name="connsiteY213" fmla="*/ 669249 h 997366"/>
              <a:gd name="connsiteX214" fmla="*/ 336129 w 1569130"/>
              <a:gd name="connsiteY214" fmla="*/ 671536 h 997366"/>
              <a:gd name="connsiteX215" fmla="*/ 337700 w 1569130"/>
              <a:gd name="connsiteY215" fmla="*/ 673814 h 997366"/>
              <a:gd name="connsiteX216" fmla="*/ 339271 w 1569130"/>
              <a:gd name="connsiteY216" fmla="*/ 676085 h 997366"/>
              <a:gd name="connsiteX217" fmla="*/ 340842 w 1569130"/>
              <a:gd name="connsiteY217" fmla="*/ 678347 h 997366"/>
              <a:gd name="connsiteX218" fmla="*/ 342412 w 1569130"/>
              <a:gd name="connsiteY218" fmla="*/ 680602 h 997366"/>
              <a:gd name="connsiteX219" fmla="*/ 343983 w 1569130"/>
              <a:gd name="connsiteY219" fmla="*/ 682848 h 997366"/>
              <a:gd name="connsiteX220" fmla="*/ 345554 w 1569130"/>
              <a:gd name="connsiteY220" fmla="*/ 685086 h 997366"/>
              <a:gd name="connsiteX221" fmla="*/ 347124 w 1569130"/>
              <a:gd name="connsiteY221" fmla="*/ 687317 h 997366"/>
              <a:gd name="connsiteX222" fmla="*/ 348695 w 1569130"/>
              <a:gd name="connsiteY222" fmla="*/ 689540 h 997366"/>
              <a:gd name="connsiteX223" fmla="*/ 350265 w 1569130"/>
              <a:gd name="connsiteY223" fmla="*/ 691755 h 997366"/>
              <a:gd name="connsiteX224" fmla="*/ 351836 w 1569130"/>
              <a:gd name="connsiteY224" fmla="*/ 693961 h 997366"/>
              <a:gd name="connsiteX225" fmla="*/ 353407 w 1569130"/>
              <a:gd name="connsiteY225" fmla="*/ 696160 h 997366"/>
              <a:gd name="connsiteX226" fmla="*/ 354977 w 1569130"/>
              <a:gd name="connsiteY226" fmla="*/ 698351 h 997366"/>
              <a:gd name="connsiteX227" fmla="*/ 356548 w 1569130"/>
              <a:gd name="connsiteY227" fmla="*/ 700533 h 997366"/>
              <a:gd name="connsiteX228" fmla="*/ 358119 w 1569130"/>
              <a:gd name="connsiteY228" fmla="*/ 702708 h 997366"/>
              <a:gd name="connsiteX229" fmla="*/ 359690 w 1569130"/>
              <a:gd name="connsiteY229" fmla="*/ 704874 h 997366"/>
              <a:gd name="connsiteX230" fmla="*/ 361261 w 1569130"/>
              <a:gd name="connsiteY230" fmla="*/ 707033 h 997366"/>
              <a:gd name="connsiteX231" fmla="*/ 362831 w 1569130"/>
              <a:gd name="connsiteY231" fmla="*/ 709184 h 997366"/>
              <a:gd name="connsiteX232" fmla="*/ 364402 w 1569130"/>
              <a:gd name="connsiteY232" fmla="*/ 711326 h 997366"/>
              <a:gd name="connsiteX233" fmla="*/ 365973 w 1569130"/>
              <a:gd name="connsiteY233" fmla="*/ 713461 h 997366"/>
              <a:gd name="connsiteX234" fmla="*/ 367543 w 1569130"/>
              <a:gd name="connsiteY234" fmla="*/ 715587 h 997366"/>
              <a:gd name="connsiteX235" fmla="*/ 369114 w 1569130"/>
              <a:gd name="connsiteY235" fmla="*/ 717706 h 997366"/>
              <a:gd name="connsiteX236" fmla="*/ 370685 w 1569130"/>
              <a:gd name="connsiteY236" fmla="*/ 719817 h 997366"/>
              <a:gd name="connsiteX237" fmla="*/ 372255 w 1569130"/>
              <a:gd name="connsiteY237" fmla="*/ 721920 h 997366"/>
              <a:gd name="connsiteX238" fmla="*/ 373826 w 1569130"/>
              <a:gd name="connsiteY238" fmla="*/ 724014 h 997366"/>
              <a:gd name="connsiteX239" fmla="*/ 375397 w 1569130"/>
              <a:gd name="connsiteY239" fmla="*/ 726101 h 997366"/>
              <a:gd name="connsiteX240" fmla="*/ 376967 w 1569130"/>
              <a:gd name="connsiteY240" fmla="*/ 728180 h 997366"/>
              <a:gd name="connsiteX241" fmla="*/ 378538 w 1569130"/>
              <a:gd name="connsiteY241" fmla="*/ 730250 h 997366"/>
              <a:gd name="connsiteX242" fmla="*/ 380109 w 1569130"/>
              <a:gd name="connsiteY242" fmla="*/ 732311 h 997366"/>
              <a:gd name="connsiteX243" fmla="*/ 381680 w 1569130"/>
              <a:gd name="connsiteY243" fmla="*/ 734364 h 997366"/>
              <a:gd name="connsiteX244" fmla="*/ 383251 w 1569130"/>
              <a:gd name="connsiteY244" fmla="*/ 736417 h 997366"/>
              <a:gd name="connsiteX245" fmla="*/ 384821 w 1569130"/>
              <a:gd name="connsiteY245" fmla="*/ 738455 h 997366"/>
              <a:gd name="connsiteX246" fmla="*/ 386392 w 1569130"/>
              <a:gd name="connsiteY246" fmla="*/ 740484 h 997366"/>
              <a:gd name="connsiteX247" fmla="*/ 387963 w 1569130"/>
              <a:gd name="connsiteY247" fmla="*/ 742506 h 997366"/>
              <a:gd name="connsiteX248" fmla="*/ 389533 w 1569130"/>
              <a:gd name="connsiteY248" fmla="*/ 744519 h 997366"/>
              <a:gd name="connsiteX249" fmla="*/ 391104 w 1569130"/>
              <a:gd name="connsiteY249" fmla="*/ 746525 h 997366"/>
              <a:gd name="connsiteX250" fmla="*/ 392674 w 1569130"/>
              <a:gd name="connsiteY250" fmla="*/ 748530 h 997366"/>
              <a:gd name="connsiteX251" fmla="*/ 394245 w 1569130"/>
              <a:gd name="connsiteY251" fmla="*/ 750520 h 997366"/>
              <a:gd name="connsiteX252" fmla="*/ 395816 w 1569130"/>
              <a:gd name="connsiteY252" fmla="*/ 752501 h 997366"/>
              <a:gd name="connsiteX253" fmla="*/ 397386 w 1569130"/>
              <a:gd name="connsiteY253" fmla="*/ 754475 h 997366"/>
              <a:gd name="connsiteX254" fmla="*/ 398957 w 1569130"/>
              <a:gd name="connsiteY254" fmla="*/ 756441 h 997366"/>
              <a:gd name="connsiteX255" fmla="*/ 400528 w 1569130"/>
              <a:gd name="connsiteY255" fmla="*/ 758399 h 997366"/>
              <a:gd name="connsiteX256" fmla="*/ 402098 w 1569130"/>
              <a:gd name="connsiteY256" fmla="*/ 760349 h 997366"/>
              <a:gd name="connsiteX257" fmla="*/ 403669 w 1569130"/>
              <a:gd name="connsiteY257" fmla="*/ 762290 h 997366"/>
              <a:gd name="connsiteX258" fmla="*/ 405240 w 1569130"/>
              <a:gd name="connsiteY258" fmla="*/ 764232 h 997366"/>
              <a:gd name="connsiteX259" fmla="*/ 406811 w 1569130"/>
              <a:gd name="connsiteY259" fmla="*/ 766158 h 997366"/>
              <a:gd name="connsiteX260" fmla="*/ 408382 w 1569130"/>
              <a:gd name="connsiteY260" fmla="*/ 768076 h 997366"/>
              <a:gd name="connsiteX261" fmla="*/ 409952 w 1569130"/>
              <a:gd name="connsiteY261" fmla="*/ 769986 h 997366"/>
              <a:gd name="connsiteX262" fmla="*/ 411523 w 1569130"/>
              <a:gd name="connsiteY262" fmla="*/ 771888 h 997366"/>
              <a:gd name="connsiteX263" fmla="*/ 413094 w 1569130"/>
              <a:gd name="connsiteY263" fmla="*/ 773782 h 997366"/>
              <a:gd name="connsiteX264" fmla="*/ 414664 w 1569130"/>
              <a:gd name="connsiteY264" fmla="*/ 775668 h 997366"/>
              <a:gd name="connsiteX265" fmla="*/ 416235 w 1569130"/>
              <a:gd name="connsiteY265" fmla="*/ 777547 h 997366"/>
              <a:gd name="connsiteX266" fmla="*/ 417805 w 1569130"/>
              <a:gd name="connsiteY266" fmla="*/ 779417 h 997366"/>
              <a:gd name="connsiteX267" fmla="*/ 419376 w 1569130"/>
              <a:gd name="connsiteY267" fmla="*/ 781279 h 997366"/>
              <a:gd name="connsiteX268" fmla="*/ 420947 w 1569130"/>
              <a:gd name="connsiteY268" fmla="*/ 783134 h 997366"/>
              <a:gd name="connsiteX269" fmla="*/ 422517 w 1569130"/>
              <a:gd name="connsiteY269" fmla="*/ 784980 h 997366"/>
              <a:gd name="connsiteX270" fmla="*/ 424088 w 1569130"/>
              <a:gd name="connsiteY270" fmla="*/ 786826 h 997366"/>
              <a:gd name="connsiteX271" fmla="*/ 425659 w 1569130"/>
              <a:gd name="connsiteY271" fmla="*/ 788657 h 997366"/>
              <a:gd name="connsiteX272" fmla="*/ 427230 w 1569130"/>
              <a:gd name="connsiteY272" fmla="*/ 790479 h 997366"/>
              <a:gd name="connsiteX273" fmla="*/ 428801 w 1569130"/>
              <a:gd name="connsiteY273" fmla="*/ 792294 h 997366"/>
              <a:gd name="connsiteX274" fmla="*/ 430371 w 1569130"/>
              <a:gd name="connsiteY274" fmla="*/ 794100 h 997366"/>
              <a:gd name="connsiteX275" fmla="*/ 431942 w 1569130"/>
              <a:gd name="connsiteY275" fmla="*/ 795899 h 997366"/>
              <a:gd name="connsiteX276" fmla="*/ 433513 w 1569130"/>
              <a:gd name="connsiteY276" fmla="*/ 797690 h 997366"/>
              <a:gd name="connsiteX277" fmla="*/ 435083 w 1569130"/>
              <a:gd name="connsiteY277" fmla="*/ 799472 h 997366"/>
              <a:gd name="connsiteX278" fmla="*/ 436654 w 1569130"/>
              <a:gd name="connsiteY278" fmla="*/ 801247 h 997366"/>
              <a:gd name="connsiteX279" fmla="*/ 438225 w 1569130"/>
              <a:gd name="connsiteY279" fmla="*/ 803014 h 997366"/>
              <a:gd name="connsiteX280" fmla="*/ 439795 w 1569130"/>
              <a:gd name="connsiteY280" fmla="*/ 804773 h 997366"/>
              <a:gd name="connsiteX281" fmla="*/ 441366 w 1569130"/>
              <a:gd name="connsiteY281" fmla="*/ 806523 h 997366"/>
              <a:gd name="connsiteX282" fmla="*/ 442936 w 1569130"/>
              <a:gd name="connsiteY282" fmla="*/ 808266 h 997366"/>
              <a:gd name="connsiteX283" fmla="*/ 444507 w 1569130"/>
              <a:gd name="connsiteY283" fmla="*/ 810001 h 997366"/>
              <a:gd name="connsiteX284" fmla="*/ 446078 w 1569130"/>
              <a:gd name="connsiteY284" fmla="*/ 811728 h 997366"/>
              <a:gd name="connsiteX285" fmla="*/ 447649 w 1569130"/>
              <a:gd name="connsiteY285" fmla="*/ 813447 h 997366"/>
              <a:gd name="connsiteX286" fmla="*/ 449220 w 1569130"/>
              <a:gd name="connsiteY286" fmla="*/ 815158 h 997366"/>
              <a:gd name="connsiteX287" fmla="*/ 450791 w 1569130"/>
              <a:gd name="connsiteY287" fmla="*/ 816861 h 997366"/>
              <a:gd name="connsiteX288" fmla="*/ 452361 w 1569130"/>
              <a:gd name="connsiteY288" fmla="*/ 818557 h 997366"/>
              <a:gd name="connsiteX289" fmla="*/ 453932 w 1569130"/>
              <a:gd name="connsiteY289" fmla="*/ 820244 h 997366"/>
              <a:gd name="connsiteX290" fmla="*/ 455503 w 1569130"/>
              <a:gd name="connsiteY290" fmla="*/ 821923 h 997366"/>
              <a:gd name="connsiteX291" fmla="*/ 457073 w 1569130"/>
              <a:gd name="connsiteY291" fmla="*/ 823594 h 997366"/>
              <a:gd name="connsiteX292" fmla="*/ 458644 w 1569130"/>
              <a:gd name="connsiteY292" fmla="*/ 825258 h 997366"/>
              <a:gd name="connsiteX293" fmla="*/ 460214 w 1569130"/>
              <a:gd name="connsiteY293" fmla="*/ 826913 h 997366"/>
              <a:gd name="connsiteX294" fmla="*/ 461785 w 1569130"/>
              <a:gd name="connsiteY294" fmla="*/ 828552 h 997366"/>
              <a:gd name="connsiteX295" fmla="*/ 463356 w 1569130"/>
              <a:gd name="connsiteY295" fmla="*/ 830192 h 997366"/>
              <a:gd name="connsiteX296" fmla="*/ 464926 w 1569130"/>
              <a:gd name="connsiteY296" fmla="*/ 831823 h 997366"/>
              <a:gd name="connsiteX297" fmla="*/ 466497 w 1569130"/>
              <a:gd name="connsiteY297" fmla="*/ 833447 h 997366"/>
              <a:gd name="connsiteX298" fmla="*/ 468068 w 1569130"/>
              <a:gd name="connsiteY298" fmla="*/ 835062 h 997366"/>
              <a:gd name="connsiteX299" fmla="*/ 469639 w 1569130"/>
              <a:gd name="connsiteY299" fmla="*/ 836670 h 997366"/>
              <a:gd name="connsiteX300" fmla="*/ 471210 w 1569130"/>
              <a:gd name="connsiteY300" fmla="*/ 838270 h 997366"/>
              <a:gd name="connsiteX301" fmla="*/ 472780 w 1569130"/>
              <a:gd name="connsiteY301" fmla="*/ 839861 h 997366"/>
              <a:gd name="connsiteX302" fmla="*/ 474351 w 1569130"/>
              <a:gd name="connsiteY302" fmla="*/ 841445 h 997366"/>
              <a:gd name="connsiteX303" fmla="*/ 475922 w 1569130"/>
              <a:gd name="connsiteY303" fmla="*/ 843021 h 997366"/>
              <a:gd name="connsiteX304" fmla="*/ 477492 w 1569130"/>
              <a:gd name="connsiteY304" fmla="*/ 844589 h 997366"/>
              <a:gd name="connsiteX305" fmla="*/ 479063 w 1569130"/>
              <a:gd name="connsiteY305" fmla="*/ 846148 h 997366"/>
              <a:gd name="connsiteX306" fmla="*/ 480634 w 1569130"/>
              <a:gd name="connsiteY306" fmla="*/ 847692 h 997366"/>
              <a:gd name="connsiteX307" fmla="*/ 482204 w 1569130"/>
              <a:gd name="connsiteY307" fmla="*/ 849236 h 997366"/>
              <a:gd name="connsiteX308" fmla="*/ 483775 w 1569130"/>
              <a:gd name="connsiteY308" fmla="*/ 850772 h 997366"/>
              <a:gd name="connsiteX309" fmla="*/ 485345 w 1569130"/>
              <a:gd name="connsiteY309" fmla="*/ 852300 h 997366"/>
              <a:gd name="connsiteX310" fmla="*/ 486916 w 1569130"/>
              <a:gd name="connsiteY310" fmla="*/ 853820 h 997366"/>
              <a:gd name="connsiteX311" fmla="*/ 488487 w 1569130"/>
              <a:gd name="connsiteY311" fmla="*/ 855332 h 997366"/>
              <a:gd name="connsiteX312" fmla="*/ 490058 w 1569130"/>
              <a:gd name="connsiteY312" fmla="*/ 856837 h 997366"/>
              <a:gd name="connsiteX313" fmla="*/ 491629 w 1569130"/>
              <a:gd name="connsiteY313" fmla="*/ 858333 h 997366"/>
              <a:gd name="connsiteX314" fmla="*/ 493200 w 1569130"/>
              <a:gd name="connsiteY314" fmla="*/ 859813 h 997366"/>
              <a:gd name="connsiteX315" fmla="*/ 494770 w 1569130"/>
              <a:gd name="connsiteY315" fmla="*/ 861293 h 997366"/>
              <a:gd name="connsiteX316" fmla="*/ 496341 w 1569130"/>
              <a:gd name="connsiteY316" fmla="*/ 862766 h 997366"/>
              <a:gd name="connsiteX317" fmla="*/ 497911 w 1569130"/>
              <a:gd name="connsiteY317" fmla="*/ 864230 h 997366"/>
              <a:gd name="connsiteX318" fmla="*/ 499482 w 1569130"/>
              <a:gd name="connsiteY318" fmla="*/ 865686 h 997366"/>
              <a:gd name="connsiteX319" fmla="*/ 501053 w 1569130"/>
              <a:gd name="connsiteY319" fmla="*/ 867135 h 997366"/>
              <a:gd name="connsiteX320" fmla="*/ 502623 w 1569130"/>
              <a:gd name="connsiteY320" fmla="*/ 868567 h 997366"/>
              <a:gd name="connsiteX321" fmla="*/ 504194 w 1569130"/>
              <a:gd name="connsiteY321" fmla="*/ 870000 h 997366"/>
              <a:gd name="connsiteX322" fmla="*/ 505765 w 1569130"/>
              <a:gd name="connsiteY322" fmla="*/ 871424 h 997366"/>
              <a:gd name="connsiteX323" fmla="*/ 507335 w 1569130"/>
              <a:gd name="connsiteY323" fmla="*/ 872841 h 997366"/>
              <a:gd name="connsiteX324" fmla="*/ 508906 w 1569130"/>
              <a:gd name="connsiteY324" fmla="*/ 874250 h 997366"/>
              <a:gd name="connsiteX325" fmla="*/ 510476 w 1569130"/>
              <a:gd name="connsiteY325" fmla="*/ 875642 h 997366"/>
              <a:gd name="connsiteX326" fmla="*/ 512047 w 1569130"/>
              <a:gd name="connsiteY326" fmla="*/ 877035 h 997366"/>
              <a:gd name="connsiteX327" fmla="*/ 513618 w 1569130"/>
              <a:gd name="connsiteY327" fmla="*/ 878420 h 997366"/>
              <a:gd name="connsiteX328" fmla="*/ 515189 w 1569130"/>
              <a:gd name="connsiteY328" fmla="*/ 879797 h 997366"/>
              <a:gd name="connsiteX329" fmla="*/ 516760 w 1569130"/>
              <a:gd name="connsiteY329" fmla="*/ 881166 h 997366"/>
              <a:gd name="connsiteX330" fmla="*/ 518331 w 1569130"/>
              <a:gd name="connsiteY330" fmla="*/ 882518 h 997366"/>
              <a:gd name="connsiteX331" fmla="*/ 519901 w 1569130"/>
              <a:gd name="connsiteY331" fmla="*/ 883871 h 997366"/>
              <a:gd name="connsiteX332" fmla="*/ 521472 w 1569130"/>
              <a:gd name="connsiteY332" fmla="*/ 885216 h 997366"/>
              <a:gd name="connsiteX333" fmla="*/ 523042 w 1569130"/>
              <a:gd name="connsiteY333" fmla="*/ 886553 h 997366"/>
              <a:gd name="connsiteX334" fmla="*/ 524613 w 1569130"/>
              <a:gd name="connsiteY334" fmla="*/ 887875 h 997366"/>
              <a:gd name="connsiteX335" fmla="*/ 526184 w 1569130"/>
              <a:gd name="connsiteY335" fmla="*/ 889196 h 997366"/>
              <a:gd name="connsiteX336" fmla="*/ 527754 w 1569130"/>
              <a:gd name="connsiteY336" fmla="*/ 890509 h 997366"/>
              <a:gd name="connsiteX337" fmla="*/ 529325 w 1569130"/>
              <a:gd name="connsiteY337" fmla="*/ 891814 h 997366"/>
              <a:gd name="connsiteX338" fmla="*/ 530896 w 1569130"/>
              <a:gd name="connsiteY338" fmla="*/ 893103 h 997366"/>
              <a:gd name="connsiteX339" fmla="*/ 532466 w 1569130"/>
              <a:gd name="connsiteY339" fmla="*/ 894393 h 997366"/>
              <a:gd name="connsiteX340" fmla="*/ 534037 w 1569130"/>
              <a:gd name="connsiteY340" fmla="*/ 895674 h 997366"/>
              <a:gd name="connsiteX341" fmla="*/ 535608 w 1569130"/>
              <a:gd name="connsiteY341" fmla="*/ 896947 h 997366"/>
              <a:gd name="connsiteX342" fmla="*/ 537179 w 1569130"/>
              <a:gd name="connsiteY342" fmla="*/ 898205 h 997366"/>
              <a:gd name="connsiteX343" fmla="*/ 538750 w 1569130"/>
              <a:gd name="connsiteY343" fmla="*/ 899462 h 997366"/>
              <a:gd name="connsiteX344" fmla="*/ 540320 w 1569130"/>
              <a:gd name="connsiteY344" fmla="*/ 900711 h 997366"/>
              <a:gd name="connsiteX345" fmla="*/ 541888 w 1569130"/>
              <a:gd name="connsiteY345" fmla="*/ 901953 h 997366"/>
              <a:gd name="connsiteX346" fmla="*/ 543463 w 1569130"/>
              <a:gd name="connsiteY346" fmla="*/ 903179 h 997366"/>
              <a:gd name="connsiteX347" fmla="*/ 545031 w 1569130"/>
              <a:gd name="connsiteY347" fmla="*/ 904404 h 997366"/>
              <a:gd name="connsiteX348" fmla="*/ 546599 w 1569130"/>
              <a:gd name="connsiteY348" fmla="*/ 905622 h 997366"/>
              <a:gd name="connsiteX349" fmla="*/ 548175 w 1569130"/>
              <a:gd name="connsiteY349" fmla="*/ 906824 h 997366"/>
              <a:gd name="connsiteX350" fmla="*/ 549743 w 1569130"/>
              <a:gd name="connsiteY350" fmla="*/ 908025 h 997366"/>
              <a:gd name="connsiteX351" fmla="*/ 551318 w 1569130"/>
              <a:gd name="connsiteY351" fmla="*/ 909219 h 997366"/>
              <a:gd name="connsiteX352" fmla="*/ 552886 w 1569130"/>
              <a:gd name="connsiteY352" fmla="*/ 910397 h 997366"/>
              <a:gd name="connsiteX353" fmla="*/ 554454 w 1569130"/>
              <a:gd name="connsiteY353" fmla="*/ 911575 h 997366"/>
              <a:gd name="connsiteX354" fmla="*/ 556030 w 1569130"/>
              <a:gd name="connsiteY354" fmla="*/ 912745 h 997366"/>
              <a:gd name="connsiteX355" fmla="*/ 557598 w 1569130"/>
              <a:gd name="connsiteY355" fmla="*/ 913899 h 997366"/>
              <a:gd name="connsiteX356" fmla="*/ 559165 w 1569130"/>
              <a:gd name="connsiteY356" fmla="*/ 915053 h 997366"/>
              <a:gd name="connsiteX357" fmla="*/ 560741 w 1569130"/>
              <a:gd name="connsiteY357" fmla="*/ 916199 h 997366"/>
              <a:gd name="connsiteX358" fmla="*/ 562309 w 1569130"/>
              <a:gd name="connsiteY358" fmla="*/ 917329 h 997366"/>
              <a:gd name="connsiteX359" fmla="*/ 563877 w 1569130"/>
              <a:gd name="connsiteY359" fmla="*/ 918459 h 997366"/>
              <a:gd name="connsiteX360" fmla="*/ 565453 w 1569130"/>
              <a:gd name="connsiteY360" fmla="*/ 919581 h 997366"/>
              <a:gd name="connsiteX361" fmla="*/ 567020 w 1569130"/>
              <a:gd name="connsiteY361" fmla="*/ 920687 h 997366"/>
              <a:gd name="connsiteX362" fmla="*/ 568596 w 1569130"/>
              <a:gd name="connsiteY362" fmla="*/ 921793 h 997366"/>
              <a:gd name="connsiteX363" fmla="*/ 570164 w 1569130"/>
              <a:gd name="connsiteY363" fmla="*/ 922892 h 997366"/>
              <a:gd name="connsiteX364" fmla="*/ 571732 w 1569130"/>
              <a:gd name="connsiteY364" fmla="*/ 923974 h 997366"/>
              <a:gd name="connsiteX365" fmla="*/ 573308 w 1569130"/>
              <a:gd name="connsiteY365" fmla="*/ 925056 h 997366"/>
              <a:gd name="connsiteX366" fmla="*/ 574875 w 1569130"/>
              <a:gd name="connsiteY366" fmla="*/ 926123 h 997366"/>
              <a:gd name="connsiteX367" fmla="*/ 576443 w 1569130"/>
              <a:gd name="connsiteY367" fmla="*/ 927189 h 997366"/>
              <a:gd name="connsiteX368" fmla="*/ 578019 w 1569130"/>
              <a:gd name="connsiteY368" fmla="*/ 928248 h 997366"/>
              <a:gd name="connsiteX369" fmla="*/ 579587 w 1569130"/>
              <a:gd name="connsiteY369" fmla="*/ 929290 h 997366"/>
              <a:gd name="connsiteX370" fmla="*/ 581155 w 1569130"/>
              <a:gd name="connsiteY370" fmla="*/ 930333 h 997366"/>
              <a:gd name="connsiteX371" fmla="*/ 582730 w 1569130"/>
              <a:gd name="connsiteY371" fmla="*/ 931359 h 997366"/>
              <a:gd name="connsiteX372" fmla="*/ 584298 w 1569130"/>
              <a:gd name="connsiteY372" fmla="*/ 932386 h 997366"/>
              <a:gd name="connsiteX373" fmla="*/ 585874 w 1569130"/>
              <a:gd name="connsiteY373" fmla="*/ 933405 h 997366"/>
              <a:gd name="connsiteX374" fmla="*/ 587442 w 1569130"/>
              <a:gd name="connsiteY374" fmla="*/ 934407 h 997366"/>
              <a:gd name="connsiteX375" fmla="*/ 589010 w 1569130"/>
              <a:gd name="connsiteY375" fmla="*/ 935410 h 997366"/>
              <a:gd name="connsiteX376" fmla="*/ 590585 w 1569130"/>
              <a:gd name="connsiteY376" fmla="*/ 936397 h 997366"/>
              <a:gd name="connsiteX377" fmla="*/ 592153 w 1569130"/>
              <a:gd name="connsiteY377" fmla="*/ 937384 h 997366"/>
              <a:gd name="connsiteX378" fmla="*/ 593721 w 1569130"/>
              <a:gd name="connsiteY378" fmla="*/ 938355 h 997366"/>
              <a:gd name="connsiteX379" fmla="*/ 595297 w 1569130"/>
              <a:gd name="connsiteY379" fmla="*/ 939326 h 997366"/>
              <a:gd name="connsiteX380" fmla="*/ 596865 w 1569130"/>
              <a:gd name="connsiteY380" fmla="*/ 940289 h 997366"/>
              <a:gd name="connsiteX381" fmla="*/ 598432 w 1569130"/>
              <a:gd name="connsiteY381" fmla="*/ 941236 h 997366"/>
              <a:gd name="connsiteX382" fmla="*/ 600008 w 1569130"/>
              <a:gd name="connsiteY382" fmla="*/ 942183 h 997366"/>
              <a:gd name="connsiteX383" fmla="*/ 601576 w 1569130"/>
              <a:gd name="connsiteY383" fmla="*/ 943114 h 997366"/>
              <a:gd name="connsiteX384" fmla="*/ 603152 w 1569130"/>
              <a:gd name="connsiteY384" fmla="*/ 944045 h 997366"/>
              <a:gd name="connsiteX385" fmla="*/ 604720 w 1569130"/>
              <a:gd name="connsiteY385" fmla="*/ 944960 h 997366"/>
              <a:gd name="connsiteX386" fmla="*/ 606287 w 1569130"/>
              <a:gd name="connsiteY386" fmla="*/ 945876 h 997366"/>
              <a:gd name="connsiteX387" fmla="*/ 607863 w 1569130"/>
              <a:gd name="connsiteY387" fmla="*/ 946775 h 997366"/>
              <a:gd name="connsiteX388" fmla="*/ 609431 w 1569130"/>
              <a:gd name="connsiteY388" fmla="*/ 947674 h 997366"/>
              <a:gd name="connsiteX389" fmla="*/ 610999 w 1569130"/>
              <a:gd name="connsiteY389" fmla="*/ 948558 h 997366"/>
              <a:gd name="connsiteX390" fmla="*/ 612575 w 1569130"/>
              <a:gd name="connsiteY390" fmla="*/ 949441 h 997366"/>
              <a:gd name="connsiteX391" fmla="*/ 614142 w 1569130"/>
              <a:gd name="connsiteY391" fmla="*/ 950309 h 997366"/>
              <a:gd name="connsiteX392" fmla="*/ 615710 w 1569130"/>
              <a:gd name="connsiteY392" fmla="*/ 951176 h 997366"/>
              <a:gd name="connsiteX393" fmla="*/ 617286 w 1569130"/>
              <a:gd name="connsiteY393" fmla="*/ 952027 h 997366"/>
              <a:gd name="connsiteX394" fmla="*/ 618854 w 1569130"/>
              <a:gd name="connsiteY394" fmla="*/ 952879 h 997366"/>
              <a:gd name="connsiteX395" fmla="*/ 620430 w 1569130"/>
              <a:gd name="connsiteY395" fmla="*/ 953715 h 997366"/>
              <a:gd name="connsiteX396" fmla="*/ 621997 w 1569130"/>
              <a:gd name="connsiteY396" fmla="*/ 954550 h 997366"/>
              <a:gd name="connsiteX397" fmla="*/ 623565 w 1569130"/>
              <a:gd name="connsiteY397" fmla="*/ 955370 h 997366"/>
              <a:gd name="connsiteX398" fmla="*/ 625141 w 1569130"/>
              <a:gd name="connsiteY398" fmla="*/ 956190 h 997366"/>
              <a:gd name="connsiteX399" fmla="*/ 626709 w 1569130"/>
              <a:gd name="connsiteY399" fmla="*/ 956994 h 997366"/>
              <a:gd name="connsiteX400" fmla="*/ 628277 w 1569130"/>
              <a:gd name="connsiteY400" fmla="*/ 957797 h 997366"/>
              <a:gd name="connsiteX401" fmla="*/ 629852 w 1569130"/>
              <a:gd name="connsiteY401" fmla="*/ 958585 h 997366"/>
              <a:gd name="connsiteX402" fmla="*/ 631420 w 1569130"/>
              <a:gd name="connsiteY402" fmla="*/ 959373 h 997366"/>
              <a:gd name="connsiteX403" fmla="*/ 632988 w 1569130"/>
              <a:gd name="connsiteY403" fmla="*/ 960145 h 997366"/>
              <a:gd name="connsiteX404" fmla="*/ 634564 w 1569130"/>
              <a:gd name="connsiteY404" fmla="*/ 960909 h 997366"/>
              <a:gd name="connsiteX405" fmla="*/ 636131 w 1569130"/>
              <a:gd name="connsiteY405" fmla="*/ 961673 h 997366"/>
              <a:gd name="connsiteX406" fmla="*/ 637707 w 1569130"/>
              <a:gd name="connsiteY406" fmla="*/ 962421 h 997366"/>
              <a:gd name="connsiteX407" fmla="*/ 639275 w 1569130"/>
              <a:gd name="connsiteY407" fmla="*/ 963169 h 997366"/>
              <a:gd name="connsiteX408" fmla="*/ 640843 w 1569130"/>
              <a:gd name="connsiteY408" fmla="*/ 963901 h 997366"/>
              <a:gd name="connsiteX409" fmla="*/ 642419 w 1569130"/>
              <a:gd name="connsiteY409" fmla="*/ 964634 h 997366"/>
              <a:gd name="connsiteX410" fmla="*/ 643986 w 1569130"/>
              <a:gd name="connsiteY410" fmla="*/ 965350 h 997366"/>
              <a:gd name="connsiteX411" fmla="*/ 645554 w 1569130"/>
              <a:gd name="connsiteY411" fmla="*/ 966058 h 997366"/>
              <a:gd name="connsiteX412" fmla="*/ 647130 w 1569130"/>
              <a:gd name="connsiteY412" fmla="*/ 966766 h 997366"/>
              <a:gd name="connsiteX413" fmla="*/ 648698 w 1569130"/>
              <a:gd name="connsiteY413" fmla="*/ 967459 h 997366"/>
              <a:gd name="connsiteX414" fmla="*/ 650266 w 1569130"/>
              <a:gd name="connsiteY414" fmla="*/ 968151 h 997366"/>
              <a:gd name="connsiteX415" fmla="*/ 651841 w 1569130"/>
              <a:gd name="connsiteY415" fmla="*/ 968828 h 997366"/>
              <a:gd name="connsiteX416" fmla="*/ 653409 w 1569130"/>
              <a:gd name="connsiteY416" fmla="*/ 969496 h 997366"/>
              <a:gd name="connsiteX417" fmla="*/ 654985 w 1569130"/>
              <a:gd name="connsiteY417" fmla="*/ 970165 h 997366"/>
              <a:gd name="connsiteX418" fmla="*/ 656553 w 1569130"/>
              <a:gd name="connsiteY418" fmla="*/ 970817 h 997366"/>
              <a:gd name="connsiteX419" fmla="*/ 658121 w 1569130"/>
              <a:gd name="connsiteY419" fmla="*/ 971462 h 997366"/>
              <a:gd name="connsiteX420" fmla="*/ 659696 w 1569130"/>
              <a:gd name="connsiteY420" fmla="*/ 972107 h 997366"/>
              <a:gd name="connsiteX421" fmla="*/ 661264 w 1569130"/>
              <a:gd name="connsiteY421" fmla="*/ 972735 h 997366"/>
              <a:gd name="connsiteX422" fmla="*/ 662832 w 1569130"/>
              <a:gd name="connsiteY422" fmla="*/ 973364 h 997366"/>
              <a:gd name="connsiteX423" fmla="*/ 664408 w 1569130"/>
              <a:gd name="connsiteY423" fmla="*/ 973977 h 997366"/>
              <a:gd name="connsiteX424" fmla="*/ 665976 w 1569130"/>
              <a:gd name="connsiteY424" fmla="*/ 974582 h 997366"/>
              <a:gd name="connsiteX425" fmla="*/ 667543 w 1569130"/>
              <a:gd name="connsiteY425" fmla="*/ 975186 h 997366"/>
              <a:gd name="connsiteX426" fmla="*/ 669119 w 1569130"/>
              <a:gd name="connsiteY426" fmla="*/ 975776 h 997366"/>
              <a:gd name="connsiteX427" fmla="*/ 670687 w 1569130"/>
              <a:gd name="connsiteY427" fmla="*/ 976356 h 997366"/>
              <a:gd name="connsiteX428" fmla="*/ 672263 w 1569130"/>
              <a:gd name="connsiteY428" fmla="*/ 976937 h 997366"/>
              <a:gd name="connsiteX429" fmla="*/ 673831 w 1569130"/>
              <a:gd name="connsiteY429" fmla="*/ 977502 h 997366"/>
              <a:gd name="connsiteX430" fmla="*/ 675398 w 1569130"/>
              <a:gd name="connsiteY430" fmla="*/ 978060 h 997366"/>
              <a:gd name="connsiteX431" fmla="*/ 676974 w 1569130"/>
              <a:gd name="connsiteY431" fmla="*/ 978617 h 997366"/>
              <a:gd name="connsiteX432" fmla="*/ 678542 w 1569130"/>
              <a:gd name="connsiteY432" fmla="*/ 979158 h 997366"/>
              <a:gd name="connsiteX433" fmla="*/ 680110 w 1569130"/>
              <a:gd name="connsiteY433" fmla="*/ 979691 h 997366"/>
              <a:gd name="connsiteX434" fmla="*/ 681686 w 1569130"/>
              <a:gd name="connsiteY434" fmla="*/ 980216 h 997366"/>
              <a:gd name="connsiteX435" fmla="*/ 683253 w 1569130"/>
              <a:gd name="connsiteY435" fmla="*/ 980742 h 997366"/>
              <a:gd name="connsiteX436" fmla="*/ 684821 w 1569130"/>
              <a:gd name="connsiteY436" fmla="*/ 981251 h 997366"/>
              <a:gd name="connsiteX437" fmla="*/ 686397 w 1569130"/>
              <a:gd name="connsiteY437" fmla="*/ 981752 h 997366"/>
              <a:gd name="connsiteX438" fmla="*/ 687965 w 1569130"/>
              <a:gd name="connsiteY438" fmla="*/ 982254 h 997366"/>
              <a:gd name="connsiteX439" fmla="*/ 689533 w 1569130"/>
              <a:gd name="connsiteY439" fmla="*/ 982739 h 997366"/>
              <a:gd name="connsiteX440" fmla="*/ 691108 w 1569130"/>
              <a:gd name="connsiteY440" fmla="*/ 983217 h 997366"/>
              <a:gd name="connsiteX441" fmla="*/ 692676 w 1569130"/>
              <a:gd name="connsiteY441" fmla="*/ 983686 h 997366"/>
              <a:gd name="connsiteX442" fmla="*/ 694252 w 1569130"/>
              <a:gd name="connsiteY442" fmla="*/ 984156 h 997366"/>
              <a:gd name="connsiteX443" fmla="*/ 695820 w 1569130"/>
              <a:gd name="connsiteY443" fmla="*/ 984609 h 997366"/>
              <a:gd name="connsiteX444" fmla="*/ 697388 w 1569130"/>
              <a:gd name="connsiteY444" fmla="*/ 985055 h 997366"/>
              <a:gd name="connsiteX445" fmla="*/ 698963 w 1569130"/>
              <a:gd name="connsiteY445" fmla="*/ 985501 h 997366"/>
              <a:gd name="connsiteX446" fmla="*/ 700531 w 1569130"/>
              <a:gd name="connsiteY446" fmla="*/ 985930 h 997366"/>
              <a:gd name="connsiteX447" fmla="*/ 702099 w 1569130"/>
              <a:gd name="connsiteY447" fmla="*/ 986352 h 997366"/>
              <a:gd name="connsiteX448" fmla="*/ 703675 w 1569130"/>
              <a:gd name="connsiteY448" fmla="*/ 986766 h 997366"/>
              <a:gd name="connsiteX449" fmla="*/ 705243 w 1569130"/>
              <a:gd name="connsiteY449" fmla="*/ 987172 h 997366"/>
              <a:gd name="connsiteX450" fmla="*/ 706810 w 1569130"/>
              <a:gd name="connsiteY450" fmla="*/ 987578 h 997366"/>
              <a:gd name="connsiteX451" fmla="*/ 708386 w 1569130"/>
              <a:gd name="connsiteY451" fmla="*/ 987968 h 997366"/>
              <a:gd name="connsiteX452" fmla="*/ 709954 w 1569130"/>
              <a:gd name="connsiteY452" fmla="*/ 988350 h 997366"/>
              <a:gd name="connsiteX453" fmla="*/ 711530 w 1569130"/>
              <a:gd name="connsiteY453" fmla="*/ 988724 h 997366"/>
              <a:gd name="connsiteX454" fmla="*/ 713098 w 1569130"/>
              <a:gd name="connsiteY454" fmla="*/ 989098 h 997366"/>
              <a:gd name="connsiteX455" fmla="*/ 714665 w 1569130"/>
              <a:gd name="connsiteY455" fmla="*/ 989456 h 997366"/>
              <a:gd name="connsiteX456" fmla="*/ 716241 w 1569130"/>
              <a:gd name="connsiteY456" fmla="*/ 989806 h 997366"/>
              <a:gd name="connsiteX457" fmla="*/ 717809 w 1569130"/>
              <a:gd name="connsiteY457" fmla="*/ 990148 h 997366"/>
              <a:gd name="connsiteX458" fmla="*/ 719377 w 1569130"/>
              <a:gd name="connsiteY458" fmla="*/ 990483 h 997366"/>
              <a:gd name="connsiteX459" fmla="*/ 720952 w 1569130"/>
              <a:gd name="connsiteY459" fmla="*/ 990817 h 997366"/>
              <a:gd name="connsiteX460" fmla="*/ 722520 w 1569130"/>
              <a:gd name="connsiteY460" fmla="*/ 991135 h 997366"/>
              <a:gd name="connsiteX461" fmla="*/ 724088 w 1569130"/>
              <a:gd name="connsiteY461" fmla="*/ 991446 h 997366"/>
              <a:gd name="connsiteX462" fmla="*/ 725664 w 1569130"/>
              <a:gd name="connsiteY462" fmla="*/ 991748 h 997366"/>
              <a:gd name="connsiteX463" fmla="*/ 727232 w 1569130"/>
              <a:gd name="connsiteY463" fmla="*/ 992043 h 997366"/>
              <a:gd name="connsiteX464" fmla="*/ 728807 w 1569130"/>
              <a:gd name="connsiteY464" fmla="*/ 992329 h 997366"/>
              <a:gd name="connsiteX465" fmla="*/ 730375 w 1569130"/>
              <a:gd name="connsiteY465" fmla="*/ 992615 h 997366"/>
              <a:gd name="connsiteX466" fmla="*/ 731943 w 1569130"/>
              <a:gd name="connsiteY466" fmla="*/ 992886 h 997366"/>
              <a:gd name="connsiteX467" fmla="*/ 733519 w 1569130"/>
              <a:gd name="connsiteY467" fmla="*/ 993149 h 997366"/>
              <a:gd name="connsiteX468" fmla="*/ 735087 w 1569130"/>
              <a:gd name="connsiteY468" fmla="*/ 993403 h 997366"/>
              <a:gd name="connsiteX469" fmla="*/ 736654 w 1569130"/>
              <a:gd name="connsiteY469" fmla="*/ 993650 h 997366"/>
              <a:gd name="connsiteX470" fmla="*/ 738230 w 1569130"/>
              <a:gd name="connsiteY470" fmla="*/ 993889 h 997366"/>
              <a:gd name="connsiteX471" fmla="*/ 739798 w 1569130"/>
              <a:gd name="connsiteY471" fmla="*/ 994120 h 997366"/>
              <a:gd name="connsiteX472" fmla="*/ 741366 w 1569130"/>
              <a:gd name="connsiteY472" fmla="*/ 994350 h 997366"/>
              <a:gd name="connsiteX473" fmla="*/ 742942 w 1569130"/>
              <a:gd name="connsiteY473" fmla="*/ 994565 h 997366"/>
              <a:gd name="connsiteX474" fmla="*/ 744509 w 1569130"/>
              <a:gd name="connsiteY474" fmla="*/ 994772 h 997366"/>
              <a:gd name="connsiteX475" fmla="*/ 746085 w 1569130"/>
              <a:gd name="connsiteY475" fmla="*/ 994971 h 997366"/>
              <a:gd name="connsiteX476" fmla="*/ 747653 w 1569130"/>
              <a:gd name="connsiteY476" fmla="*/ 995162 h 997366"/>
              <a:gd name="connsiteX477" fmla="*/ 749221 w 1569130"/>
              <a:gd name="connsiteY477" fmla="*/ 995345 h 997366"/>
              <a:gd name="connsiteX478" fmla="*/ 750797 w 1569130"/>
              <a:gd name="connsiteY478" fmla="*/ 995520 h 997366"/>
              <a:gd name="connsiteX479" fmla="*/ 752364 w 1569130"/>
              <a:gd name="connsiteY479" fmla="*/ 995687 h 997366"/>
              <a:gd name="connsiteX480" fmla="*/ 753932 w 1569130"/>
              <a:gd name="connsiteY480" fmla="*/ 995847 h 997366"/>
              <a:gd name="connsiteX481" fmla="*/ 755508 w 1569130"/>
              <a:gd name="connsiteY481" fmla="*/ 996006 h 997366"/>
              <a:gd name="connsiteX482" fmla="*/ 757076 w 1569130"/>
              <a:gd name="connsiteY482" fmla="*/ 996149 h 997366"/>
              <a:gd name="connsiteX483" fmla="*/ 758644 w 1569130"/>
              <a:gd name="connsiteY483" fmla="*/ 996284 h 997366"/>
              <a:gd name="connsiteX484" fmla="*/ 760219 w 1569130"/>
              <a:gd name="connsiteY484" fmla="*/ 996412 h 997366"/>
              <a:gd name="connsiteX485" fmla="*/ 761787 w 1569130"/>
              <a:gd name="connsiteY485" fmla="*/ 996531 h 997366"/>
              <a:gd name="connsiteX486" fmla="*/ 763363 w 1569130"/>
              <a:gd name="connsiteY486" fmla="*/ 996643 h 997366"/>
              <a:gd name="connsiteX487" fmla="*/ 764931 w 1569130"/>
              <a:gd name="connsiteY487" fmla="*/ 996746 h 997366"/>
              <a:gd name="connsiteX488" fmla="*/ 766499 w 1569130"/>
              <a:gd name="connsiteY488" fmla="*/ 996841 h 997366"/>
              <a:gd name="connsiteX489" fmla="*/ 768074 w 1569130"/>
              <a:gd name="connsiteY489" fmla="*/ 996929 h 997366"/>
              <a:gd name="connsiteX490" fmla="*/ 769642 w 1569130"/>
              <a:gd name="connsiteY490" fmla="*/ 997009 h 997366"/>
              <a:gd name="connsiteX491" fmla="*/ 771210 w 1569130"/>
              <a:gd name="connsiteY491" fmla="*/ 997080 h 997366"/>
              <a:gd name="connsiteX492" fmla="*/ 772786 w 1569130"/>
              <a:gd name="connsiteY492" fmla="*/ 997144 h 997366"/>
              <a:gd name="connsiteX493" fmla="*/ 774354 w 1569130"/>
              <a:gd name="connsiteY493" fmla="*/ 997200 h 997366"/>
              <a:gd name="connsiteX494" fmla="*/ 775921 w 1569130"/>
              <a:gd name="connsiteY494" fmla="*/ 997247 h 997366"/>
              <a:gd name="connsiteX495" fmla="*/ 777497 w 1569130"/>
              <a:gd name="connsiteY495" fmla="*/ 997287 h 997366"/>
              <a:gd name="connsiteX496" fmla="*/ 779065 w 1569130"/>
              <a:gd name="connsiteY496" fmla="*/ 997319 h 997366"/>
              <a:gd name="connsiteX497" fmla="*/ 780641 w 1569130"/>
              <a:gd name="connsiteY497" fmla="*/ 997343 h 997366"/>
              <a:gd name="connsiteX498" fmla="*/ 782209 w 1569130"/>
              <a:gd name="connsiteY498" fmla="*/ 997359 h 997366"/>
              <a:gd name="connsiteX499" fmla="*/ 783776 w 1569130"/>
              <a:gd name="connsiteY499" fmla="*/ 997367 h 997366"/>
              <a:gd name="connsiteX500" fmla="*/ 785352 w 1569130"/>
              <a:gd name="connsiteY500" fmla="*/ 997367 h 997366"/>
              <a:gd name="connsiteX501" fmla="*/ 786920 w 1569130"/>
              <a:gd name="connsiteY501" fmla="*/ 997359 h 997366"/>
              <a:gd name="connsiteX502" fmla="*/ 788488 w 1569130"/>
              <a:gd name="connsiteY502" fmla="*/ 997343 h 997366"/>
              <a:gd name="connsiteX503" fmla="*/ 790064 w 1569130"/>
              <a:gd name="connsiteY503" fmla="*/ 997319 h 997366"/>
              <a:gd name="connsiteX504" fmla="*/ 791631 w 1569130"/>
              <a:gd name="connsiteY504" fmla="*/ 997287 h 997366"/>
              <a:gd name="connsiteX505" fmla="*/ 793199 w 1569130"/>
              <a:gd name="connsiteY505" fmla="*/ 997247 h 997366"/>
              <a:gd name="connsiteX506" fmla="*/ 794775 w 1569130"/>
              <a:gd name="connsiteY506" fmla="*/ 997200 h 997366"/>
              <a:gd name="connsiteX507" fmla="*/ 796343 w 1569130"/>
              <a:gd name="connsiteY507" fmla="*/ 997144 h 997366"/>
              <a:gd name="connsiteX508" fmla="*/ 797919 w 1569130"/>
              <a:gd name="connsiteY508" fmla="*/ 997080 h 997366"/>
              <a:gd name="connsiteX509" fmla="*/ 799486 w 1569130"/>
              <a:gd name="connsiteY509" fmla="*/ 997009 h 997366"/>
              <a:gd name="connsiteX510" fmla="*/ 801054 w 1569130"/>
              <a:gd name="connsiteY510" fmla="*/ 996929 h 997366"/>
              <a:gd name="connsiteX511" fmla="*/ 802630 w 1569130"/>
              <a:gd name="connsiteY511" fmla="*/ 996841 h 997366"/>
              <a:gd name="connsiteX512" fmla="*/ 804198 w 1569130"/>
              <a:gd name="connsiteY512" fmla="*/ 996746 h 997366"/>
              <a:gd name="connsiteX513" fmla="*/ 805766 w 1569130"/>
              <a:gd name="connsiteY513" fmla="*/ 996643 h 997366"/>
              <a:gd name="connsiteX514" fmla="*/ 807341 w 1569130"/>
              <a:gd name="connsiteY514" fmla="*/ 996531 h 997366"/>
              <a:gd name="connsiteX515" fmla="*/ 808909 w 1569130"/>
              <a:gd name="connsiteY515" fmla="*/ 996412 h 997366"/>
              <a:gd name="connsiteX516" fmla="*/ 810477 w 1569130"/>
              <a:gd name="connsiteY516" fmla="*/ 996284 h 997366"/>
              <a:gd name="connsiteX517" fmla="*/ 812053 w 1569130"/>
              <a:gd name="connsiteY517" fmla="*/ 996149 h 997366"/>
              <a:gd name="connsiteX518" fmla="*/ 813621 w 1569130"/>
              <a:gd name="connsiteY518" fmla="*/ 996006 h 997366"/>
              <a:gd name="connsiteX519" fmla="*/ 815196 w 1569130"/>
              <a:gd name="connsiteY519" fmla="*/ 995847 h 997366"/>
              <a:gd name="connsiteX520" fmla="*/ 816764 w 1569130"/>
              <a:gd name="connsiteY520" fmla="*/ 995687 h 997366"/>
              <a:gd name="connsiteX521" fmla="*/ 818332 w 1569130"/>
              <a:gd name="connsiteY521" fmla="*/ 995520 h 997366"/>
              <a:gd name="connsiteX522" fmla="*/ 819908 w 1569130"/>
              <a:gd name="connsiteY522" fmla="*/ 995345 h 997366"/>
              <a:gd name="connsiteX523" fmla="*/ 821476 w 1569130"/>
              <a:gd name="connsiteY523" fmla="*/ 995162 h 997366"/>
              <a:gd name="connsiteX524" fmla="*/ 823043 w 1569130"/>
              <a:gd name="connsiteY524" fmla="*/ 994971 h 997366"/>
              <a:gd name="connsiteX525" fmla="*/ 824619 w 1569130"/>
              <a:gd name="connsiteY525" fmla="*/ 994772 h 997366"/>
              <a:gd name="connsiteX526" fmla="*/ 826187 w 1569130"/>
              <a:gd name="connsiteY526" fmla="*/ 994565 h 997366"/>
              <a:gd name="connsiteX527" fmla="*/ 827755 w 1569130"/>
              <a:gd name="connsiteY527" fmla="*/ 994350 h 997366"/>
              <a:gd name="connsiteX528" fmla="*/ 829331 w 1569130"/>
              <a:gd name="connsiteY528" fmla="*/ 994120 h 997366"/>
              <a:gd name="connsiteX529" fmla="*/ 830898 w 1569130"/>
              <a:gd name="connsiteY529" fmla="*/ 993889 h 997366"/>
              <a:gd name="connsiteX530" fmla="*/ 832474 w 1569130"/>
              <a:gd name="connsiteY530" fmla="*/ 993650 h 997366"/>
              <a:gd name="connsiteX531" fmla="*/ 834042 w 1569130"/>
              <a:gd name="connsiteY531" fmla="*/ 993403 h 997366"/>
              <a:gd name="connsiteX532" fmla="*/ 835610 w 1569130"/>
              <a:gd name="connsiteY532" fmla="*/ 993149 h 997366"/>
              <a:gd name="connsiteX533" fmla="*/ 837185 w 1569130"/>
              <a:gd name="connsiteY533" fmla="*/ 992886 h 997366"/>
              <a:gd name="connsiteX534" fmla="*/ 838753 w 1569130"/>
              <a:gd name="connsiteY534" fmla="*/ 992615 h 997366"/>
              <a:gd name="connsiteX535" fmla="*/ 840321 w 1569130"/>
              <a:gd name="connsiteY535" fmla="*/ 992329 h 997366"/>
              <a:gd name="connsiteX536" fmla="*/ 841897 w 1569130"/>
              <a:gd name="connsiteY536" fmla="*/ 992043 h 997366"/>
              <a:gd name="connsiteX537" fmla="*/ 843465 w 1569130"/>
              <a:gd name="connsiteY537" fmla="*/ 991748 h 997366"/>
              <a:gd name="connsiteX538" fmla="*/ 845033 w 1569130"/>
              <a:gd name="connsiteY538" fmla="*/ 991446 h 997366"/>
              <a:gd name="connsiteX539" fmla="*/ 846608 w 1569130"/>
              <a:gd name="connsiteY539" fmla="*/ 991135 h 997366"/>
              <a:gd name="connsiteX540" fmla="*/ 848176 w 1569130"/>
              <a:gd name="connsiteY540" fmla="*/ 990817 h 997366"/>
              <a:gd name="connsiteX541" fmla="*/ 849744 w 1569130"/>
              <a:gd name="connsiteY541" fmla="*/ 990483 h 997366"/>
              <a:gd name="connsiteX542" fmla="*/ 851320 w 1569130"/>
              <a:gd name="connsiteY542" fmla="*/ 990148 h 997366"/>
              <a:gd name="connsiteX543" fmla="*/ 852887 w 1569130"/>
              <a:gd name="connsiteY543" fmla="*/ 989806 h 997366"/>
              <a:gd name="connsiteX544" fmla="*/ 854463 w 1569130"/>
              <a:gd name="connsiteY544" fmla="*/ 989456 h 997366"/>
              <a:gd name="connsiteX545" fmla="*/ 856031 w 1569130"/>
              <a:gd name="connsiteY545" fmla="*/ 989098 h 997366"/>
              <a:gd name="connsiteX546" fmla="*/ 857599 w 1569130"/>
              <a:gd name="connsiteY546" fmla="*/ 988724 h 997366"/>
              <a:gd name="connsiteX547" fmla="*/ 859175 w 1569130"/>
              <a:gd name="connsiteY547" fmla="*/ 988350 h 997366"/>
              <a:gd name="connsiteX548" fmla="*/ 860742 w 1569130"/>
              <a:gd name="connsiteY548" fmla="*/ 987968 h 997366"/>
              <a:gd name="connsiteX549" fmla="*/ 862310 w 1569130"/>
              <a:gd name="connsiteY549" fmla="*/ 987578 h 997366"/>
              <a:gd name="connsiteX550" fmla="*/ 863886 w 1569130"/>
              <a:gd name="connsiteY550" fmla="*/ 987172 h 997366"/>
              <a:gd name="connsiteX551" fmla="*/ 865454 w 1569130"/>
              <a:gd name="connsiteY551" fmla="*/ 986766 h 997366"/>
              <a:gd name="connsiteX552" fmla="*/ 867022 w 1569130"/>
              <a:gd name="connsiteY552" fmla="*/ 986352 h 997366"/>
              <a:gd name="connsiteX553" fmla="*/ 868597 w 1569130"/>
              <a:gd name="connsiteY553" fmla="*/ 985930 h 997366"/>
              <a:gd name="connsiteX554" fmla="*/ 870165 w 1569130"/>
              <a:gd name="connsiteY554" fmla="*/ 985501 h 997366"/>
              <a:gd name="connsiteX555" fmla="*/ 871741 w 1569130"/>
              <a:gd name="connsiteY555" fmla="*/ 985055 h 997366"/>
              <a:gd name="connsiteX556" fmla="*/ 873309 w 1569130"/>
              <a:gd name="connsiteY556" fmla="*/ 984609 h 997366"/>
              <a:gd name="connsiteX557" fmla="*/ 874877 w 1569130"/>
              <a:gd name="connsiteY557" fmla="*/ 984156 h 997366"/>
              <a:gd name="connsiteX558" fmla="*/ 876452 w 1569130"/>
              <a:gd name="connsiteY558" fmla="*/ 983686 h 997366"/>
              <a:gd name="connsiteX559" fmla="*/ 878020 w 1569130"/>
              <a:gd name="connsiteY559" fmla="*/ 983217 h 997366"/>
              <a:gd name="connsiteX560" fmla="*/ 879588 w 1569130"/>
              <a:gd name="connsiteY560" fmla="*/ 982739 h 997366"/>
              <a:gd name="connsiteX561" fmla="*/ 881164 w 1569130"/>
              <a:gd name="connsiteY561" fmla="*/ 982254 h 997366"/>
              <a:gd name="connsiteX562" fmla="*/ 882732 w 1569130"/>
              <a:gd name="connsiteY562" fmla="*/ 981752 h 997366"/>
              <a:gd name="connsiteX563" fmla="*/ 884299 w 1569130"/>
              <a:gd name="connsiteY563" fmla="*/ 981251 h 997366"/>
              <a:gd name="connsiteX564" fmla="*/ 885875 w 1569130"/>
              <a:gd name="connsiteY564" fmla="*/ 980742 h 997366"/>
              <a:gd name="connsiteX565" fmla="*/ 887443 w 1569130"/>
              <a:gd name="connsiteY565" fmla="*/ 980216 h 997366"/>
              <a:gd name="connsiteX566" fmla="*/ 889019 w 1569130"/>
              <a:gd name="connsiteY566" fmla="*/ 979691 h 997366"/>
              <a:gd name="connsiteX567" fmla="*/ 890587 w 1569130"/>
              <a:gd name="connsiteY567" fmla="*/ 979158 h 997366"/>
              <a:gd name="connsiteX568" fmla="*/ 892154 w 1569130"/>
              <a:gd name="connsiteY568" fmla="*/ 978617 h 997366"/>
              <a:gd name="connsiteX569" fmla="*/ 893730 w 1569130"/>
              <a:gd name="connsiteY569" fmla="*/ 978060 h 997366"/>
              <a:gd name="connsiteX570" fmla="*/ 895298 w 1569130"/>
              <a:gd name="connsiteY570" fmla="*/ 977502 h 997366"/>
              <a:gd name="connsiteX571" fmla="*/ 896866 w 1569130"/>
              <a:gd name="connsiteY571" fmla="*/ 976937 h 997366"/>
              <a:gd name="connsiteX572" fmla="*/ 898442 w 1569130"/>
              <a:gd name="connsiteY572" fmla="*/ 976356 h 997366"/>
              <a:gd name="connsiteX573" fmla="*/ 900009 w 1569130"/>
              <a:gd name="connsiteY573" fmla="*/ 975776 h 997366"/>
              <a:gd name="connsiteX574" fmla="*/ 901577 w 1569130"/>
              <a:gd name="connsiteY574" fmla="*/ 975186 h 997366"/>
              <a:gd name="connsiteX575" fmla="*/ 903153 w 1569130"/>
              <a:gd name="connsiteY575" fmla="*/ 974582 h 997366"/>
              <a:gd name="connsiteX576" fmla="*/ 904721 w 1569130"/>
              <a:gd name="connsiteY576" fmla="*/ 973977 h 997366"/>
              <a:gd name="connsiteX577" fmla="*/ 906297 w 1569130"/>
              <a:gd name="connsiteY577" fmla="*/ 973364 h 997366"/>
              <a:gd name="connsiteX578" fmla="*/ 907864 w 1569130"/>
              <a:gd name="connsiteY578" fmla="*/ 972735 h 997366"/>
              <a:gd name="connsiteX579" fmla="*/ 909432 w 1569130"/>
              <a:gd name="connsiteY579" fmla="*/ 972107 h 997366"/>
              <a:gd name="connsiteX580" fmla="*/ 911008 w 1569130"/>
              <a:gd name="connsiteY580" fmla="*/ 971462 h 997366"/>
              <a:gd name="connsiteX581" fmla="*/ 912576 w 1569130"/>
              <a:gd name="connsiteY581" fmla="*/ 970817 h 997366"/>
              <a:gd name="connsiteX582" fmla="*/ 914144 w 1569130"/>
              <a:gd name="connsiteY582" fmla="*/ 970165 h 997366"/>
              <a:gd name="connsiteX583" fmla="*/ 915719 w 1569130"/>
              <a:gd name="connsiteY583" fmla="*/ 969496 h 997366"/>
              <a:gd name="connsiteX584" fmla="*/ 917287 w 1569130"/>
              <a:gd name="connsiteY584" fmla="*/ 968828 h 997366"/>
              <a:gd name="connsiteX585" fmla="*/ 918855 w 1569130"/>
              <a:gd name="connsiteY585" fmla="*/ 968151 h 997366"/>
              <a:gd name="connsiteX586" fmla="*/ 920431 w 1569130"/>
              <a:gd name="connsiteY586" fmla="*/ 967459 h 997366"/>
              <a:gd name="connsiteX587" fmla="*/ 921999 w 1569130"/>
              <a:gd name="connsiteY587" fmla="*/ 966766 h 997366"/>
              <a:gd name="connsiteX588" fmla="*/ 923574 w 1569130"/>
              <a:gd name="connsiteY588" fmla="*/ 966058 h 997366"/>
              <a:gd name="connsiteX589" fmla="*/ 925142 w 1569130"/>
              <a:gd name="connsiteY589" fmla="*/ 965350 h 997366"/>
              <a:gd name="connsiteX590" fmla="*/ 926710 w 1569130"/>
              <a:gd name="connsiteY590" fmla="*/ 964634 h 997366"/>
              <a:gd name="connsiteX591" fmla="*/ 928286 w 1569130"/>
              <a:gd name="connsiteY591" fmla="*/ 963901 h 997366"/>
              <a:gd name="connsiteX592" fmla="*/ 929853 w 1569130"/>
              <a:gd name="connsiteY592" fmla="*/ 963169 h 997366"/>
              <a:gd name="connsiteX593" fmla="*/ 931421 w 1569130"/>
              <a:gd name="connsiteY593" fmla="*/ 962421 h 997366"/>
              <a:gd name="connsiteX594" fmla="*/ 932997 w 1569130"/>
              <a:gd name="connsiteY594" fmla="*/ 961673 h 997366"/>
              <a:gd name="connsiteX595" fmla="*/ 934565 w 1569130"/>
              <a:gd name="connsiteY595" fmla="*/ 960909 h 997366"/>
              <a:gd name="connsiteX596" fmla="*/ 936133 w 1569130"/>
              <a:gd name="connsiteY596" fmla="*/ 960145 h 997366"/>
              <a:gd name="connsiteX597" fmla="*/ 937708 w 1569130"/>
              <a:gd name="connsiteY597" fmla="*/ 959373 h 997366"/>
              <a:gd name="connsiteX598" fmla="*/ 939276 w 1569130"/>
              <a:gd name="connsiteY598" fmla="*/ 958585 h 997366"/>
              <a:gd name="connsiteX599" fmla="*/ 940852 w 1569130"/>
              <a:gd name="connsiteY599" fmla="*/ 957797 h 997366"/>
              <a:gd name="connsiteX600" fmla="*/ 942420 w 1569130"/>
              <a:gd name="connsiteY600" fmla="*/ 956994 h 997366"/>
              <a:gd name="connsiteX601" fmla="*/ 943988 w 1569130"/>
              <a:gd name="connsiteY601" fmla="*/ 956190 h 997366"/>
              <a:gd name="connsiteX602" fmla="*/ 945563 w 1569130"/>
              <a:gd name="connsiteY602" fmla="*/ 955370 h 997366"/>
              <a:gd name="connsiteX603" fmla="*/ 947131 w 1569130"/>
              <a:gd name="connsiteY603" fmla="*/ 954550 h 997366"/>
              <a:gd name="connsiteX604" fmla="*/ 948699 w 1569130"/>
              <a:gd name="connsiteY604" fmla="*/ 953715 h 997366"/>
              <a:gd name="connsiteX605" fmla="*/ 950275 w 1569130"/>
              <a:gd name="connsiteY605" fmla="*/ 952879 h 997366"/>
              <a:gd name="connsiteX606" fmla="*/ 951843 w 1569130"/>
              <a:gd name="connsiteY606" fmla="*/ 952027 h 997366"/>
              <a:gd name="connsiteX607" fmla="*/ 953410 w 1569130"/>
              <a:gd name="connsiteY607" fmla="*/ 951176 h 997366"/>
              <a:gd name="connsiteX608" fmla="*/ 954986 w 1569130"/>
              <a:gd name="connsiteY608" fmla="*/ 950309 h 997366"/>
              <a:gd name="connsiteX609" fmla="*/ 956554 w 1569130"/>
              <a:gd name="connsiteY609" fmla="*/ 949441 h 997366"/>
              <a:gd name="connsiteX610" fmla="*/ 958130 w 1569130"/>
              <a:gd name="connsiteY610" fmla="*/ 948558 h 997366"/>
              <a:gd name="connsiteX611" fmla="*/ 959698 w 1569130"/>
              <a:gd name="connsiteY611" fmla="*/ 947674 h 997366"/>
              <a:gd name="connsiteX612" fmla="*/ 961266 w 1569130"/>
              <a:gd name="connsiteY612" fmla="*/ 946775 h 997366"/>
              <a:gd name="connsiteX613" fmla="*/ 962841 w 1569130"/>
              <a:gd name="connsiteY613" fmla="*/ 945876 h 997366"/>
              <a:gd name="connsiteX614" fmla="*/ 964409 w 1569130"/>
              <a:gd name="connsiteY614" fmla="*/ 944960 h 997366"/>
              <a:gd name="connsiteX615" fmla="*/ 965977 w 1569130"/>
              <a:gd name="connsiteY615" fmla="*/ 944045 h 997366"/>
              <a:gd name="connsiteX616" fmla="*/ 967553 w 1569130"/>
              <a:gd name="connsiteY616" fmla="*/ 943114 h 997366"/>
              <a:gd name="connsiteX617" fmla="*/ 969120 w 1569130"/>
              <a:gd name="connsiteY617" fmla="*/ 942183 h 997366"/>
              <a:gd name="connsiteX618" fmla="*/ 970688 w 1569130"/>
              <a:gd name="connsiteY618" fmla="*/ 941236 h 997366"/>
              <a:gd name="connsiteX619" fmla="*/ 972264 w 1569130"/>
              <a:gd name="connsiteY619" fmla="*/ 940289 h 997366"/>
              <a:gd name="connsiteX620" fmla="*/ 973832 w 1569130"/>
              <a:gd name="connsiteY620" fmla="*/ 939326 h 997366"/>
              <a:gd name="connsiteX621" fmla="*/ 975408 w 1569130"/>
              <a:gd name="connsiteY621" fmla="*/ 938355 h 997366"/>
              <a:gd name="connsiteX622" fmla="*/ 976975 w 1569130"/>
              <a:gd name="connsiteY622" fmla="*/ 937384 h 997366"/>
              <a:gd name="connsiteX623" fmla="*/ 978543 w 1569130"/>
              <a:gd name="connsiteY623" fmla="*/ 936397 h 997366"/>
              <a:gd name="connsiteX624" fmla="*/ 980119 w 1569130"/>
              <a:gd name="connsiteY624" fmla="*/ 935410 h 997366"/>
              <a:gd name="connsiteX625" fmla="*/ 981687 w 1569130"/>
              <a:gd name="connsiteY625" fmla="*/ 934407 h 997366"/>
              <a:gd name="connsiteX626" fmla="*/ 983255 w 1569130"/>
              <a:gd name="connsiteY626" fmla="*/ 933405 h 997366"/>
              <a:gd name="connsiteX627" fmla="*/ 984830 w 1569130"/>
              <a:gd name="connsiteY627" fmla="*/ 932386 h 997366"/>
              <a:gd name="connsiteX628" fmla="*/ 986398 w 1569130"/>
              <a:gd name="connsiteY628" fmla="*/ 931359 h 997366"/>
              <a:gd name="connsiteX629" fmla="*/ 987966 w 1569130"/>
              <a:gd name="connsiteY629" fmla="*/ 930333 h 997366"/>
              <a:gd name="connsiteX630" fmla="*/ 989542 w 1569130"/>
              <a:gd name="connsiteY630" fmla="*/ 929290 h 997366"/>
              <a:gd name="connsiteX631" fmla="*/ 991110 w 1569130"/>
              <a:gd name="connsiteY631" fmla="*/ 928248 h 997366"/>
              <a:gd name="connsiteX632" fmla="*/ 992685 w 1569130"/>
              <a:gd name="connsiteY632" fmla="*/ 927189 h 997366"/>
              <a:gd name="connsiteX633" fmla="*/ 994253 w 1569130"/>
              <a:gd name="connsiteY633" fmla="*/ 926123 h 997366"/>
              <a:gd name="connsiteX634" fmla="*/ 995821 w 1569130"/>
              <a:gd name="connsiteY634" fmla="*/ 925056 h 997366"/>
              <a:gd name="connsiteX635" fmla="*/ 997397 w 1569130"/>
              <a:gd name="connsiteY635" fmla="*/ 923974 h 997366"/>
              <a:gd name="connsiteX636" fmla="*/ 998965 w 1569130"/>
              <a:gd name="connsiteY636" fmla="*/ 922892 h 997366"/>
              <a:gd name="connsiteX637" fmla="*/ 1000532 w 1569130"/>
              <a:gd name="connsiteY637" fmla="*/ 921793 h 997366"/>
              <a:gd name="connsiteX638" fmla="*/ 1002108 w 1569130"/>
              <a:gd name="connsiteY638" fmla="*/ 920687 h 997366"/>
              <a:gd name="connsiteX639" fmla="*/ 1003676 w 1569130"/>
              <a:gd name="connsiteY639" fmla="*/ 919581 h 997366"/>
              <a:gd name="connsiteX640" fmla="*/ 1005244 w 1569130"/>
              <a:gd name="connsiteY640" fmla="*/ 918459 h 997366"/>
              <a:gd name="connsiteX641" fmla="*/ 1006820 w 1569130"/>
              <a:gd name="connsiteY641" fmla="*/ 917329 h 997366"/>
              <a:gd name="connsiteX642" fmla="*/ 1008387 w 1569130"/>
              <a:gd name="connsiteY642" fmla="*/ 916199 h 997366"/>
              <a:gd name="connsiteX643" fmla="*/ 1009955 w 1569130"/>
              <a:gd name="connsiteY643" fmla="*/ 915053 h 997366"/>
              <a:gd name="connsiteX644" fmla="*/ 1011531 w 1569130"/>
              <a:gd name="connsiteY644" fmla="*/ 913899 h 997366"/>
              <a:gd name="connsiteX645" fmla="*/ 1013099 w 1569130"/>
              <a:gd name="connsiteY645" fmla="*/ 912745 h 997366"/>
              <a:gd name="connsiteX646" fmla="*/ 1014675 w 1569130"/>
              <a:gd name="connsiteY646" fmla="*/ 911575 h 997366"/>
              <a:gd name="connsiteX647" fmla="*/ 1016242 w 1569130"/>
              <a:gd name="connsiteY647" fmla="*/ 910397 h 997366"/>
              <a:gd name="connsiteX648" fmla="*/ 1017810 w 1569130"/>
              <a:gd name="connsiteY648" fmla="*/ 909219 h 997366"/>
              <a:gd name="connsiteX649" fmla="*/ 1019386 w 1569130"/>
              <a:gd name="connsiteY649" fmla="*/ 908025 h 997366"/>
              <a:gd name="connsiteX650" fmla="*/ 1020954 w 1569130"/>
              <a:gd name="connsiteY650" fmla="*/ 906824 h 997366"/>
              <a:gd name="connsiteX651" fmla="*/ 1022522 w 1569130"/>
              <a:gd name="connsiteY651" fmla="*/ 905622 h 997366"/>
              <a:gd name="connsiteX652" fmla="*/ 1024097 w 1569130"/>
              <a:gd name="connsiteY652" fmla="*/ 904404 h 997366"/>
              <a:gd name="connsiteX653" fmla="*/ 1025665 w 1569130"/>
              <a:gd name="connsiteY653" fmla="*/ 903179 h 997366"/>
              <a:gd name="connsiteX654" fmla="*/ 1027233 w 1569130"/>
              <a:gd name="connsiteY654" fmla="*/ 901953 h 997366"/>
              <a:gd name="connsiteX655" fmla="*/ 1028809 w 1569130"/>
              <a:gd name="connsiteY655" fmla="*/ 900711 h 997366"/>
              <a:gd name="connsiteX656" fmla="*/ 1030377 w 1569130"/>
              <a:gd name="connsiteY656" fmla="*/ 899462 h 997366"/>
              <a:gd name="connsiteX657" fmla="*/ 1031952 w 1569130"/>
              <a:gd name="connsiteY657" fmla="*/ 898205 h 997366"/>
              <a:gd name="connsiteX658" fmla="*/ 1033520 w 1569130"/>
              <a:gd name="connsiteY658" fmla="*/ 896947 h 997366"/>
              <a:gd name="connsiteX659" fmla="*/ 1035088 w 1569130"/>
              <a:gd name="connsiteY659" fmla="*/ 895674 h 997366"/>
              <a:gd name="connsiteX660" fmla="*/ 1036664 w 1569130"/>
              <a:gd name="connsiteY660" fmla="*/ 894393 h 997366"/>
              <a:gd name="connsiteX661" fmla="*/ 1038232 w 1569130"/>
              <a:gd name="connsiteY661" fmla="*/ 893103 h 997366"/>
              <a:gd name="connsiteX662" fmla="*/ 1039799 w 1569130"/>
              <a:gd name="connsiteY662" fmla="*/ 891814 h 997366"/>
              <a:gd name="connsiteX663" fmla="*/ 1041375 w 1569130"/>
              <a:gd name="connsiteY663" fmla="*/ 890509 h 997366"/>
              <a:gd name="connsiteX664" fmla="*/ 1042943 w 1569130"/>
              <a:gd name="connsiteY664" fmla="*/ 889196 h 997366"/>
              <a:gd name="connsiteX665" fmla="*/ 1044511 w 1569130"/>
              <a:gd name="connsiteY665" fmla="*/ 887875 h 997366"/>
              <a:gd name="connsiteX666" fmla="*/ 1046087 w 1569130"/>
              <a:gd name="connsiteY666" fmla="*/ 886553 h 997366"/>
              <a:gd name="connsiteX667" fmla="*/ 1047654 w 1569130"/>
              <a:gd name="connsiteY667" fmla="*/ 885216 h 997366"/>
              <a:gd name="connsiteX668" fmla="*/ 1049230 w 1569130"/>
              <a:gd name="connsiteY668" fmla="*/ 883871 h 997366"/>
              <a:gd name="connsiteX669" fmla="*/ 1050798 w 1569130"/>
              <a:gd name="connsiteY669" fmla="*/ 882518 h 997366"/>
              <a:gd name="connsiteX670" fmla="*/ 1052366 w 1569130"/>
              <a:gd name="connsiteY670" fmla="*/ 881166 h 997366"/>
              <a:gd name="connsiteX671" fmla="*/ 1053942 w 1569130"/>
              <a:gd name="connsiteY671" fmla="*/ 879797 h 997366"/>
              <a:gd name="connsiteX672" fmla="*/ 1055509 w 1569130"/>
              <a:gd name="connsiteY672" fmla="*/ 878420 h 997366"/>
              <a:gd name="connsiteX673" fmla="*/ 1057077 w 1569130"/>
              <a:gd name="connsiteY673" fmla="*/ 877035 h 997366"/>
              <a:gd name="connsiteX674" fmla="*/ 1058653 w 1569130"/>
              <a:gd name="connsiteY674" fmla="*/ 875642 h 997366"/>
              <a:gd name="connsiteX675" fmla="*/ 1060221 w 1569130"/>
              <a:gd name="connsiteY675" fmla="*/ 874250 h 997366"/>
              <a:gd name="connsiteX676" fmla="*/ 1061789 w 1569130"/>
              <a:gd name="connsiteY676" fmla="*/ 872841 h 997366"/>
              <a:gd name="connsiteX677" fmla="*/ 1063364 w 1569130"/>
              <a:gd name="connsiteY677" fmla="*/ 871424 h 997366"/>
              <a:gd name="connsiteX678" fmla="*/ 1064932 w 1569130"/>
              <a:gd name="connsiteY678" fmla="*/ 870000 h 997366"/>
              <a:gd name="connsiteX679" fmla="*/ 1066508 w 1569130"/>
              <a:gd name="connsiteY679" fmla="*/ 868567 h 997366"/>
              <a:gd name="connsiteX680" fmla="*/ 1068076 w 1569130"/>
              <a:gd name="connsiteY680" fmla="*/ 867135 h 997366"/>
              <a:gd name="connsiteX681" fmla="*/ 1069643 w 1569130"/>
              <a:gd name="connsiteY681" fmla="*/ 865686 h 997366"/>
              <a:gd name="connsiteX682" fmla="*/ 1071219 w 1569130"/>
              <a:gd name="connsiteY682" fmla="*/ 864230 h 997366"/>
              <a:gd name="connsiteX683" fmla="*/ 1072787 w 1569130"/>
              <a:gd name="connsiteY683" fmla="*/ 862766 h 997366"/>
              <a:gd name="connsiteX684" fmla="*/ 1074355 w 1569130"/>
              <a:gd name="connsiteY684" fmla="*/ 861293 h 997366"/>
              <a:gd name="connsiteX685" fmla="*/ 1075931 w 1569130"/>
              <a:gd name="connsiteY685" fmla="*/ 859813 h 997366"/>
              <a:gd name="connsiteX686" fmla="*/ 1077498 w 1569130"/>
              <a:gd name="connsiteY686" fmla="*/ 858333 h 997366"/>
              <a:gd name="connsiteX687" fmla="*/ 1079066 w 1569130"/>
              <a:gd name="connsiteY687" fmla="*/ 856837 h 997366"/>
              <a:gd name="connsiteX688" fmla="*/ 1080642 w 1569130"/>
              <a:gd name="connsiteY688" fmla="*/ 855332 h 997366"/>
              <a:gd name="connsiteX689" fmla="*/ 1082210 w 1569130"/>
              <a:gd name="connsiteY689" fmla="*/ 853820 h 997366"/>
              <a:gd name="connsiteX690" fmla="*/ 1083786 w 1569130"/>
              <a:gd name="connsiteY690" fmla="*/ 852300 h 997366"/>
              <a:gd name="connsiteX691" fmla="*/ 1085353 w 1569130"/>
              <a:gd name="connsiteY691" fmla="*/ 850772 h 997366"/>
              <a:gd name="connsiteX692" fmla="*/ 1086921 w 1569130"/>
              <a:gd name="connsiteY692" fmla="*/ 849236 h 997366"/>
              <a:gd name="connsiteX693" fmla="*/ 1088497 w 1569130"/>
              <a:gd name="connsiteY693" fmla="*/ 847692 h 997366"/>
              <a:gd name="connsiteX694" fmla="*/ 1090065 w 1569130"/>
              <a:gd name="connsiteY694" fmla="*/ 846148 h 997366"/>
              <a:gd name="connsiteX695" fmla="*/ 1091633 w 1569130"/>
              <a:gd name="connsiteY695" fmla="*/ 844589 h 997366"/>
              <a:gd name="connsiteX696" fmla="*/ 1093208 w 1569130"/>
              <a:gd name="connsiteY696" fmla="*/ 843021 h 997366"/>
              <a:gd name="connsiteX697" fmla="*/ 1094776 w 1569130"/>
              <a:gd name="connsiteY697" fmla="*/ 841445 h 997366"/>
              <a:gd name="connsiteX698" fmla="*/ 1096344 w 1569130"/>
              <a:gd name="connsiteY698" fmla="*/ 839861 h 997366"/>
              <a:gd name="connsiteX699" fmla="*/ 1097920 w 1569130"/>
              <a:gd name="connsiteY699" fmla="*/ 838270 h 997366"/>
              <a:gd name="connsiteX700" fmla="*/ 1099488 w 1569130"/>
              <a:gd name="connsiteY700" fmla="*/ 836670 h 997366"/>
              <a:gd name="connsiteX701" fmla="*/ 1101063 w 1569130"/>
              <a:gd name="connsiteY701" fmla="*/ 835062 h 997366"/>
              <a:gd name="connsiteX702" fmla="*/ 1102631 w 1569130"/>
              <a:gd name="connsiteY702" fmla="*/ 833447 h 997366"/>
              <a:gd name="connsiteX703" fmla="*/ 1104199 w 1569130"/>
              <a:gd name="connsiteY703" fmla="*/ 831823 h 997366"/>
              <a:gd name="connsiteX704" fmla="*/ 1105775 w 1569130"/>
              <a:gd name="connsiteY704" fmla="*/ 830192 h 997366"/>
              <a:gd name="connsiteX705" fmla="*/ 1107343 w 1569130"/>
              <a:gd name="connsiteY705" fmla="*/ 828552 h 997366"/>
              <a:gd name="connsiteX706" fmla="*/ 1108910 w 1569130"/>
              <a:gd name="connsiteY706" fmla="*/ 826913 h 997366"/>
              <a:gd name="connsiteX707" fmla="*/ 1110486 w 1569130"/>
              <a:gd name="connsiteY707" fmla="*/ 825258 h 997366"/>
              <a:gd name="connsiteX708" fmla="*/ 1112054 w 1569130"/>
              <a:gd name="connsiteY708" fmla="*/ 823594 h 997366"/>
              <a:gd name="connsiteX709" fmla="*/ 1113622 w 1569130"/>
              <a:gd name="connsiteY709" fmla="*/ 821923 h 997366"/>
              <a:gd name="connsiteX710" fmla="*/ 1115198 w 1569130"/>
              <a:gd name="connsiteY710" fmla="*/ 820244 h 997366"/>
              <a:gd name="connsiteX711" fmla="*/ 1116765 w 1569130"/>
              <a:gd name="connsiteY711" fmla="*/ 818557 h 997366"/>
              <a:gd name="connsiteX712" fmla="*/ 1118341 w 1569130"/>
              <a:gd name="connsiteY712" fmla="*/ 816861 h 997366"/>
              <a:gd name="connsiteX713" fmla="*/ 1119909 w 1569130"/>
              <a:gd name="connsiteY713" fmla="*/ 815158 h 997366"/>
              <a:gd name="connsiteX714" fmla="*/ 1121477 w 1569130"/>
              <a:gd name="connsiteY714" fmla="*/ 813447 h 997366"/>
              <a:gd name="connsiteX715" fmla="*/ 1123053 w 1569130"/>
              <a:gd name="connsiteY715" fmla="*/ 811728 h 997366"/>
              <a:gd name="connsiteX716" fmla="*/ 1124620 w 1569130"/>
              <a:gd name="connsiteY716" fmla="*/ 810001 h 997366"/>
              <a:gd name="connsiteX717" fmla="*/ 1126188 w 1569130"/>
              <a:gd name="connsiteY717" fmla="*/ 808266 h 997366"/>
              <a:gd name="connsiteX718" fmla="*/ 1127764 w 1569130"/>
              <a:gd name="connsiteY718" fmla="*/ 806523 h 997366"/>
              <a:gd name="connsiteX719" fmla="*/ 1129332 w 1569130"/>
              <a:gd name="connsiteY719" fmla="*/ 804773 h 997366"/>
              <a:gd name="connsiteX720" fmla="*/ 1130900 w 1569130"/>
              <a:gd name="connsiteY720" fmla="*/ 803014 h 997366"/>
              <a:gd name="connsiteX721" fmla="*/ 1132475 w 1569130"/>
              <a:gd name="connsiteY721" fmla="*/ 801247 h 997366"/>
              <a:gd name="connsiteX722" fmla="*/ 1134043 w 1569130"/>
              <a:gd name="connsiteY722" fmla="*/ 799472 h 997366"/>
              <a:gd name="connsiteX723" fmla="*/ 1135619 w 1569130"/>
              <a:gd name="connsiteY723" fmla="*/ 797690 h 997366"/>
              <a:gd name="connsiteX724" fmla="*/ 1137187 w 1569130"/>
              <a:gd name="connsiteY724" fmla="*/ 795899 h 997366"/>
              <a:gd name="connsiteX725" fmla="*/ 1138755 w 1569130"/>
              <a:gd name="connsiteY725" fmla="*/ 794100 h 997366"/>
              <a:gd name="connsiteX726" fmla="*/ 1140330 w 1569130"/>
              <a:gd name="connsiteY726" fmla="*/ 792294 h 997366"/>
              <a:gd name="connsiteX727" fmla="*/ 1141898 w 1569130"/>
              <a:gd name="connsiteY727" fmla="*/ 790479 h 997366"/>
              <a:gd name="connsiteX728" fmla="*/ 1143466 w 1569130"/>
              <a:gd name="connsiteY728" fmla="*/ 788657 h 997366"/>
              <a:gd name="connsiteX729" fmla="*/ 1145042 w 1569130"/>
              <a:gd name="connsiteY729" fmla="*/ 786826 h 997366"/>
              <a:gd name="connsiteX730" fmla="*/ 1146610 w 1569130"/>
              <a:gd name="connsiteY730" fmla="*/ 784980 h 997366"/>
              <a:gd name="connsiteX731" fmla="*/ 1148177 w 1569130"/>
              <a:gd name="connsiteY731" fmla="*/ 783134 h 997366"/>
              <a:gd name="connsiteX732" fmla="*/ 1149753 w 1569130"/>
              <a:gd name="connsiteY732" fmla="*/ 781279 h 997366"/>
              <a:gd name="connsiteX733" fmla="*/ 1151321 w 1569130"/>
              <a:gd name="connsiteY733" fmla="*/ 779417 h 997366"/>
              <a:gd name="connsiteX734" fmla="*/ 1152897 w 1569130"/>
              <a:gd name="connsiteY734" fmla="*/ 777547 h 997366"/>
              <a:gd name="connsiteX735" fmla="*/ 1154464 w 1569130"/>
              <a:gd name="connsiteY735" fmla="*/ 775668 h 997366"/>
              <a:gd name="connsiteX736" fmla="*/ 1156032 w 1569130"/>
              <a:gd name="connsiteY736" fmla="*/ 773782 h 997366"/>
              <a:gd name="connsiteX737" fmla="*/ 1157608 w 1569130"/>
              <a:gd name="connsiteY737" fmla="*/ 771888 h 997366"/>
              <a:gd name="connsiteX738" fmla="*/ 1159176 w 1569130"/>
              <a:gd name="connsiteY738" fmla="*/ 769986 h 997366"/>
              <a:gd name="connsiteX739" fmla="*/ 1160744 w 1569130"/>
              <a:gd name="connsiteY739" fmla="*/ 768076 h 997366"/>
              <a:gd name="connsiteX740" fmla="*/ 1162319 w 1569130"/>
              <a:gd name="connsiteY740" fmla="*/ 766158 h 997366"/>
              <a:gd name="connsiteX741" fmla="*/ 1163887 w 1569130"/>
              <a:gd name="connsiteY741" fmla="*/ 764232 h 997366"/>
              <a:gd name="connsiteX742" fmla="*/ 1165455 w 1569130"/>
              <a:gd name="connsiteY742" fmla="*/ 762290 h 997366"/>
              <a:gd name="connsiteX743" fmla="*/ 1167031 w 1569130"/>
              <a:gd name="connsiteY743" fmla="*/ 760349 h 997366"/>
              <a:gd name="connsiteX744" fmla="*/ 1168599 w 1569130"/>
              <a:gd name="connsiteY744" fmla="*/ 758399 h 997366"/>
              <a:gd name="connsiteX745" fmla="*/ 1170167 w 1569130"/>
              <a:gd name="connsiteY745" fmla="*/ 756441 h 997366"/>
              <a:gd name="connsiteX746" fmla="*/ 1171742 w 1569130"/>
              <a:gd name="connsiteY746" fmla="*/ 754475 h 997366"/>
              <a:gd name="connsiteX747" fmla="*/ 1173310 w 1569130"/>
              <a:gd name="connsiteY747" fmla="*/ 752501 h 997366"/>
              <a:gd name="connsiteX748" fmla="*/ 1174886 w 1569130"/>
              <a:gd name="connsiteY748" fmla="*/ 750520 h 997366"/>
              <a:gd name="connsiteX749" fmla="*/ 1176454 w 1569130"/>
              <a:gd name="connsiteY749" fmla="*/ 748530 h 997366"/>
              <a:gd name="connsiteX750" fmla="*/ 1178022 w 1569130"/>
              <a:gd name="connsiteY750" fmla="*/ 746525 h 997366"/>
              <a:gd name="connsiteX751" fmla="*/ 1179597 w 1569130"/>
              <a:gd name="connsiteY751" fmla="*/ 744519 h 997366"/>
              <a:gd name="connsiteX752" fmla="*/ 1181165 w 1569130"/>
              <a:gd name="connsiteY752" fmla="*/ 742506 h 997366"/>
              <a:gd name="connsiteX753" fmla="*/ 1182733 w 1569130"/>
              <a:gd name="connsiteY753" fmla="*/ 740484 h 997366"/>
              <a:gd name="connsiteX754" fmla="*/ 1184309 w 1569130"/>
              <a:gd name="connsiteY754" fmla="*/ 738455 h 997366"/>
              <a:gd name="connsiteX755" fmla="*/ 1185877 w 1569130"/>
              <a:gd name="connsiteY755" fmla="*/ 736417 h 997366"/>
              <a:gd name="connsiteX756" fmla="*/ 1187444 w 1569130"/>
              <a:gd name="connsiteY756" fmla="*/ 734364 h 997366"/>
              <a:gd name="connsiteX757" fmla="*/ 1189020 w 1569130"/>
              <a:gd name="connsiteY757" fmla="*/ 732311 h 997366"/>
              <a:gd name="connsiteX758" fmla="*/ 1190588 w 1569130"/>
              <a:gd name="connsiteY758" fmla="*/ 730250 h 997366"/>
              <a:gd name="connsiteX759" fmla="*/ 1192164 w 1569130"/>
              <a:gd name="connsiteY759" fmla="*/ 728180 h 997366"/>
              <a:gd name="connsiteX760" fmla="*/ 1193731 w 1569130"/>
              <a:gd name="connsiteY760" fmla="*/ 726101 h 997366"/>
              <a:gd name="connsiteX761" fmla="*/ 1195299 w 1569130"/>
              <a:gd name="connsiteY761" fmla="*/ 724014 h 997366"/>
              <a:gd name="connsiteX762" fmla="*/ 1196875 w 1569130"/>
              <a:gd name="connsiteY762" fmla="*/ 721920 h 997366"/>
              <a:gd name="connsiteX763" fmla="*/ 1198443 w 1569130"/>
              <a:gd name="connsiteY763" fmla="*/ 719817 h 997366"/>
              <a:gd name="connsiteX764" fmla="*/ 1200011 w 1569130"/>
              <a:gd name="connsiteY764" fmla="*/ 717706 h 997366"/>
              <a:gd name="connsiteX765" fmla="*/ 1201586 w 1569130"/>
              <a:gd name="connsiteY765" fmla="*/ 715587 h 997366"/>
              <a:gd name="connsiteX766" fmla="*/ 1203154 w 1569130"/>
              <a:gd name="connsiteY766" fmla="*/ 713461 h 997366"/>
              <a:gd name="connsiteX767" fmla="*/ 1204722 w 1569130"/>
              <a:gd name="connsiteY767" fmla="*/ 711326 h 997366"/>
              <a:gd name="connsiteX768" fmla="*/ 1206298 w 1569130"/>
              <a:gd name="connsiteY768" fmla="*/ 709184 h 997366"/>
              <a:gd name="connsiteX769" fmla="*/ 1207866 w 1569130"/>
              <a:gd name="connsiteY769" fmla="*/ 707033 h 997366"/>
              <a:gd name="connsiteX770" fmla="*/ 1209441 w 1569130"/>
              <a:gd name="connsiteY770" fmla="*/ 704874 h 997366"/>
              <a:gd name="connsiteX771" fmla="*/ 1211009 w 1569130"/>
              <a:gd name="connsiteY771" fmla="*/ 702708 h 997366"/>
              <a:gd name="connsiteX772" fmla="*/ 1212577 w 1569130"/>
              <a:gd name="connsiteY772" fmla="*/ 700533 h 997366"/>
              <a:gd name="connsiteX773" fmla="*/ 1214153 w 1569130"/>
              <a:gd name="connsiteY773" fmla="*/ 698351 h 997366"/>
              <a:gd name="connsiteX774" fmla="*/ 1215721 w 1569130"/>
              <a:gd name="connsiteY774" fmla="*/ 696160 h 997366"/>
              <a:gd name="connsiteX775" fmla="*/ 1217288 w 1569130"/>
              <a:gd name="connsiteY775" fmla="*/ 693961 h 997366"/>
              <a:gd name="connsiteX776" fmla="*/ 1218864 w 1569130"/>
              <a:gd name="connsiteY776" fmla="*/ 691755 h 997366"/>
              <a:gd name="connsiteX777" fmla="*/ 1220432 w 1569130"/>
              <a:gd name="connsiteY777" fmla="*/ 689540 h 997366"/>
              <a:gd name="connsiteX778" fmla="*/ 1222000 w 1569130"/>
              <a:gd name="connsiteY778" fmla="*/ 687317 h 997366"/>
              <a:gd name="connsiteX779" fmla="*/ 1223576 w 1569130"/>
              <a:gd name="connsiteY779" fmla="*/ 685086 h 997366"/>
              <a:gd name="connsiteX780" fmla="*/ 1225143 w 1569130"/>
              <a:gd name="connsiteY780" fmla="*/ 682848 h 997366"/>
              <a:gd name="connsiteX781" fmla="*/ 1226719 w 1569130"/>
              <a:gd name="connsiteY781" fmla="*/ 680602 h 997366"/>
              <a:gd name="connsiteX782" fmla="*/ 1228287 w 1569130"/>
              <a:gd name="connsiteY782" fmla="*/ 678347 h 997366"/>
              <a:gd name="connsiteX783" fmla="*/ 1229855 w 1569130"/>
              <a:gd name="connsiteY783" fmla="*/ 676085 h 997366"/>
              <a:gd name="connsiteX784" fmla="*/ 1231431 w 1569130"/>
              <a:gd name="connsiteY784" fmla="*/ 673814 h 997366"/>
              <a:gd name="connsiteX785" fmla="*/ 1232998 w 1569130"/>
              <a:gd name="connsiteY785" fmla="*/ 671536 h 997366"/>
              <a:gd name="connsiteX786" fmla="*/ 1234566 w 1569130"/>
              <a:gd name="connsiteY786" fmla="*/ 669249 h 997366"/>
              <a:gd name="connsiteX787" fmla="*/ 1236142 w 1569130"/>
              <a:gd name="connsiteY787" fmla="*/ 666954 h 997366"/>
              <a:gd name="connsiteX788" fmla="*/ 1237710 w 1569130"/>
              <a:gd name="connsiteY788" fmla="*/ 664652 h 997366"/>
              <a:gd name="connsiteX789" fmla="*/ 1239278 w 1569130"/>
              <a:gd name="connsiteY789" fmla="*/ 662341 h 997366"/>
              <a:gd name="connsiteX790" fmla="*/ 1240853 w 1569130"/>
              <a:gd name="connsiteY790" fmla="*/ 660023 h 997366"/>
              <a:gd name="connsiteX791" fmla="*/ 1242421 w 1569130"/>
              <a:gd name="connsiteY791" fmla="*/ 657696 h 997366"/>
              <a:gd name="connsiteX792" fmla="*/ 1243997 w 1569130"/>
              <a:gd name="connsiteY792" fmla="*/ 655362 h 997366"/>
              <a:gd name="connsiteX793" fmla="*/ 1245565 w 1569130"/>
              <a:gd name="connsiteY793" fmla="*/ 653019 h 997366"/>
              <a:gd name="connsiteX794" fmla="*/ 1247133 w 1569130"/>
              <a:gd name="connsiteY794" fmla="*/ 650669 h 997366"/>
              <a:gd name="connsiteX795" fmla="*/ 1248708 w 1569130"/>
              <a:gd name="connsiteY795" fmla="*/ 648310 h 997366"/>
              <a:gd name="connsiteX796" fmla="*/ 1250276 w 1569130"/>
              <a:gd name="connsiteY796" fmla="*/ 645944 h 997366"/>
              <a:gd name="connsiteX797" fmla="*/ 1251844 w 1569130"/>
              <a:gd name="connsiteY797" fmla="*/ 643569 h 997366"/>
              <a:gd name="connsiteX798" fmla="*/ 1253420 w 1569130"/>
              <a:gd name="connsiteY798" fmla="*/ 641187 h 997366"/>
              <a:gd name="connsiteX799" fmla="*/ 1254988 w 1569130"/>
              <a:gd name="connsiteY799" fmla="*/ 638796 h 997366"/>
              <a:gd name="connsiteX800" fmla="*/ 1256555 w 1569130"/>
              <a:gd name="connsiteY800" fmla="*/ 636397 h 997366"/>
              <a:gd name="connsiteX801" fmla="*/ 1258131 w 1569130"/>
              <a:gd name="connsiteY801" fmla="*/ 633991 h 997366"/>
              <a:gd name="connsiteX802" fmla="*/ 1259699 w 1569130"/>
              <a:gd name="connsiteY802" fmla="*/ 631576 h 997366"/>
              <a:gd name="connsiteX803" fmla="*/ 1261275 w 1569130"/>
              <a:gd name="connsiteY803" fmla="*/ 629154 h 997366"/>
              <a:gd name="connsiteX804" fmla="*/ 1262843 w 1569130"/>
              <a:gd name="connsiteY804" fmla="*/ 626724 h 997366"/>
              <a:gd name="connsiteX805" fmla="*/ 1264410 w 1569130"/>
              <a:gd name="connsiteY805" fmla="*/ 624286 h 997366"/>
              <a:gd name="connsiteX806" fmla="*/ 1265986 w 1569130"/>
              <a:gd name="connsiteY806" fmla="*/ 621839 h 997366"/>
              <a:gd name="connsiteX807" fmla="*/ 1267554 w 1569130"/>
              <a:gd name="connsiteY807" fmla="*/ 619384 h 997366"/>
              <a:gd name="connsiteX808" fmla="*/ 1269122 w 1569130"/>
              <a:gd name="connsiteY808" fmla="*/ 616922 h 997366"/>
              <a:gd name="connsiteX809" fmla="*/ 1270698 w 1569130"/>
              <a:gd name="connsiteY809" fmla="*/ 614451 h 997366"/>
              <a:gd name="connsiteX810" fmla="*/ 1272265 w 1569130"/>
              <a:gd name="connsiteY810" fmla="*/ 611973 h 997366"/>
              <a:gd name="connsiteX811" fmla="*/ 1273833 w 1569130"/>
              <a:gd name="connsiteY811" fmla="*/ 609487 h 997366"/>
              <a:gd name="connsiteX812" fmla="*/ 1275409 w 1569130"/>
              <a:gd name="connsiteY812" fmla="*/ 606992 h 997366"/>
              <a:gd name="connsiteX813" fmla="*/ 1276977 w 1569130"/>
              <a:gd name="connsiteY813" fmla="*/ 604490 h 997366"/>
              <a:gd name="connsiteX814" fmla="*/ 1278552 w 1569130"/>
              <a:gd name="connsiteY814" fmla="*/ 601980 h 997366"/>
              <a:gd name="connsiteX815" fmla="*/ 1280120 w 1569130"/>
              <a:gd name="connsiteY815" fmla="*/ 599461 h 997366"/>
              <a:gd name="connsiteX816" fmla="*/ 1281688 w 1569130"/>
              <a:gd name="connsiteY816" fmla="*/ 596935 h 997366"/>
              <a:gd name="connsiteX817" fmla="*/ 1283264 w 1569130"/>
              <a:gd name="connsiteY817" fmla="*/ 594400 h 997366"/>
              <a:gd name="connsiteX818" fmla="*/ 1284832 w 1569130"/>
              <a:gd name="connsiteY818" fmla="*/ 591858 h 997366"/>
              <a:gd name="connsiteX819" fmla="*/ 1286399 w 1569130"/>
              <a:gd name="connsiteY819" fmla="*/ 589307 h 997366"/>
              <a:gd name="connsiteX820" fmla="*/ 1287975 w 1569130"/>
              <a:gd name="connsiteY820" fmla="*/ 586749 h 997366"/>
              <a:gd name="connsiteX821" fmla="*/ 1289543 w 1569130"/>
              <a:gd name="connsiteY821" fmla="*/ 584183 h 997366"/>
              <a:gd name="connsiteX822" fmla="*/ 1291111 w 1569130"/>
              <a:gd name="connsiteY822" fmla="*/ 581608 h 997366"/>
              <a:gd name="connsiteX823" fmla="*/ 1292687 w 1569130"/>
              <a:gd name="connsiteY823" fmla="*/ 579026 h 997366"/>
              <a:gd name="connsiteX824" fmla="*/ 1294254 w 1569130"/>
              <a:gd name="connsiteY824" fmla="*/ 576435 h 997366"/>
              <a:gd name="connsiteX825" fmla="*/ 1295830 w 1569130"/>
              <a:gd name="connsiteY825" fmla="*/ 573837 h 997366"/>
              <a:gd name="connsiteX826" fmla="*/ 1297398 w 1569130"/>
              <a:gd name="connsiteY826" fmla="*/ 571231 h 997366"/>
              <a:gd name="connsiteX827" fmla="*/ 1298966 w 1569130"/>
              <a:gd name="connsiteY827" fmla="*/ 568616 h 997366"/>
              <a:gd name="connsiteX828" fmla="*/ 1300542 w 1569130"/>
              <a:gd name="connsiteY828" fmla="*/ 565994 h 997366"/>
              <a:gd name="connsiteX829" fmla="*/ 1302109 w 1569130"/>
              <a:gd name="connsiteY829" fmla="*/ 563364 h 997366"/>
              <a:gd name="connsiteX830" fmla="*/ 1303677 w 1569130"/>
              <a:gd name="connsiteY830" fmla="*/ 560725 h 997366"/>
              <a:gd name="connsiteX831" fmla="*/ 1305253 w 1569130"/>
              <a:gd name="connsiteY831" fmla="*/ 558079 h 997366"/>
              <a:gd name="connsiteX832" fmla="*/ 1306821 w 1569130"/>
              <a:gd name="connsiteY832" fmla="*/ 555425 h 997366"/>
              <a:gd name="connsiteX833" fmla="*/ 1308389 w 1569130"/>
              <a:gd name="connsiteY833" fmla="*/ 552762 h 997366"/>
              <a:gd name="connsiteX834" fmla="*/ 1309964 w 1569130"/>
              <a:gd name="connsiteY834" fmla="*/ 550092 h 997366"/>
              <a:gd name="connsiteX835" fmla="*/ 1311532 w 1569130"/>
              <a:gd name="connsiteY835" fmla="*/ 547414 h 997366"/>
              <a:gd name="connsiteX836" fmla="*/ 1313108 w 1569130"/>
              <a:gd name="connsiteY836" fmla="*/ 544727 h 997366"/>
              <a:gd name="connsiteX837" fmla="*/ 1314676 w 1569130"/>
              <a:gd name="connsiteY837" fmla="*/ 542033 h 997366"/>
              <a:gd name="connsiteX838" fmla="*/ 1316244 w 1569130"/>
              <a:gd name="connsiteY838" fmla="*/ 539331 h 997366"/>
              <a:gd name="connsiteX839" fmla="*/ 1317819 w 1569130"/>
              <a:gd name="connsiteY839" fmla="*/ 536621 h 997366"/>
              <a:gd name="connsiteX840" fmla="*/ 1319387 w 1569130"/>
              <a:gd name="connsiteY840" fmla="*/ 533902 h 997366"/>
              <a:gd name="connsiteX841" fmla="*/ 1320955 w 1569130"/>
              <a:gd name="connsiteY841" fmla="*/ 531176 h 997366"/>
              <a:gd name="connsiteX842" fmla="*/ 1322531 w 1569130"/>
              <a:gd name="connsiteY842" fmla="*/ 528442 h 997366"/>
              <a:gd name="connsiteX843" fmla="*/ 1324099 w 1569130"/>
              <a:gd name="connsiteY843" fmla="*/ 525700 h 997366"/>
              <a:gd name="connsiteX844" fmla="*/ 1325666 w 1569130"/>
              <a:gd name="connsiteY844" fmla="*/ 522949 h 997366"/>
              <a:gd name="connsiteX845" fmla="*/ 1327242 w 1569130"/>
              <a:gd name="connsiteY845" fmla="*/ 520191 h 997366"/>
              <a:gd name="connsiteX846" fmla="*/ 1328810 w 1569130"/>
              <a:gd name="connsiteY846" fmla="*/ 517424 h 997366"/>
              <a:gd name="connsiteX847" fmla="*/ 1330378 w 1569130"/>
              <a:gd name="connsiteY847" fmla="*/ 514651 h 997366"/>
              <a:gd name="connsiteX848" fmla="*/ 1331954 w 1569130"/>
              <a:gd name="connsiteY848" fmla="*/ 511869 h 997366"/>
              <a:gd name="connsiteX849" fmla="*/ 1333521 w 1569130"/>
              <a:gd name="connsiteY849" fmla="*/ 509078 h 997366"/>
              <a:gd name="connsiteX850" fmla="*/ 1335097 w 1569130"/>
              <a:gd name="connsiteY850" fmla="*/ 506280 h 997366"/>
              <a:gd name="connsiteX851" fmla="*/ 1336665 w 1569130"/>
              <a:gd name="connsiteY851" fmla="*/ 503473 h 997366"/>
              <a:gd name="connsiteX852" fmla="*/ 1338233 w 1569130"/>
              <a:gd name="connsiteY852" fmla="*/ 500659 h 997366"/>
              <a:gd name="connsiteX853" fmla="*/ 1339809 w 1569130"/>
              <a:gd name="connsiteY853" fmla="*/ 497837 h 997366"/>
              <a:gd name="connsiteX854" fmla="*/ 1341376 w 1569130"/>
              <a:gd name="connsiteY854" fmla="*/ 495007 h 997366"/>
              <a:gd name="connsiteX855" fmla="*/ 1342944 w 1569130"/>
              <a:gd name="connsiteY855" fmla="*/ 492169 h 997366"/>
              <a:gd name="connsiteX856" fmla="*/ 1344520 w 1569130"/>
              <a:gd name="connsiteY856" fmla="*/ 489322 h 997366"/>
              <a:gd name="connsiteX857" fmla="*/ 1346088 w 1569130"/>
              <a:gd name="connsiteY857" fmla="*/ 486468 h 997366"/>
              <a:gd name="connsiteX858" fmla="*/ 1347656 w 1569130"/>
              <a:gd name="connsiteY858" fmla="*/ 483606 h 997366"/>
              <a:gd name="connsiteX859" fmla="*/ 1349231 w 1569130"/>
              <a:gd name="connsiteY859" fmla="*/ 480736 h 997366"/>
              <a:gd name="connsiteX860" fmla="*/ 1350799 w 1569130"/>
              <a:gd name="connsiteY860" fmla="*/ 477857 h 997366"/>
              <a:gd name="connsiteX861" fmla="*/ 1352375 w 1569130"/>
              <a:gd name="connsiteY861" fmla="*/ 474972 h 997366"/>
              <a:gd name="connsiteX862" fmla="*/ 1353943 w 1569130"/>
              <a:gd name="connsiteY862" fmla="*/ 472077 h 997366"/>
              <a:gd name="connsiteX863" fmla="*/ 1355511 w 1569130"/>
              <a:gd name="connsiteY863" fmla="*/ 469176 h 997366"/>
              <a:gd name="connsiteX864" fmla="*/ 1357086 w 1569130"/>
              <a:gd name="connsiteY864" fmla="*/ 466265 h 997366"/>
              <a:gd name="connsiteX865" fmla="*/ 1358654 w 1569130"/>
              <a:gd name="connsiteY865" fmla="*/ 463347 h 997366"/>
              <a:gd name="connsiteX866" fmla="*/ 1360222 w 1569130"/>
              <a:gd name="connsiteY866" fmla="*/ 460420 h 997366"/>
              <a:gd name="connsiteX867" fmla="*/ 1361798 w 1569130"/>
              <a:gd name="connsiteY867" fmla="*/ 457487 h 997366"/>
              <a:gd name="connsiteX868" fmla="*/ 1363366 w 1569130"/>
              <a:gd name="connsiteY868" fmla="*/ 454545 h 997366"/>
              <a:gd name="connsiteX869" fmla="*/ 1364933 w 1569130"/>
              <a:gd name="connsiteY869" fmla="*/ 451595 h 997366"/>
              <a:gd name="connsiteX870" fmla="*/ 1366509 w 1569130"/>
              <a:gd name="connsiteY870" fmla="*/ 448636 h 997366"/>
              <a:gd name="connsiteX871" fmla="*/ 1368077 w 1569130"/>
              <a:gd name="connsiteY871" fmla="*/ 445670 h 997366"/>
              <a:gd name="connsiteX872" fmla="*/ 1369653 w 1569130"/>
              <a:gd name="connsiteY872" fmla="*/ 442696 h 997366"/>
              <a:gd name="connsiteX873" fmla="*/ 1371221 w 1569130"/>
              <a:gd name="connsiteY873" fmla="*/ 439714 h 997366"/>
              <a:gd name="connsiteX874" fmla="*/ 1372788 w 1569130"/>
              <a:gd name="connsiteY874" fmla="*/ 436723 h 997366"/>
              <a:gd name="connsiteX875" fmla="*/ 1374364 w 1569130"/>
              <a:gd name="connsiteY875" fmla="*/ 433725 h 997366"/>
              <a:gd name="connsiteX876" fmla="*/ 1375932 w 1569130"/>
              <a:gd name="connsiteY876" fmla="*/ 430720 h 997366"/>
              <a:gd name="connsiteX877" fmla="*/ 1377500 w 1569130"/>
              <a:gd name="connsiteY877" fmla="*/ 427706 h 997366"/>
              <a:gd name="connsiteX878" fmla="*/ 1379076 w 1569130"/>
              <a:gd name="connsiteY878" fmla="*/ 424683 h 997366"/>
              <a:gd name="connsiteX879" fmla="*/ 1380643 w 1569130"/>
              <a:gd name="connsiteY879" fmla="*/ 421653 h 997366"/>
              <a:gd name="connsiteX880" fmla="*/ 1382211 w 1569130"/>
              <a:gd name="connsiteY880" fmla="*/ 418616 h 997366"/>
              <a:gd name="connsiteX881" fmla="*/ 1383787 w 1569130"/>
              <a:gd name="connsiteY881" fmla="*/ 415569 h 997366"/>
              <a:gd name="connsiteX882" fmla="*/ 1385355 w 1569130"/>
              <a:gd name="connsiteY882" fmla="*/ 412515 h 997366"/>
              <a:gd name="connsiteX883" fmla="*/ 1386930 w 1569130"/>
              <a:gd name="connsiteY883" fmla="*/ 409453 h 997366"/>
              <a:gd name="connsiteX884" fmla="*/ 1388498 w 1569130"/>
              <a:gd name="connsiteY884" fmla="*/ 406383 h 997366"/>
              <a:gd name="connsiteX885" fmla="*/ 1390066 w 1569130"/>
              <a:gd name="connsiteY885" fmla="*/ 403305 h 997366"/>
              <a:gd name="connsiteX886" fmla="*/ 1391642 w 1569130"/>
              <a:gd name="connsiteY886" fmla="*/ 400219 h 997366"/>
              <a:gd name="connsiteX887" fmla="*/ 1393210 w 1569130"/>
              <a:gd name="connsiteY887" fmla="*/ 397125 h 997366"/>
              <a:gd name="connsiteX888" fmla="*/ 1394778 w 1569130"/>
              <a:gd name="connsiteY888" fmla="*/ 394022 h 997366"/>
              <a:gd name="connsiteX889" fmla="*/ 1396353 w 1569130"/>
              <a:gd name="connsiteY889" fmla="*/ 390913 h 997366"/>
              <a:gd name="connsiteX890" fmla="*/ 1397921 w 1569130"/>
              <a:gd name="connsiteY890" fmla="*/ 387795 h 997366"/>
              <a:gd name="connsiteX891" fmla="*/ 1399489 w 1569130"/>
              <a:gd name="connsiteY891" fmla="*/ 384669 h 997366"/>
              <a:gd name="connsiteX892" fmla="*/ 1401065 w 1569130"/>
              <a:gd name="connsiteY892" fmla="*/ 381535 h 997366"/>
              <a:gd name="connsiteX893" fmla="*/ 1402632 w 1569130"/>
              <a:gd name="connsiteY893" fmla="*/ 378393 h 997366"/>
              <a:gd name="connsiteX894" fmla="*/ 1404208 w 1569130"/>
              <a:gd name="connsiteY894" fmla="*/ 375243 h 997366"/>
              <a:gd name="connsiteX895" fmla="*/ 1405776 w 1569130"/>
              <a:gd name="connsiteY895" fmla="*/ 372085 h 997366"/>
              <a:gd name="connsiteX896" fmla="*/ 1407344 w 1569130"/>
              <a:gd name="connsiteY896" fmla="*/ 368918 h 997366"/>
              <a:gd name="connsiteX897" fmla="*/ 1408920 w 1569130"/>
              <a:gd name="connsiteY897" fmla="*/ 365744 h 997366"/>
              <a:gd name="connsiteX898" fmla="*/ 1410487 w 1569130"/>
              <a:gd name="connsiteY898" fmla="*/ 362563 h 997366"/>
              <a:gd name="connsiteX899" fmla="*/ 1412055 w 1569130"/>
              <a:gd name="connsiteY899" fmla="*/ 359373 h 997366"/>
              <a:gd name="connsiteX900" fmla="*/ 1413631 w 1569130"/>
              <a:gd name="connsiteY900" fmla="*/ 356174 h 997366"/>
              <a:gd name="connsiteX901" fmla="*/ 1415199 w 1569130"/>
              <a:gd name="connsiteY901" fmla="*/ 352969 h 997366"/>
              <a:gd name="connsiteX902" fmla="*/ 1416767 w 1569130"/>
              <a:gd name="connsiteY902" fmla="*/ 349754 h 997366"/>
              <a:gd name="connsiteX903" fmla="*/ 1418342 w 1569130"/>
              <a:gd name="connsiteY903" fmla="*/ 346533 h 997366"/>
              <a:gd name="connsiteX904" fmla="*/ 1419910 w 1569130"/>
              <a:gd name="connsiteY904" fmla="*/ 343303 h 997366"/>
              <a:gd name="connsiteX905" fmla="*/ 1421486 w 1569130"/>
              <a:gd name="connsiteY905" fmla="*/ 340065 h 997366"/>
              <a:gd name="connsiteX906" fmla="*/ 1423054 w 1569130"/>
              <a:gd name="connsiteY906" fmla="*/ 336819 h 997366"/>
              <a:gd name="connsiteX907" fmla="*/ 1424622 w 1569130"/>
              <a:gd name="connsiteY907" fmla="*/ 333565 h 997366"/>
              <a:gd name="connsiteX908" fmla="*/ 1426197 w 1569130"/>
              <a:gd name="connsiteY908" fmla="*/ 330303 h 997366"/>
              <a:gd name="connsiteX909" fmla="*/ 1427765 w 1569130"/>
              <a:gd name="connsiteY909" fmla="*/ 327033 h 997366"/>
              <a:gd name="connsiteX910" fmla="*/ 1429333 w 1569130"/>
              <a:gd name="connsiteY910" fmla="*/ 323755 h 997366"/>
              <a:gd name="connsiteX911" fmla="*/ 1430909 w 1569130"/>
              <a:gd name="connsiteY911" fmla="*/ 320469 h 997366"/>
              <a:gd name="connsiteX912" fmla="*/ 1432477 w 1569130"/>
              <a:gd name="connsiteY912" fmla="*/ 317176 h 997366"/>
              <a:gd name="connsiteX913" fmla="*/ 1434045 w 1569130"/>
              <a:gd name="connsiteY913" fmla="*/ 313874 h 997366"/>
              <a:gd name="connsiteX914" fmla="*/ 1435620 w 1569130"/>
              <a:gd name="connsiteY914" fmla="*/ 310564 h 997366"/>
              <a:gd name="connsiteX915" fmla="*/ 1437188 w 1569130"/>
              <a:gd name="connsiteY915" fmla="*/ 307246 h 997366"/>
              <a:gd name="connsiteX916" fmla="*/ 1438764 w 1569130"/>
              <a:gd name="connsiteY916" fmla="*/ 303920 h 997366"/>
              <a:gd name="connsiteX917" fmla="*/ 1440332 w 1569130"/>
              <a:gd name="connsiteY917" fmla="*/ 300586 h 997366"/>
              <a:gd name="connsiteX918" fmla="*/ 1441899 w 1569130"/>
              <a:gd name="connsiteY918" fmla="*/ 297244 h 997366"/>
              <a:gd name="connsiteX919" fmla="*/ 1443475 w 1569130"/>
              <a:gd name="connsiteY919" fmla="*/ 293894 h 997366"/>
              <a:gd name="connsiteX920" fmla="*/ 1445043 w 1569130"/>
              <a:gd name="connsiteY920" fmla="*/ 290536 h 997366"/>
              <a:gd name="connsiteX921" fmla="*/ 1446611 w 1569130"/>
              <a:gd name="connsiteY921" fmla="*/ 287170 h 997366"/>
              <a:gd name="connsiteX922" fmla="*/ 1448187 w 1569130"/>
              <a:gd name="connsiteY922" fmla="*/ 283796 h 997366"/>
              <a:gd name="connsiteX923" fmla="*/ 1449754 w 1569130"/>
              <a:gd name="connsiteY923" fmla="*/ 280415 h 997366"/>
              <a:gd name="connsiteX924" fmla="*/ 1451322 w 1569130"/>
              <a:gd name="connsiteY924" fmla="*/ 277025 h 997366"/>
              <a:gd name="connsiteX925" fmla="*/ 1452898 w 1569130"/>
              <a:gd name="connsiteY925" fmla="*/ 273627 h 997366"/>
              <a:gd name="connsiteX926" fmla="*/ 1454466 w 1569130"/>
              <a:gd name="connsiteY926" fmla="*/ 270221 h 997366"/>
              <a:gd name="connsiteX927" fmla="*/ 1456042 w 1569130"/>
              <a:gd name="connsiteY927" fmla="*/ 266808 h 997366"/>
              <a:gd name="connsiteX928" fmla="*/ 1457609 w 1569130"/>
              <a:gd name="connsiteY928" fmla="*/ 263385 h 997366"/>
              <a:gd name="connsiteX929" fmla="*/ 1459177 w 1569130"/>
              <a:gd name="connsiteY929" fmla="*/ 259955 h 997366"/>
              <a:gd name="connsiteX930" fmla="*/ 1460753 w 1569130"/>
              <a:gd name="connsiteY930" fmla="*/ 256518 h 997366"/>
              <a:gd name="connsiteX931" fmla="*/ 1462321 w 1569130"/>
              <a:gd name="connsiteY931" fmla="*/ 253072 h 997366"/>
              <a:gd name="connsiteX932" fmla="*/ 1463889 w 1569130"/>
              <a:gd name="connsiteY932" fmla="*/ 249618 h 997366"/>
              <a:gd name="connsiteX933" fmla="*/ 1465464 w 1569130"/>
              <a:gd name="connsiteY933" fmla="*/ 246156 h 997366"/>
              <a:gd name="connsiteX934" fmla="*/ 1467032 w 1569130"/>
              <a:gd name="connsiteY934" fmla="*/ 242686 h 997366"/>
              <a:gd name="connsiteX935" fmla="*/ 1468600 w 1569130"/>
              <a:gd name="connsiteY935" fmla="*/ 239209 h 997366"/>
              <a:gd name="connsiteX936" fmla="*/ 1470176 w 1569130"/>
              <a:gd name="connsiteY936" fmla="*/ 235723 h 997366"/>
              <a:gd name="connsiteX937" fmla="*/ 1471744 w 1569130"/>
              <a:gd name="connsiteY937" fmla="*/ 232229 h 997366"/>
              <a:gd name="connsiteX938" fmla="*/ 1473319 w 1569130"/>
              <a:gd name="connsiteY938" fmla="*/ 228727 h 997366"/>
              <a:gd name="connsiteX939" fmla="*/ 1474887 w 1569130"/>
              <a:gd name="connsiteY939" fmla="*/ 225218 h 997366"/>
              <a:gd name="connsiteX940" fmla="*/ 1476455 w 1569130"/>
              <a:gd name="connsiteY940" fmla="*/ 221700 h 997366"/>
              <a:gd name="connsiteX941" fmla="*/ 1478031 w 1569130"/>
              <a:gd name="connsiteY941" fmla="*/ 218174 h 997366"/>
              <a:gd name="connsiteX942" fmla="*/ 1479599 w 1569130"/>
              <a:gd name="connsiteY942" fmla="*/ 214640 h 997366"/>
              <a:gd name="connsiteX943" fmla="*/ 1481166 w 1569130"/>
              <a:gd name="connsiteY943" fmla="*/ 211099 h 997366"/>
              <a:gd name="connsiteX944" fmla="*/ 1482742 w 1569130"/>
              <a:gd name="connsiteY944" fmla="*/ 207549 h 997366"/>
              <a:gd name="connsiteX945" fmla="*/ 1484310 w 1569130"/>
              <a:gd name="connsiteY945" fmla="*/ 203991 h 997366"/>
              <a:gd name="connsiteX946" fmla="*/ 1485878 w 1569130"/>
              <a:gd name="connsiteY946" fmla="*/ 200425 h 997366"/>
              <a:gd name="connsiteX947" fmla="*/ 1487454 w 1569130"/>
              <a:gd name="connsiteY947" fmla="*/ 196851 h 997366"/>
              <a:gd name="connsiteX948" fmla="*/ 1489021 w 1569130"/>
              <a:gd name="connsiteY948" fmla="*/ 193270 h 997366"/>
              <a:gd name="connsiteX949" fmla="*/ 1490589 w 1569130"/>
              <a:gd name="connsiteY949" fmla="*/ 189680 h 997366"/>
              <a:gd name="connsiteX950" fmla="*/ 1492165 w 1569130"/>
              <a:gd name="connsiteY950" fmla="*/ 186082 h 997366"/>
              <a:gd name="connsiteX951" fmla="*/ 1493733 w 1569130"/>
              <a:gd name="connsiteY951" fmla="*/ 182477 h 997366"/>
              <a:gd name="connsiteX952" fmla="*/ 1495309 w 1569130"/>
              <a:gd name="connsiteY952" fmla="*/ 178863 h 997366"/>
              <a:gd name="connsiteX953" fmla="*/ 1496876 w 1569130"/>
              <a:gd name="connsiteY953" fmla="*/ 175241 h 997366"/>
              <a:gd name="connsiteX954" fmla="*/ 1498444 w 1569130"/>
              <a:gd name="connsiteY954" fmla="*/ 171611 h 997366"/>
              <a:gd name="connsiteX955" fmla="*/ 1500020 w 1569130"/>
              <a:gd name="connsiteY955" fmla="*/ 167974 h 997366"/>
              <a:gd name="connsiteX956" fmla="*/ 1501588 w 1569130"/>
              <a:gd name="connsiteY956" fmla="*/ 164328 h 997366"/>
              <a:gd name="connsiteX957" fmla="*/ 1503155 w 1569130"/>
              <a:gd name="connsiteY957" fmla="*/ 160675 h 997366"/>
              <a:gd name="connsiteX958" fmla="*/ 1504731 w 1569130"/>
              <a:gd name="connsiteY958" fmla="*/ 157013 h 997366"/>
              <a:gd name="connsiteX959" fmla="*/ 1506299 w 1569130"/>
              <a:gd name="connsiteY959" fmla="*/ 153343 h 997366"/>
              <a:gd name="connsiteX960" fmla="*/ 1507867 w 1569130"/>
              <a:gd name="connsiteY960" fmla="*/ 149665 h 997366"/>
              <a:gd name="connsiteX961" fmla="*/ 1509443 w 1569130"/>
              <a:gd name="connsiteY961" fmla="*/ 145979 h 997366"/>
              <a:gd name="connsiteX962" fmla="*/ 1511011 w 1569130"/>
              <a:gd name="connsiteY962" fmla="*/ 142286 h 997366"/>
              <a:gd name="connsiteX963" fmla="*/ 1512586 w 1569130"/>
              <a:gd name="connsiteY963" fmla="*/ 138584 h 997366"/>
              <a:gd name="connsiteX964" fmla="*/ 1514154 w 1569130"/>
              <a:gd name="connsiteY964" fmla="*/ 134875 h 997366"/>
              <a:gd name="connsiteX965" fmla="*/ 1515722 w 1569130"/>
              <a:gd name="connsiteY965" fmla="*/ 131157 h 997366"/>
              <a:gd name="connsiteX966" fmla="*/ 1517298 w 1569130"/>
              <a:gd name="connsiteY966" fmla="*/ 127431 h 997366"/>
              <a:gd name="connsiteX967" fmla="*/ 1518865 w 1569130"/>
              <a:gd name="connsiteY967" fmla="*/ 123697 h 997366"/>
              <a:gd name="connsiteX968" fmla="*/ 1520433 w 1569130"/>
              <a:gd name="connsiteY968" fmla="*/ 119956 h 997366"/>
              <a:gd name="connsiteX969" fmla="*/ 1522009 w 1569130"/>
              <a:gd name="connsiteY969" fmla="*/ 116207 h 997366"/>
              <a:gd name="connsiteX970" fmla="*/ 1523577 w 1569130"/>
              <a:gd name="connsiteY970" fmla="*/ 112449 h 997366"/>
              <a:gd name="connsiteX971" fmla="*/ 1525145 w 1569130"/>
              <a:gd name="connsiteY971" fmla="*/ 108683 h 997366"/>
              <a:gd name="connsiteX972" fmla="*/ 1526721 w 1569130"/>
              <a:gd name="connsiteY972" fmla="*/ 104910 h 997366"/>
              <a:gd name="connsiteX973" fmla="*/ 1528288 w 1569130"/>
              <a:gd name="connsiteY973" fmla="*/ 101128 h 997366"/>
              <a:gd name="connsiteX974" fmla="*/ 1529864 w 1569130"/>
              <a:gd name="connsiteY974" fmla="*/ 97338 h 997366"/>
              <a:gd name="connsiteX975" fmla="*/ 1531432 w 1569130"/>
              <a:gd name="connsiteY975" fmla="*/ 93540 h 997366"/>
              <a:gd name="connsiteX976" fmla="*/ 1533000 w 1569130"/>
              <a:gd name="connsiteY976" fmla="*/ 89736 h 997366"/>
              <a:gd name="connsiteX977" fmla="*/ 1534575 w 1569130"/>
              <a:gd name="connsiteY977" fmla="*/ 85922 h 997366"/>
              <a:gd name="connsiteX978" fmla="*/ 1536143 w 1569130"/>
              <a:gd name="connsiteY978" fmla="*/ 82100 h 997366"/>
              <a:gd name="connsiteX979" fmla="*/ 1537711 w 1569130"/>
              <a:gd name="connsiteY979" fmla="*/ 78271 h 997366"/>
              <a:gd name="connsiteX980" fmla="*/ 1539287 w 1569130"/>
              <a:gd name="connsiteY980" fmla="*/ 74433 h 997366"/>
              <a:gd name="connsiteX981" fmla="*/ 1540855 w 1569130"/>
              <a:gd name="connsiteY981" fmla="*/ 70588 h 997366"/>
              <a:gd name="connsiteX982" fmla="*/ 1542422 w 1569130"/>
              <a:gd name="connsiteY982" fmla="*/ 66734 h 997366"/>
              <a:gd name="connsiteX983" fmla="*/ 1543998 w 1569130"/>
              <a:gd name="connsiteY983" fmla="*/ 62872 h 997366"/>
              <a:gd name="connsiteX984" fmla="*/ 1545566 w 1569130"/>
              <a:gd name="connsiteY984" fmla="*/ 59002 h 997366"/>
              <a:gd name="connsiteX985" fmla="*/ 1547142 w 1569130"/>
              <a:gd name="connsiteY985" fmla="*/ 55125 h 997366"/>
              <a:gd name="connsiteX986" fmla="*/ 1548710 w 1569130"/>
              <a:gd name="connsiteY986" fmla="*/ 51240 h 997366"/>
              <a:gd name="connsiteX987" fmla="*/ 1550277 w 1569130"/>
              <a:gd name="connsiteY987" fmla="*/ 47346 h 997366"/>
              <a:gd name="connsiteX988" fmla="*/ 1551853 w 1569130"/>
              <a:gd name="connsiteY988" fmla="*/ 43444 h 997366"/>
              <a:gd name="connsiteX989" fmla="*/ 1553421 w 1569130"/>
              <a:gd name="connsiteY989" fmla="*/ 39535 h 997366"/>
              <a:gd name="connsiteX990" fmla="*/ 1554989 w 1569130"/>
              <a:gd name="connsiteY990" fmla="*/ 35617 h 997366"/>
              <a:gd name="connsiteX991" fmla="*/ 1556565 w 1569130"/>
              <a:gd name="connsiteY991" fmla="*/ 31692 h 997366"/>
              <a:gd name="connsiteX992" fmla="*/ 1558132 w 1569130"/>
              <a:gd name="connsiteY992" fmla="*/ 27758 h 997366"/>
              <a:gd name="connsiteX993" fmla="*/ 1559700 w 1569130"/>
              <a:gd name="connsiteY993" fmla="*/ 23817 h 997366"/>
              <a:gd name="connsiteX994" fmla="*/ 1561276 w 1569130"/>
              <a:gd name="connsiteY994" fmla="*/ 19868 h 997366"/>
              <a:gd name="connsiteX995" fmla="*/ 1562844 w 1569130"/>
              <a:gd name="connsiteY995" fmla="*/ 15910 h 997366"/>
              <a:gd name="connsiteX996" fmla="*/ 1564420 w 1569130"/>
              <a:gd name="connsiteY996" fmla="*/ 11944 h 997366"/>
              <a:gd name="connsiteX997" fmla="*/ 1565987 w 1569130"/>
              <a:gd name="connsiteY997" fmla="*/ 7971 h 997366"/>
              <a:gd name="connsiteX998" fmla="*/ 1567555 w 1569130"/>
              <a:gd name="connsiteY998" fmla="*/ 3989 h 997366"/>
              <a:gd name="connsiteX999" fmla="*/ 1569131 w 1569130"/>
              <a:gd name="connsiteY999" fmla="*/ 0 h 99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569130" h="997366">
                <a:moveTo>
                  <a:pt x="0" y="0"/>
                </a:moveTo>
                <a:lnTo>
                  <a:pt x="1570" y="3989"/>
                </a:lnTo>
                <a:lnTo>
                  <a:pt x="3141" y="7971"/>
                </a:lnTo>
                <a:lnTo>
                  <a:pt x="4711" y="11944"/>
                </a:lnTo>
                <a:lnTo>
                  <a:pt x="6282" y="15910"/>
                </a:lnTo>
                <a:lnTo>
                  <a:pt x="7853" y="19868"/>
                </a:lnTo>
                <a:lnTo>
                  <a:pt x="9424" y="23817"/>
                </a:lnTo>
                <a:lnTo>
                  <a:pt x="10995" y="27758"/>
                </a:lnTo>
                <a:lnTo>
                  <a:pt x="12566" y="31692"/>
                </a:lnTo>
                <a:lnTo>
                  <a:pt x="14136" y="35617"/>
                </a:lnTo>
                <a:lnTo>
                  <a:pt x="15707" y="39535"/>
                </a:lnTo>
                <a:lnTo>
                  <a:pt x="17277" y="43444"/>
                </a:lnTo>
                <a:lnTo>
                  <a:pt x="18848" y="47346"/>
                </a:lnTo>
                <a:lnTo>
                  <a:pt x="20419" y="51240"/>
                </a:lnTo>
                <a:lnTo>
                  <a:pt x="21989" y="55125"/>
                </a:lnTo>
                <a:lnTo>
                  <a:pt x="23560" y="59002"/>
                </a:lnTo>
                <a:lnTo>
                  <a:pt x="25131" y="62872"/>
                </a:lnTo>
                <a:lnTo>
                  <a:pt x="26701" y="66734"/>
                </a:lnTo>
                <a:lnTo>
                  <a:pt x="28272" y="70588"/>
                </a:lnTo>
                <a:lnTo>
                  <a:pt x="29843" y="74433"/>
                </a:lnTo>
                <a:lnTo>
                  <a:pt x="31414" y="78271"/>
                </a:lnTo>
                <a:lnTo>
                  <a:pt x="32985" y="82100"/>
                </a:lnTo>
                <a:lnTo>
                  <a:pt x="34555" y="85922"/>
                </a:lnTo>
                <a:lnTo>
                  <a:pt x="36126" y="89736"/>
                </a:lnTo>
                <a:lnTo>
                  <a:pt x="37697" y="93540"/>
                </a:lnTo>
                <a:lnTo>
                  <a:pt x="39267" y="97338"/>
                </a:lnTo>
                <a:lnTo>
                  <a:pt x="40838" y="101128"/>
                </a:lnTo>
                <a:lnTo>
                  <a:pt x="42409" y="104910"/>
                </a:lnTo>
                <a:lnTo>
                  <a:pt x="43979" y="108683"/>
                </a:lnTo>
                <a:lnTo>
                  <a:pt x="45550" y="112449"/>
                </a:lnTo>
                <a:lnTo>
                  <a:pt x="47120" y="116207"/>
                </a:lnTo>
                <a:lnTo>
                  <a:pt x="48691" y="119956"/>
                </a:lnTo>
                <a:lnTo>
                  <a:pt x="50262" y="123697"/>
                </a:lnTo>
                <a:lnTo>
                  <a:pt x="51833" y="127431"/>
                </a:lnTo>
                <a:lnTo>
                  <a:pt x="53404" y="131157"/>
                </a:lnTo>
                <a:lnTo>
                  <a:pt x="54974" y="134875"/>
                </a:lnTo>
                <a:lnTo>
                  <a:pt x="56545" y="138584"/>
                </a:lnTo>
                <a:lnTo>
                  <a:pt x="58116" y="142286"/>
                </a:lnTo>
                <a:lnTo>
                  <a:pt x="59686" y="145979"/>
                </a:lnTo>
                <a:lnTo>
                  <a:pt x="61257" y="149665"/>
                </a:lnTo>
                <a:lnTo>
                  <a:pt x="62828" y="153343"/>
                </a:lnTo>
                <a:lnTo>
                  <a:pt x="64398" y="157013"/>
                </a:lnTo>
                <a:lnTo>
                  <a:pt x="65969" y="160675"/>
                </a:lnTo>
                <a:lnTo>
                  <a:pt x="67540" y="164328"/>
                </a:lnTo>
                <a:lnTo>
                  <a:pt x="69110" y="167974"/>
                </a:lnTo>
                <a:lnTo>
                  <a:pt x="70681" y="171611"/>
                </a:lnTo>
                <a:lnTo>
                  <a:pt x="72251" y="175241"/>
                </a:lnTo>
                <a:lnTo>
                  <a:pt x="73822" y="178863"/>
                </a:lnTo>
                <a:lnTo>
                  <a:pt x="75393" y="182477"/>
                </a:lnTo>
                <a:lnTo>
                  <a:pt x="76964" y="186082"/>
                </a:lnTo>
                <a:lnTo>
                  <a:pt x="78535" y="189680"/>
                </a:lnTo>
                <a:lnTo>
                  <a:pt x="80106" y="193270"/>
                </a:lnTo>
                <a:lnTo>
                  <a:pt x="81676" y="196851"/>
                </a:lnTo>
                <a:lnTo>
                  <a:pt x="83247" y="200425"/>
                </a:lnTo>
                <a:lnTo>
                  <a:pt x="84817" y="203991"/>
                </a:lnTo>
                <a:lnTo>
                  <a:pt x="86388" y="207549"/>
                </a:lnTo>
                <a:lnTo>
                  <a:pt x="87959" y="211099"/>
                </a:lnTo>
                <a:lnTo>
                  <a:pt x="89529" y="214640"/>
                </a:lnTo>
                <a:lnTo>
                  <a:pt x="91100" y="218174"/>
                </a:lnTo>
                <a:lnTo>
                  <a:pt x="92671" y="221700"/>
                </a:lnTo>
                <a:lnTo>
                  <a:pt x="94241" y="225218"/>
                </a:lnTo>
                <a:lnTo>
                  <a:pt x="95812" y="228727"/>
                </a:lnTo>
                <a:lnTo>
                  <a:pt x="97383" y="232229"/>
                </a:lnTo>
                <a:lnTo>
                  <a:pt x="98954" y="235723"/>
                </a:lnTo>
                <a:lnTo>
                  <a:pt x="100525" y="239209"/>
                </a:lnTo>
                <a:lnTo>
                  <a:pt x="102095" y="242686"/>
                </a:lnTo>
                <a:lnTo>
                  <a:pt x="103666" y="246156"/>
                </a:lnTo>
                <a:lnTo>
                  <a:pt x="105237" y="249618"/>
                </a:lnTo>
                <a:lnTo>
                  <a:pt x="106807" y="253072"/>
                </a:lnTo>
                <a:lnTo>
                  <a:pt x="108378" y="256518"/>
                </a:lnTo>
                <a:lnTo>
                  <a:pt x="109948" y="259955"/>
                </a:lnTo>
                <a:lnTo>
                  <a:pt x="111519" y="263385"/>
                </a:lnTo>
                <a:lnTo>
                  <a:pt x="113090" y="266808"/>
                </a:lnTo>
                <a:lnTo>
                  <a:pt x="114660" y="270221"/>
                </a:lnTo>
                <a:lnTo>
                  <a:pt x="116231" y="273627"/>
                </a:lnTo>
                <a:lnTo>
                  <a:pt x="117802" y="277025"/>
                </a:lnTo>
                <a:lnTo>
                  <a:pt x="119373" y="280415"/>
                </a:lnTo>
                <a:lnTo>
                  <a:pt x="120944" y="283796"/>
                </a:lnTo>
                <a:lnTo>
                  <a:pt x="122515" y="287170"/>
                </a:lnTo>
                <a:lnTo>
                  <a:pt x="124085" y="290536"/>
                </a:lnTo>
                <a:lnTo>
                  <a:pt x="125656" y="293894"/>
                </a:lnTo>
                <a:lnTo>
                  <a:pt x="127226" y="297244"/>
                </a:lnTo>
                <a:lnTo>
                  <a:pt x="128797" y="300586"/>
                </a:lnTo>
                <a:lnTo>
                  <a:pt x="130368" y="303920"/>
                </a:lnTo>
                <a:lnTo>
                  <a:pt x="131938" y="307246"/>
                </a:lnTo>
                <a:lnTo>
                  <a:pt x="133509" y="310564"/>
                </a:lnTo>
                <a:lnTo>
                  <a:pt x="135080" y="313874"/>
                </a:lnTo>
                <a:lnTo>
                  <a:pt x="136650" y="317176"/>
                </a:lnTo>
                <a:lnTo>
                  <a:pt x="138221" y="320469"/>
                </a:lnTo>
                <a:lnTo>
                  <a:pt x="139792" y="323755"/>
                </a:lnTo>
                <a:lnTo>
                  <a:pt x="141363" y="327033"/>
                </a:lnTo>
                <a:lnTo>
                  <a:pt x="142934" y="330303"/>
                </a:lnTo>
                <a:lnTo>
                  <a:pt x="144504" y="333565"/>
                </a:lnTo>
                <a:lnTo>
                  <a:pt x="146075" y="336819"/>
                </a:lnTo>
                <a:lnTo>
                  <a:pt x="147646" y="340065"/>
                </a:lnTo>
                <a:lnTo>
                  <a:pt x="149216" y="343303"/>
                </a:lnTo>
                <a:lnTo>
                  <a:pt x="150787" y="346533"/>
                </a:lnTo>
                <a:lnTo>
                  <a:pt x="152357" y="349754"/>
                </a:lnTo>
                <a:lnTo>
                  <a:pt x="153928" y="352969"/>
                </a:lnTo>
                <a:lnTo>
                  <a:pt x="155499" y="356174"/>
                </a:lnTo>
                <a:lnTo>
                  <a:pt x="157069" y="359373"/>
                </a:lnTo>
                <a:lnTo>
                  <a:pt x="158640" y="362563"/>
                </a:lnTo>
                <a:lnTo>
                  <a:pt x="160211" y="365744"/>
                </a:lnTo>
                <a:lnTo>
                  <a:pt x="161782" y="368918"/>
                </a:lnTo>
                <a:lnTo>
                  <a:pt x="163353" y="372085"/>
                </a:lnTo>
                <a:lnTo>
                  <a:pt x="164923" y="375243"/>
                </a:lnTo>
                <a:lnTo>
                  <a:pt x="166494" y="378393"/>
                </a:lnTo>
                <a:lnTo>
                  <a:pt x="168065" y="381535"/>
                </a:lnTo>
                <a:lnTo>
                  <a:pt x="169635" y="384669"/>
                </a:lnTo>
                <a:lnTo>
                  <a:pt x="171206" y="387795"/>
                </a:lnTo>
                <a:lnTo>
                  <a:pt x="172777" y="390913"/>
                </a:lnTo>
                <a:lnTo>
                  <a:pt x="174347" y="394022"/>
                </a:lnTo>
                <a:lnTo>
                  <a:pt x="175918" y="397125"/>
                </a:lnTo>
                <a:lnTo>
                  <a:pt x="177488" y="400219"/>
                </a:lnTo>
                <a:lnTo>
                  <a:pt x="179059" y="403305"/>
                </a:lnTo>
                <a:lnTo>
                  <a:pt x="180630" y="406383"/>
                </a:lnTo>
                <a:lnTo>
                  <a:pt x="182200" y="409453"/>
                </a:lnTo>
                <a:lnTo>
                  <a:pt x="183771" y="412515"/>
                </a:lnTo>
                <a:lnTo>
                  <a:pt x="185342" y="415569"/>
                </a:lnTo>
                <a:lnTo>
                  <a:pt x="186913" y="418616"/>
                </a:lnTo>
                <a:lnTo>
                  <a:pt x="188484" y="421653"/>
                </a:lnTo>
                <a:lnTo>
                  <a:pt x="190054" y="424683"/>
                </a:lnTo>
                <a:lnTo>
                  <a:pt x="191625" y="427706"/>
                </a:lnTo>
                <a:lnTo>
                  <a:pt x="193196" y="430720"/>
                </a:lnTo>
                <a:lnTo>
                  <a:pt x="194766" y="433725"/>
                </a:lnTo>
                <a:lnTo>
                  <a:pt x="196337" y="436723"/>
                </a:lnTo>
                <a:lnTo>
                  <a:pt x="197908" y="439714"/>
                </a:lnTo>
                <a:lnTo>
                  <a:pt x="199478" y="442696"/>
                </a:lnTo>
                <a:lnTo>
                  <a:pt x="201049" y="445670"/>
                </a:lnTo>
                <a:lnTo>
                  <a:pt x="202619" y="448636"/>
                </a:lnTo>
                <a:lnTo>
                  <a:pt x="204190" y="451595"/>
                </a:lnTo>
                <a:lnTo>
                  <a:pt x="205761" y="454545"/>
                </a:lnTo>
                <a:lnTo>
                  <a:pt x="207332" y="457487"/>
                </a:lnTo>
                <a:lnTo>
                  <a:pt x="208903" y="460420"/>
                </a:lnTo>
                <a:lnTo>
                  <a:pt x="210474" y="463347"/>
                </a:lnTo>
                <a:lnTo>
                  <a:pt x="212044" y="466265"/>
                </a:lnTo>
                <a:lnTo>
                  <a:pt x="213615" y="469176"/>
                </a:lnTo>
                <a:lnTo>
                  <a:pt x="215186" y="472077"/>
                </a:lnTo>
                <a:lnTo>
                  <a:pt x="216756" y="474972"/>
                </a:lnTo>
                <a:lnTo>
                  <a:pt x="218327" y="477857"/>
                </a:lnTo>
                <a:lnTo>
                  <a:pt x="219897" y="480736"/>
                </a:lnTo>
                <a:lnTo>
                  <a:pt x="221468" y="483606"/>
                </a:lnTo>
                <a:lnTo>
                  <a:pt x="223039" y="486468"/>
                </a:lnTo>
                <a:lnTo>
                  <a:pt x="224609" y="489322"/>
                </a:lnTo>
                <a:lnTo>
                  <a:pt x="226180" y="492169"/>
                </a:lnTo>
                <a:lnTo>
                  <a:pt x="227751" y="495007"/>
                </a:lnTo>
                <a:lnTo>
                  <a:pt x="229322" y="497837"/>
                </a:lnTo>
                <a:lnTo>
                  <a:pt x="230893" y="500659"/>
                </a:lnTo>
                <a:lnTo>
                  <a:pt x="232463" y="503473"/>
                </a:lnTo>
                <a:lnTo>
                  <a:pt x="234034" y="506280"/>
                </a:lnTo>
                <a:lnTo>
                  <a:pt x="235605" y="509078"/>
                </a:lnTo>
                <a:lnTo>
                  <a:pt x="237175" y="511869"/>
                </a:lnTo>
                <a:lnTo>
                  <a:pt x="238746" y="514651"/>
                </a:lnTo>
                <a:lnTo>
                  <a:pt x="240317" y="517424"/>
                </a:lnTo>
                <a:lnTo>
                  <a:pt x="241887" y="520191"/>
                </a:lnTo>
                <a:lnTo>
                  <a:pt x="243458" y="522949"/>
                </a:lnTo>
                <a:lnTo>
                  <a:pt x="245028" y="525700"/>
                </a:lnTo>
                <a:lnTo>
                  <a:pt x="246599" y="528442"/>
                </a:lnTo>
                <a:lnTo>
                  <a:pt x="248170" y="531176"/>
                </a:lnTo>
                <a:lnTo>
                  <a:pt x="249741" y="533902"/>
                </a:lnTo>
                <a:lnTo>
                  <a:pt x="251312" y="536621"/>
                </a:lnTo>
                <a:lnTo>
                  <a:pt x="252883" y="539331"/>
                </a:lnTo>
                <a:lnTo>
                  <a:pt x="254453" y="542033"/>
                </a:lnTo>
                <a:lnTo>
                  <a:pt x="256024" y="544727"/>
                </a:lnTo>
                <a:lnTo>
                  <a:pt x="257594" y="547414"/>
                </a:lnTo>
                <a:lnTo>
                  <a:pt x="259165" y="550092"/>
                </a:lnTo>
                <a:lnTo>
                  <a:pt x="260736" y="552762"/>
                </a:lnTo>
                <a:lnTo>
                  <a:pt x="262306" y="555425"/>
                </a:lnTo>
                <a:lnTo>
                  <a:pt x="263877" y="558079"/>
                </a:lnTo>
                <a:lnTo>
                  <a:pt x="265448" y="560725"/>
                </a:lnTo>
                <a:lnTo>
                  <a:pt x="267018" y="563364"/>
                </a:lnTo>
                <a:lnTo>
                  <a:pt x="268589" y="565994"/>
                </a:lnTo>
                <a:lnTo>
                  <a:pt x="270160" y="568616"/>
                </a:lnTo>
                <a:lnTo>
                  <a:pt x="271731" y="571231"/>
                </a:lnTo>
                <a:lnTo>
                  <a:pt x="273302" y="573837"/>
                </a:lnTo>
                <a:lnTo>
                  <a:pt x="274872" y="576435"/>
                </a:lnTo>
                <a:lnTo>
                  <a:pt x="276443" y="579026"/>
                </a:lnTo>
                <a:lnTo>
                  <a:pt x="278014" y="581608"/>
                </a:lnTo>
                <a:lnTo>
                  <a:pt x="279584" y="584183"/>
                </a:lnTo>
                <a:lnTo>
                  <a:pt x="281155" y="586749"/>
                </a:lnTo>
                <a:lnTo>
                  <a:pt x="282725" y="589307"/>
                </a:lnTo>
                <a:lnTo>
                  <a:pt x="284296" y="591858"/>
                </a:lnTo>
                <a:lnTo>
                  <a:pt x="285867" y="594400"/>
                </a:lnTo>
                <a:lnTo>
                  <a:pt x="287437" y="596935"/>
                </a:lnTo>
                <a:lnTo>
                  <a:pt x="289008" y="599461"/>
                </a:lnTo>
                <a:lnTo>
                  <a:pt x="290579" y="601980"/>
                </a:lnTo>
                <a:lnTo>
                  <a:pt x="292149" y="604490"/>
                </a:lnTo>
                <a:lnTo>
                  <a:pt x="293720" y="606992"/>
                </a:lnTo>
                <a:lnTo>
                  <a:pt x="295291" y="609487"/>
                </a:lnTo>
                <a:lnTo>
                  <a:pt x="296862" y="611973"/>
                </a:lnTo>
                <a:lnTo>
                  <a:pt x="298433" y="614451"/>
                </a:lnTo>
                <a:lnTo>
                  <a:pt x="300003" y="616922"/>
                </a:lnTo>
                <a:lnTo>
                  <a:pt x="301574" y="619384"/>
                </a:lnTo>
                <a:lnTo>
                  <a:pt x="303145" y="621839"/>
                </a:lnTo>
                <a:lnTo>
                  <a:pt x="304715" y="624286"/>
                </a:lnTo>
                <a:lnTo>
                  <a:pt x="306286" y="626724"/>
                </a:lnTo>
                <a:lnTo>
                  <a:pt x="307857" y="629154"/>
                </a:lnTo>
                <a:lnTo>
                  <a:pt x="309427" y="631576"/>
                </a:lnTo>
                <a:lnTo>
                  <a:pt x="310998" y="633991"/>
                </a:lnTo>
                <a:lnTo>
                  <a:pt x="312568" y="636397"/>
                </a:lnTo>
                <a:lnTo>
                  <a:pt x="314139" y="638796"/>
                </a:lnTo>
                <a:lnTo>
                  <a:pt x="315710" y="641187"/>
                </a:lnTo>
                <a:lnTo>
                  <a:pt x="317281" y="643569"/>
                </a:lnTo>
                <a:lnTo>
                  <a:pt x="318852" y="645944"/>
                </a:lnTo>
                <a:lnTo>
                  <a:pt x="320423" y="648310"/>
                </a:lnTo>
                <a:lnTo>
                  <a:pt x="321993" y="650669"/>
                </a:lnTo>
                <a:lnTo>
                  <a:pt x="323564" y="653019"/>
                </a:lnTo>
                <a:lnTo>
                  <a:pt x="325134" y="655362"/>
                </a:lnTo>
                <a:lnTo>
                  <a:pt x="326705" y="657696"/>
                </a:lnTo>
                <a:lnTo>
                  <a:pt x="328276" y="660023"/>
                </a:lnTo>
                <a:lnTo>
                  <a:pt x="329846" y="662341"/>
                </a:lnTo>
                <a:lnTo>
                  <a:pt x="331417" y="664652"/>
                </a:lnTo>
                <a:lnTo>
                  <a:pt x="332988" y="666954"/>
                </a:lnTo>
                <a:lnTo>
                  <a:pt x="334558" y="669249"/>
                </a:lnTo>
                <a:lnTo>
                  <a:pt x="336129" y="671536"/>
                </a:lnTo>
                <a:lnTo>
                  <a:pt x="337700" y="673814"/>
                </a:lnTo>
                <a:lnTo>
                  <a:pt x="339271" y="676085"/>
                </a:lnTo>
                <a:lnTo>
                  <a:pt x="340842" y="678347"/>
                </a:lnTo>
                <a:lnTo>
                  <a:pt x="342412" y="680602"/>
                </a:lnTo>
                <a:lnTo>
                  <a:pt x="343983" y="682848"/>
                </a:lnTo>
                <a:lnTo>
                  <a:pt x="345554" y="685086"/>
                </a:lnTo>
                <a:lnTo>
                  <a:pt x="347124" y="687317"/>
                </a:lnTo>
                <a:lnTo>
                  <a:pt x="348695" y="689540"/>
                </a:lnTo>
                <a:lnTo>
                  <a:pt x="350265" y="691755"/>
                </a:lnTo>
                <a:lnTo>
                  <a:pt x="351836" y="693961"/>
                </a:lnTo>
                <a:lnTo>
                  <a:pt x="353407" y="696160"/>
                </a:lnTo>
                <a:lnTo>
                  <a:pt x="354977" y="698351"/>
                </a:lnTo>
                <a:lnTo>
                  <a:pt x="356548" y="700533"/>
                </a:lnTo>
                <a:lnTo>
                  <a:pt x="358119" y="702708"/>
                </a:lnTo>
                <a:lnTo>
                  <a:pt x="359690" y="704874"/>
                </a:lnTo>
                <a:lnTo>
                  <a:pt x="361261" y="707033"/>
                </a:lnTo>
                <a:lnTo>
                  <a:pt x="362831" y="709184"/>
                </a:lnTo>
                <a:lnTo>
                  <a:pt x="364402" y="711326"/>
                </a:lnTo>
                <a:lnTo>
                  <a:pt x="365973" y="713461"/>
                </a:lnTo>
                <a:lnTo>
                  <a:pt x="367543" y="715587"/>
                </a:lnTo>
                <a:lnTo>
                  <a:pt x="369114" y="717706"/>
                </a:lnTo>
                <a:lnTo>
                  <a:pt x="370685" y="719817"/>
                </a:lnTo>
                <a:lnTo>
                  <a:pt x="372255" y="721920"/>
                </a:lnTo>
                <a:lnTo>
                  <a:pt x="373826" y="724014"/>
                </a:lnTo>
                <a:lnTo>
                  <a:pt x="375397" y="726101"/>
                </a:lnTo>
                <a:lnTo>
                  <a:pt x="376967" y="728180"/>
                </a:lnTo>
                <a:lnTo>
                  <a:pt x="378538" y="730250"/>
                </a:lnTo>
                <a:lnTo>
                  <a:pt x="380109" y="732311"/>
                </a:lnTo>
                <a:lnTo>
                  <a:pt x="381680" y="734364"/>
                </a:lnTo>
                <a:lnTo>
                  <a:pt x="383251" y="736417"/>
                </a:lnTo>
                <a:lnTo>
                  <a:pt x="384821" y="738455"/>
                </a:lnTo>
                <a:lnTo>
                  <a:pt x="386392" y="740484"/>
                </a:lnTo>
                <a:lnTo>
                  <a:pt x="387963" y="742506"/>
                </a:lnTo>
                <a:lnTo>
                  <a:pt x="389533" y="744519"/>
                </a:lnTo>
                <a:lnTo>
                  <a:pt x="391104" y="746525"/>
                </a:lnTo>
                <a:lnTo>
                  <a:pt x="392674" y="748530"/>
                </a:lnTo>
                <a:lnTo>
                  <a:pt x="394245" y="750520"/>
                </a:lnTo>
                <a:lnTo>
                  <a:pt x="395816" y="752501"/>
                </a:lnTo>
                <a:lnTo>
                  <a:pt x="397386" y="754475"/>
                </a:lnTo>
                <a:lnTo>
                  <a:pt x="398957" y="756441"/>
                </a:lnTo>
                <a:lnTo>
                  <a:pt x="400528" y="758399"/>
                </a:lnTo>
                <a:lnTo>
                  <a:pt x="402098" y="760349"/>
                </a:lnTo>
                <a:lnTo>
                  <a:pt x="403669" y="762290"/>
                </a:lnTo>
                <a:lnTo>
                  <a:pt x="405240" y="764232"/>
                </a:lnTo>
                <a:lnTo>
                  <a:pt x="406811" y="766158"/>
                </a:lnTo>
                <a:lnTo>
                  <a:pt x="408382" y="768076"/>
                </a:lnTo>
                <a:lnTo>
                  <a:pt x="409952" y="769986"/>
                </a:lnTo>
                <a:lnTo>
                  <a:pt x="411523" y="771888"/>
                </a:lnTo>
                <a:lnTo>
                  <a:pt x="413094" y="773782"/>
                </a:lnTo>
                <a:lnTo>
                  <a:pt x="414664" y="775668"/>
                </a:lnTo>
                <a:lnTo>
                  <a:pt x="416235" y="777547"/>
                </a:lnTo>
                <a:lnTo>
                  <a:pt x="417805" y="779417"/>
                </a:lnTo>
                <a:lnTo>
                  <a:pt x="419376" y="781279"/>
                </a:lnTo>
                <a:lnTo>
                  <a:pt x="420947" y="783134"/>
                </a:lnTo>
                <a:lnTo>
                  <a:pt x="422517" y="784980"/>
                </a:lnTo>
                <a:lnTo>
                  <a:pt x="424088" y="786826"/>
                </a:lnTo>
                <a:lnTo>
                  <a:pt x="425659" y="788657"/>
                </a:lnTo>
                <a:lnTo>
                  <a:pt x="427230" y="790479"/>
                </a:lnTo>
                <a:lnTo>
                  <a:pt x="428801" y="792294"/>
                </a:lnTo>
                <a:lnTo>
                  <a:pt x="430371" y="794100"/>
                </a:lnTo>
                <a:lnTo>
                  <a:pt x="431942" y="795899"/>
                </a:lnTo>
                <a:lnTo>
                  <a:pt x="433513" y="797690"/>
                </a:lnTo>
                <a:lnTo>
                  <a:pt x="435083" y="799472"/>
                </a:lnTo>
                <a:lnTo>
                  <a:pt x="436654" y="801247"/>
                </a:lnTo>
                <a:lnTo>
                  <a:pt x="438225" y="803014"/>
                </a:lnTo>
                <a:lnTo>
                  <a:pt x="439795" y="804773"/>
                </a:lnTo>
                <a:lnTo>
                  <a:pt x="441366" y="806523"/>
                </a:lnTo>
                <a:lnTo>
                  <a:pt x="442936" y="808266"/>
                </a:lnTo>
                <a:lnTo>
                  <a:pt x="444507" y="810001"/>
                </a:lnTo>
                <a:lnTo>
                  <a:pt x="446078" y="811728"/>
                </a:lnTo>
                <a:lnTo>
                  <a:pt x="447649" y="813447"/>
                </a:lnTo>
                <a:lnTo>
                  <a:pt x="449220" y="815158"/>
                </a:lnTo>
                <a:lnTo>
                  <a:pt x="450791" y="816861"/>
                </a:lnTo>
                <a:lnTo>
                  <a:pt x="452361" y="818557"/>
                </a:lnTo>
                <a:lnTo>
                  <a:pt x="453932" y="820244"/>
                </a:lnTo>
                <a:lnTo>
                  <a:pt x="455503" y="821923"/>
                </a:lnTo>
                <a:lnTo>
                  <a:pt x="457073" y="823594"/>
                </a:lnTo>
                <a:lnTo>
                  <a:pt x="458644" y="825258"/>
                </a:lnTo>
                <a:lnTo>
                  <a:pt x="460214" y="826913"/>
                </a:lnTo>
                <a:lnTo>
                  <a:pt x="461785" y="828552"/>
                </a:lnTo>
                <a:lnTo>
                  <a:pt x="463356" y="830192"/>
                </a:lnTo>
                <a:lnTo>
                  <a:pt x="464926" y="831823"/>
                </a:lnTo>
                <a:lnTo>
                  <a:pt x="466497" y="833447"/>
                </a:lnTo>
                <a:lnTo>
                  <a:pt x="468068" y="835062"/>
                </a:lnTo>
                <a:lnTo>
                  <a:pt x="469639" y="836670"/>
                </a:lnTo>
                <a:lnTo>
                  <a:pt x="471210" y="838270"/>
                </a:lnTo>
                <a:lnTo>
                  <a:pt x="472780" y="839861"/>
                </a:lnTo>
                <a:lnTo>
                  <a:pt x="474351" y="841445"/>
                </a:lnTo>
                <a:lnTo>
                  <a:pt x="475922" y="843021"/>
                </a:lnTo>
                <a:lnTo>
                  <a:pt x="477492" y="844589"/>
                </a:lnTo>
                <a:lnTo>
                  <a:pt x="479063" y="846148"/>
                </a:lnTo>
                <a:lnTo>
                  <a:pt x="480634" y="847692"/>
                </a:lnTo>
                <a:lnTo>
                  <a:pt x="482204" y="849236"/>
                </a:lnTo>
                <a:lnTo>
                  <a:pt x="483775" y="850772"/>
                </a:lnTo>
                <a:lnTo>
                  <a:pt x="485345" y="852300"/>
                </a:lnTo>
                <a:lnTo>
                  <a:pt x="486916" y="853820"/>
                </a:lnTo>
                <a:lnTo>
                  <a:pt x="488487" y="855332"/>
                </a:lnTo>
                <a:lnTo>
                  <a:pt x="490058" y="856837"/>
                </a:lnTo>
                <a:lnTo>
                  <a:pt x="491629" y="858333"/>
                </a:lnTo>
                <a:lnTo>
                  <a:pt x="493200" y="859813"/>
                </a:lnTo>
                <a:lnTo>
                  <a:pt x="494770" y="861293"/>
                </a:lnTo>
                <a:lnTo>
                  <a:pt x="496341" y="862766"/>
                </a:lnTo>
                <a:lnTo>
                  <a:pt x="497911" y="864230"/>
                </a:lnTo>
                <a:lnTo>
                  <a:pt x="499482" y="865686"/>
                </a:lnTo>
                <a:lnTo>
                  <a:pt x="501053" y="867135"/>
                </a:lnTo>
                <a:lnTo>
                  <a:pt x="502623" y="868567"/>
                </a:lnTo>
                <a:lnTo>
                  <a:pt x="504194" y="870000"/>
                </a:lnTo>
                <a:lnTo>
                  <a:pt x="505765" y="871424"/>
                </a:lnTo>
                <a:lnTo>
                  <a:pt x="507335" y="872841"/>
                </a:lnTo>
                <a:lnTo>
                  <a:pt x="508906" y="874250"/>
                </a:lnTo>
                <a:lnTo>
                  <a:pt x="510476" y="875642"/>
                </a:lnTo>
                <a:lnTo>
                  <a:pt x="512047" y="877035"/>
                </a:lnTo>
                <a:lnTo>
                  <a:pt x="513618" y="878420"/>
                </a:lnTo>
                <a:lnTo>
                  <a:pt x="515189" y="879797"/>
                </a:lnTo>
                <a:lnTo>
                  <a:pt x="516760" y="881166"/>
                </a:lnTo>
                <a:lnTo>
                  <a:pt x="518331" y="882518"/>
                </a:lnTo>
                <a:lnTo>
                  <a:pt x="519901" y="883871"/>
                </a:lnTo>
                <a:lnTo>
                  <a:pt x="521472" y="885216"/>
                </a:lnTo>
                <a:lnTo>
                  <a:pt x="523042" y="886553"/>
                </a:lnTo>
                <a:lnTo>
                  <a:pt x="524613" y="887875"/>
                </a:lnTo>
                <a:lnTo>
                  <a:pt x="526184" y="889196"/>
                </a:lnTo>
                <a:lnTo>
                  <a:pt x="527754" y="890509"/>
                </a:lnTo>
                <a:lnTo>
                  <a:pt x="529325" y="891814"/>
                </a:lnTo>
                <a:lnTo>
                  <a:pt x="530896" y="893103"/>
                </a:lnTo>
                <a:lnTo>
                  <a:pt x="532466" y="894393"/>
                </a:lnTo>
                <a:lnTo>
                  <a:pt x="534037" y="895674"/>
                </a:lnTo>
                <a:lnTo>
                  <a:pt x="535608" y="896947"/>
                </a:lnTo>
                <a:lnTo>
                  <a:pt x="537179" y="898205"/>
                </a:lnTo>
                <a:lnTo>
                  <a:pt x="538750" y="899462"/>
                </a:lnTo>
                <a:lnTo>
                  <a:pt x="540320" y="900711"/>
                </a:lnTo>
                <a:lnTo>
                  <a:pt x="541888" y="901953"/>
                </a:lnTo>
                <a:lnTo>
                  <a:pt x="543463" y="903179"/>
                </a:lnTo>
                <a:lnTo>
                  <a:pt x="545031" y="904404"/>
                </a:lnTo>
                <a:lnTo>
                  <a:pt x="546599" y="905622"/>
                </a:lnTo>
                <a:lnTo>
                  <a:pt x="548175" y="906824"/>
                </a:lnTo>
                <a:lnTo>
                  <a:pt x="549743" y="908025"/>
                </a:lnTo>
                <a:lnTo>
                  <a:pt x="551318" y="909219"/>
                </a:lnTo>
                <a:lnTo>
                  <a:pt x="552886" y="910397"/>
                </a:lnTo>
                <a:lnTo>
                  <a:pt x="554454" y="911575"/>
                </a:lnTo>
                <a:lnTo>
                  <a:pt x="556030" y="912745"/>
                </a:lnTo>
                <a:lnTo>
                  <a:pt x="557598" y="913899"/>
                </a:lnTo>
                <a:lnTo>
                  <a:pt x="559165" y="915053"/>
                </a:lnTo>
                <a:lnTo>
                  <a:pt x="560741" y="916199"/>
                </a:lnTo>
                <a:lnTo>
                  <a:pt x="562309" y="917329"/>
                </a:lnTo>
                <a:lnTo>
                  <a:pt x="563877" y="918459"/>
                </a:lnTo>
                <a:lnTo>
                  <a:pt x="565453" y="919581"/>
                </a:lnTo>
                <a:lnTo>
                  <a:pt x="567020" y="920687"/>
                </a:lnTo>
                <a:lnTo>
                  <a:pt x="568596" y="921793"/>
                </a:lnTo>
                <a:lnTo>
                  <a:pt x="570164" y="922892"/>
                </a:lnTo>
                <a:lnTo>
                  <a:pt x="571732" y="923974"/>
                </a:lnTo>
                <a:lnTo>
                  <a:pt x="573308" y="925056"/>
                </a:lnTo>
                <a:lnTo>
                  <a:pt x="574875" y="926123"/>
                </a:lnTo>
                <a:lnTo>
                  <a:pt x="576443" y="927189"/>
                </a:lnTo>
                <a:lnTo>
                  <a:pt x="578019" y="928248"/>
                </a:lnTo>
                <a:lnTo>
                  <a:pt x="579587" y="929290"/>
                </a:lnTo>
                <a:lnTo>
                  <a:pt x="581155" y="930333"/>
                </a:lnTo>
                <a:lnTo>
                  <a:pt x="582730" y="931359"/>
                </a:lnTo>
                <a:lnTo>
                  <a:pt x="584298" y="932386"/>
                </a:lnTo>
                <a:lnTo>
                  <a:pt x="585874" y="933405"/>
                </a:lnTo>
                <a:lnTo>
                  <a:pt x="587442" y="934407"/>
                </a:lnTo>
                <a:lnTo>
                  <a:pt x="589010" y="935410"/>
                </a:lnTo>
                <a:lnTo>
                  <a:pt x="590585" y="936397"/>
                </a:lnTo>
                <a:lnTo>
                  <a:pt x="592153" y="937384"/>
                </a:lnTo>
                <a:lnTo>
                  <a:pt x="593721" y="938355"/>
                </a:lnTo>
                <a:lnTo>
                  <a:pt x="595297" y="939326"/>
                </a:lnTo>
                <a:lnTo>
                  <a:pt x="596865" y="940289"/>
                </a:lnTo>
                <a:lnTo>
                  <a:pt x="598432" y="941236"/>
                </a:lnTo>
                <a:lnTo>
                  <a:pt x="600008" y="942183"/>
                </a:lnTo>
                <a:lnTo>
                  <a:pt x="601576" y="943114"/>
                </a:lnTo>
                <a:lnTo>
                  <a:pt x="603152" y="944045"/>
                </a:lnTo>
                <a:lnTo>
                  <a:pt x="604720" y="944960"/>
                </a:lnTo>
                <a:lnTo>
                  <a:pt x="606287" y="945876"/>
                </a:lnTo>
                <a:lnTo>
                  <a:pt x="607863" y="946775"/>
                </a:lnTo>
                <a:lnTo>
                  <a:pt x="609431" y="947674"/>
                </a:lnTo>
                <a:lnTo>
                  <a:pt x="610999" y="948558"/>
                </a:lnTo>
                <a:lnTo>
                  <a:pt x="612575" y="949441"/>
                </a:lnTo>
                <a:lnTo>
                  <a:pt x="614142" y="950309"/>
                </a:lnTo>
                <a:lnTo>
                  <a:pt x="615710" y="951176"/>
                </a:lnTo>
                <a:lnTo>
                  <a:pt x="617286" y="952027"/>
                </a:lnTo>
                <a:lnTo>
                  <a:pt x="618854" y="952879"/>
                </a:lnTo>
                <a:lnTo>
                  <a:pt x="620430" y="953715"/>
                </a:lnTo>
                <a:lnTo>
                  <a:pt x="621997" y="954550"/>
                </a:lnTo>
                <a:lnTo>
                  <a:pt x="623565" y="955370"/>
                </a:lnTo>
                <a:lnTo>
                  <a:pt x="625141" y="956190"/>
                </a:lnTo>
                <a:lnTo>
                  <a:pt x="626709" y="956994"/>
                </a:lnTo>
                <a:lnTo>
                  <a:pt x="628277" y="957797"/>
                </a:lnTo>
                <a:lnTo>
                  <a:pt x="629852" y="958585"/>
                </a:lnTo>
                <a:lnTo>
                  <a:pt x="631420" y="959373"/>
                </a:lnTo>
                <a:lnTo>
                  <a:pt x="632988" y="960145"/>
                </a:lnTo>
                <a:lnTo>
                  <a:pt x="634564" y="960909"/>
                </a:lnTo>
                <a:lnTo>
                  <a:pt x="636131" y="961673"/>
                </a:lnTo>
                <a:lnTo>
                  <a:pt x="637707" y="962421"/>
                </a:lnTo>
                <a:lnTo>
                  <a:pt x="639275" y="963169"/>
                </a:lnTo>
                <a:lnTo>
                  <a:pt x="640843" y="963901"/>
                </a:lnTo>
                <a:lnTo>
                  <a:pt x="642419" y="964634"/>
                </a:lnTo>
                <a:lnTo>
                  <a:pt x="643986" y="965350"/>
                </a:lnTo>
                <a:lnTo>
                  <a:pt x="645554" y="966058"/>
                </a:lnTo>
                <a:lnTo>
                  <a:pt x="647130" y="966766"/>
                </a:lnTo>
                <a:lnTo>
                  <a:pt x="648698" y="967459"/>
                </a:lnTo>
                <a:lnTo>
                  <a:pt x="650266" y="968151"/>
                </a:lnTo>
                <a:lnTo>
                  <a:pt x="651841" y="968828"/>
                </a:lnTo>
                <a:lnTo>
                  <a:pt x="653409" y="969496"/>
                </a:lnTo>
                <a:lnTo>
                  <a:pt x="654985" y="970165"/>
                </a:lnTo>
                <a:lnTo>
                  <a:pt x="656553" y="970817"/>
                </a:lnTo>
                <a:lnTo>
                  <a:pt x="658121" y="971462"/>
                </a:lnTo>
                <a:lnTo>
                  <a:pt x="659696" y="972107"/>
                </a:lnTo>
                <a:lnTo>
                  <a:pt x="661264" y="972735"/>
                </a:lnTo>
                <a:lnTo>
                  <a:pt x="662832" y="973364"/>
                </a:lnTo>
                <a:lnTo>
                  <a:pt x="664408" y="973977"/>
                </a:lnTo>
                <a:lnTo>
                  <a:pt x="665976" y="974582"/>
                </a:lnTo>
                <a:lnTo>
                  <a:pt x="667543" y="975186"/>
                </a:lnTo>
                <a:lnTo>
                  <a:pt x="669119" y="975776"/>
                </a:lnTo>
                <a:lnTo>
                  <a:pt x="670687" y="976356"/>
                </a:lnTo>
                <a:lnTo>
                  <a:pt x="672263" y="976937"/>
                </a:lnTo>
                <a:lnTo>
                  <a:pt x="673831" y="977502"/>
                </a:lnTo>
                <a:lnTo>
                  <a:pt x="675398" y="978060"/>
                </a:lnTo>
                <a:lnTo>
                  <a:pt x="676974" y="978617"/>
                </a:lnTo>
                <a:lnTo>
                  <a:pt x="678542" y="979158"/>
                </a:lnTo>
                <a:lnTo>
                  <a:pt x="680110" y="979691"/>
                </a:lnTo>
                <a:lnTo>
                  <a:pt x="681686" y="980216"/>
                </a:lnTo>
                <a:lnTo>
                  <a:pt x="683253" y="980742"/>
                </a:lnTo>
                <a:lnTo>
                  <a:pt x="684821" y="981251"/>
                </a:lnTo>
                <a:lnTo>
                  <a:pt x="686397" y="981752"/>
                </a:lnTo>
                <a:lnTo>
                  <a:pt x="687965" y="982254"/>
                </a:lnTo>
                <a:lnTo>
                  <a:pt x="689533" y="982739"/>
                </a:lnTo>
                <a:lnTo>
                  <a:pt x="691108" y="983217"/>
                </a:lnTo>
                <a:lnTo>
                  <a:pt x="692676" y="983686"/>
                </a:lnTo>
                <a:lnTo>
                  <a:pt x="694252" y="984156"/>
                </a:lnTo>
                <a:lnTo>
                  <a:pt x="695820" y="984609"/>
                </a:lnTo>
                <a:lnTo>
                  <a:pt x="697388" y="985055"/>
                </a:lnTo>
                <a:lnTo>
                  <a:pt x="698963" y="985501"/>
                </a:lnTo>
                <a:lnTo>
                  <a:pt x="700531" y="985930"/>
                </a:lnTo>
                <a:lnTo>
                  <a:pt x="702099" y="986352"/>
                </a:lnTo>
                <a:lnTo>
                  <a:pt x="703675" y="986766"/>
                </a:lnTo>
                <a:lnTo>
                  <a:pt x="705243" y="987172"/>
                </a:lnTo>
                <a:lnTo>
                  <a:pt x="706810" y="987578"/>
                </a:lnTo>
                <a:lnTo>
                  <a:pt x="708386" y="987968"/>
                </a:lnTo>
                <a:lnTo>
                  <a:pt x="709954" y="988350"/>
                </a:lnTo>
                <a:lnTo>
                  <a:pt x="711530" y="988724"/>
                </a:lnTo>
                <a:lnTo>
                  <a:pt x="713098" y="989098"/>
                </a:lnTo>
                <a:lnTo>
                  <a:pt x="714665" y="989456"/>
                </a:lnTo>
                <a:lnTo>
                  <a:pt x="716241" y="989806"/>
                </a:lnTo>
                <a:lnTo>
                  <a:pt x="717809" y="990148"/>
                </a:lnTo>
                <a:lnTo>
                  <a:pt x="719377" y="990483"/>
                </a:lnTo>
                <a:lnTo>
                  <a:pt x="720952" y="990817"/>
                </a:lnTo>
                <a:lnTo>
                  <a:pt x="722520" y="991135"/>
                </a:lnTo>
                <a:lnTo>
                  <a:pt x="724088" y="991446"/>
                </a:lnTo>
                <a:lnTo>
                  <a:pt x="725664" y="991748"/>
                </a:lnTo>
                <a:lnTo>
                  <a:pt x="727232" y="992043"/>
                </a:lnTo>
                <a:lnTo>
                  <a:pt x="728807" y="992329"/>
                </a:lnTo>
                <a:lnTo>
                  <a:pt x="730375" y="992615"/>
                </a:lnTo>
                <a:lnTo>
                  <a:pt x="731943" y="992886"/>
                </a:lnTo>
                <a:lnTo>
                  <a:pt x="733519" y="993149"/>
                </a:lnTo>
                <a:lnTo>
                  <a:pt x="735087" y="993403"/>
                </a:lnTo>
                <a:lnTo>
                  <a:pt x="736654" y="993650"/>
                </a:lnTo>
                <a:lnTo>
                  <a:pt x="738230" y="993889"/>
                </a:lnTo>
                <a:lnTo>
                  <a:pt x="739798" y="994120"/>
                </a:lnTo>
                <a:lnTo>
                  <a:pt x="741366" y="994350"/>
                </a:lnTo>
                <a:lnTo>
                  <a:pt x="742942" y="994565"/>
                </a:lnTo>
                <a:lnTo>
                  <a:pt x="744509" y="994772"/>
                </a:lnTo>
                <a:lnTo>
                  <a:pt x="746085" y="994971"/>
                </a:lnTo>
                <a:lnTo>
                  <a:pt x="747653" y="995162"/>
                </a:lnTo>
                <a:lnTo>
                  <a:pt x="749221" y="995345"/>
                </a:lnTo>
                <a:lnTo>
                  <a:pt x="750797" y="995520"/>
                </a:lnTo>
                <a:lnTo>
                  <a:pt x="752364" y="995687"/>
                </a:lnTo>
                <a:lnTo>
                  <a:pt x="753932" y="995847"/>
                </a:lnTo>
                <a:lnTo>
                  <a:pt x="755508" y="996006"/>
                </a:lnTo>
                <a:lnTo>
                  <a:pt x="757076" y="996149"/>
                </a:lnTo>
                <a:lnTo>
                  <a:pt x="758644" y="996284"/>
                </a:lnTo>
                <a:lnTo>
                  <a:pt x="760219" y="996412"/>
                </a:lnTo>
                <a:lnTo>
                  <a:pt x="761787" y="996531"/>
                </a:lnTo>
                <a:lnTo>
                  <a:pt x="763363" y="996643"/>
                </a:lnTo>
                <a:lnTo>
                  <a:pt x="764931" y="996746"/>
                </a:lnTo>
                <a:lnTo>
                  <a:pt x="766499" y="996841"/>
                </a:lnTo>
                <a:lnTo>
                  <a:pt x="768074" y="996929"/>
                </a:lnTo>
                <a:lnTo>
                  <a:pt x="769642" y="997009"/>
                </a:lnTo>
                <a:lnTo>
                  <a:pt x="771210" y="997080"/>
                </a:lnTo>
                <a:lnTo>
                  <a:pt x="772786" y="997144"/>
                </a:lnTo>
                <a:lnTo>
                  <a:pt x="774354" y="997200"/>
                </a:lnTo>
                <a:lnTo>
                  <a:pt x="775921" y="997247"/>
                </a:lnTo>
                <a:lnTo>
                  <a:pt x="777497" y="997287"/>
                </a:lnTo>
                <a:lnTo>
                  <a:pt x="779065" y="997319"/>
                </a:lnTo>
                <a:lnTo>
                  <a:pt x="780641" y="997343"/>
                </a:lnTo>
                <a:lnTo>
                  <a:pt x="782209" y="997359"/>
                </a:lnTo>
                <a:lnTo>
                  <a:pt x="783776" y="997367"/>
                </a:lnTo>
                <a:lnTo>
                  <a:pt x="785352" y="997367"/>
                </a:lnTo>
                <a:lnTo>
                  <a:pt x="786920" y="997359"/>
                </a:lnTo>
                <a:lnTo>
                  <a:pt x="788488" y="997343"/>
                </a:lnTo>
                <a:lnTo>
                  <a:pt x="790064" y="997319"/>
                </a:lnTo>
                <a:lnTo>
                  <a:pt x="791631" y="997287"/>
                </a:lnTo>
                <a:lnTo>
                  <a:pt x="793199" y="997247"/>
                </a:lnTo>
                <a:lnTo>
                  <a:pt x="794775" y="997200"/>
                </a:lnTo>
                <a:lnTo>
                  <a:pt x="796343" y="997144"/>
                </a:lnTo>
                <a:lnTo>
                  <a:pt x="797919" y="997080"/>
                </a:lnTo>
                <a:lnTo>
                  <a:pt x="799486" y="997009"/>
                </a:lnTo>
                <a:lnTo>
                  <a:pt x="801054" y="996929"/>
                </a:lnTo>
                <a:lnTo>
                  <a:pt x="802630" y="996841"/>
                </a:lnTo>
                <a:lnTo>
                  <a:pt x="804198" y="996746"/>
                </a:lnTo>
                <a:lnTo>
                  <a:pt x="805766" y="996643"/>
                </a:lnTo>
                <a:lnTo>
                  <a:pt x="807341" y="996531"/>
                </a:lnTo>
                <a:lnTo>
                  <a:pt x="808909" y="996412"/>
                </a:lnTo>
                <a:lnTo>
                  <a:pt x="810477" y="996284"/>
                </a:lnTo>
                <a:lnTo>
                  <a:pt x="812053" y="996149"/>
                </a:lnTo>
                <a:lnTo>
                  <a:pt x="813621" y="996006"/>
                </a:lnTo>
                <a:lnTo>
                  <a:pt x="815196" y="995847"/>
                </a:lnTo>
                <a:lnTo>
                  <a:pt x="816764" y="995687"/>
                </a:lnTo>
                <a:lnTo>
                  <a:pt x="818332" y="995520"/>
                </a:lnTo>
                <a:lnTo>
                  <a:pt x="819908" y="995345"/>
                </a:lnTo>
                <a:lnTo>
                  <a:pt x="821476" y="995162"/>
                </a:lnTo>
                <a:lnTo>
                  <a:pt x="823043" y="994971"/>
                </a:lnTo>
                <a:lnTo>
                  <a:pt x="824619" y="994772"/>
                </a:lnTo>
                <a:lnTo>
                  <a:pt x="826187" y="994565"/>
                </a:lnTo>
                <a:lnTo>
                  <a:pt x="827755" y="994350"/>
                </a:lnTo>
                <a:lnTo>
                  <a:pt x="829331" y="994120"/>
                </a:lnTo>
                <a:lnTo>
                  <a:pt x="830898" y="993889"/>
                </a:lnTo>
                <a:lnTo>
                  <a:pt x="832474" y="993650"/>
                </a:lnTo>
                <a:lnTo>
                  <a:pt x="834042" y="993403"/>
                </a:lnTo>
                <a:lnTo>
                  <a:pt x="835610" y="993149"/>
                </a:lnTo>
                <a:lnTo>
                  <a:pt x="837185" y="992886"/>
                </a:lnTo>
                <a:lnTo>
                  <a:pt x="838753" y="992615"/>
                </a:lnTo>
                <a:lnTo>
                  <a:pt x="840321" y="992329"/>
                </a:lnTo>
                <a:lnTo>
                  <a:pt x="841897" y="992043"/>
                </a:lnTo>
                <a:lnTo>
                  <a:pt x="843465" y="991748"/>
                </a:lnTo>
                <a:lnTo>
                  <a:pt x="845033" y="991446"/>
                </a:lnTo>
                <a:lnTo>
                  <a:pt x="846608" y="991135"/>
                </a:lnTo>
                <a:lnTo>
                  <a:pt x="848176" y="990817"/>
                </a:lnTo>
                <a:lnTo>
                  <a:pt x="849744" y="990483"/>
                </a:lnTo>
                <a:lnTo>
                  <a:pt x="851320" y="990148"/>
                </a:lnTo>
                <a:lnTo>
                  <a:pt x="852887" y="989806"/>
                </a:lnTo>
                <a:lnTo>
                  <a:pt x="854463" y="989456"/>
                </a:lnTo>
                <a:lnTo>
                  <a:pt x="856031" y="989098"/>
                </a:lnTo>
                <a:lnTo>
                  <a:pt x="857599" y="988724"/>
                </a:lnTo>
                <a:lnTo>
                  <a:pt x="859175" y="988350"/>
                </a:lnTo>
                <a:lnTo>
                  <a:pt x="860742" y="987968"/>
                </a:lnTo>
                <a:lnTo>
                  <a:pt x="862310" y="987578"/>
                </a:lnTo>
                <a:lnTo>
                  <a:pt x="863886" y="987172"/>
                </a:lnTo>
                <a:lnTo>
                  <a:pt x="865454" y="986766"/>
                </a:lnTo>
                <a:lnTo>
                  <a:pt x="867022" y="986352"/>
                </a:lnTo>
                <a:lnTo>
                  <a:pt x="868597" y="985930"/>
                </a:lnTo>
                <a:lnTo>
                  <a:pt x="870165" y="985501"/>
                </a:lnTo>
                <a:lnTo>
                  <a:pt x="871741" y="985055"/>
                </a:lnTo>
                <a:lnTo>
                  <a:pt x="873309" y="984609"/>
                </a:lnTo>
                <a:lnTo>
                  <a:pt x="874877" y="984156"/>
                </a:lnTo>
                <a:lnTo>
                  <a:pt x="876452" y="983686"/>
                </a:lnTo>
                <a:lnTo>
                  <a:pt x="878020" y="983217"/>
                </a:lnTo>
                <a:lnTo>
                  <a:pt x="879588" y="982739"/>
                </a:lnTo>
                <a:lnTo>
                  <a:pt x="881164" y="982254"/>
                </a:lnTo>
                <a:lnTo>
                  <a:pt x="882732" y="981752"/>
                </a:lnTo>
                <a:lnTo>
                  <a:pt x="884299" y="981251"/>
                </a:lnTo>
                <a:lnTo>
                  <a:pt x="885875" y="980742"/>
                </a:lnTo>
                <a:lnTo>
                  <a:pt x="887443" y="980216"/>
                </a:lnTo>
                <a:lnTo>
                  <a:pt x="889019" y="979691"/>
                </a:lnTo>
                <a:lnTo>
                  <a:pt x="890587" y="979158"/>
                </a:lnTo>
                <a:lnTo>
                  <a:pt x="892154" y="978617"/>
                </a:lnTo>
                <a:lnTo>
                  <a:pt x="893730" y="978060"/>
                </a:lnTo>
                <a:lnTo>
                  <a:pt x="895298" y="977502"/>
                </a:lnTo>
                <a:lnTo>
                  <a:pt x="896866" y="976937"/>
                </a:lnTo>
                <a:lnTo>
                  <a:pt x="898442" y="976356"/>
                </a:lnTo>
                <a:lnTo>
                  <a:pt x="900009" y="975776"/>
                </a:lnTo>
                <a:lnTo>
                  <a:pt x="901577" y="975186"/>
                </a:lnTo>
                <a:lnTo>
                  <a:pt x="903153" y="974582"/>
                </a:lnTo>
                <a:lnTo>
                  <a:pt x="904721" y="973977"/>
                </a:lnTo>
                <a:lnTo>
                  <a:pt x="906297" y="973364"/>
                </a:lnTo>
                <a:lnTo>
                  <a:pt x="907864" y="972735"/>
                </a:lnTo>
                <a:lnTo>
                  <a:pt x="909432" y="972107"/>
                </a:lnTo>
                <a:lnTo>
                  <a:pt x="911008" y="971462"/>
                </a:lnTo>
                <a:lnTo>
                  <a:pt x="912576" y="970817"/>
                </a:lnTo>
                <a:lnTo>
                  <a:pt x="914144" y="970165"/>
                </a:lnTo>
                <a:lnTo>
                  <a:pt x="915719" y="969496"/>
                </a:lnTo>
                <a:lnTo>
                  <a:pt x="917287" y="968828"/>
                </a:lnTo>
                <a:lnTo>
                  <a:pt x="918855" y="968151"/>
                </a:lnTo>
                <a:lnTo>
                  <a:pt x="920431" y="967459"/>
                </a:lnTo>
                <a:lnTo>
                  <a:pt x="921999" y="966766"/>
                </a:lnTo>
                <a:lnTo>
                  <a:pt x="923574" y="966058"/>
                </a:lnTo>
                <a:lnTo>
                  <a:pt x="925142" y="965350"/>
                </a:lnTo>
                <a:lnTo>
                  <a:pt x="926710" y="964634"/>
                </a:lnTo>
                <a:lnTo>
                  <a:pt x="928286" y="963901"/>
                </a:lnTo>
                <a:lnTo>
                  <a:pt x="929853" y="963169"/>
                </a:lnTo>
                <a:lnTo>
                  <a:pt x="931421" y="962421"/>
                </a:lnTo>
                <a:lnTo>
                  <a:pt x="932997" y="961673"/>
                </a:lnTo>
                <a:lnTo>
                  <a:pt x="934565" y="960909"/>
                </a:lnTo>
                <a:lnTo>
                  <a:pt x="936133" y="960145"/>
                </a:lnTo>
                <a:lnTo>
                  <a:pt x="937708" y="959373"/>
                </a:lnTo>
                <a:lnTo>
                  <a:pt x="939276" y="958585"/>
                </a:lnTo>
                <a:lnTo>
                  <a:pt x="940852" y="957797"/>
                </a:lnTo>
                <a:lnTo>
                  <a:pt x="942420" y="956994"/>
                </a:lnTo>
                <a:lnTo>
                  <a:pt x="943988" y="956190"/>
                </a:lnTo>
                <a:lnTo>
                  <a:pt x="945563" y="955370"/>
                </a:lnTo>
                <a:lnTo>
                  <a:pt x="947131" y="954550"/>
                </a:lnTo>
                <a:lnTo>
                  <a:pt x="948699" y="953715"/>
                </a:lnTo>
                <a:lnTo>
                  <a:pt x="950275" y="952879"/>
                </a:lnTo>
                <a:lnTo>
                  <a:pt x="951843" y="952027"/>
                </a:lnTo>
                <a:lnTo>
                  <a:pt x="953410" y="951176"/>
                </a:lnTo>
                <a:lnTo>
                  <a:pt x="954986" y="950309"/>
                </a:lnTo>
                <a:lnTo>
                  <a:pt x="956554" y="949441"/>
                </a:lnTo>
                <a:lnTo>
                  <a:pt x="958130" y="948558"/>
                </a:lnTo>
                <a:lnTo>
                  <a:pt x="959698" y="947674"/>
                </a:lnTo>
                <a:lnTo>
                  <a:pt x="961266" y="946775"/>
                </a:lnTo>
                <a:lnTo>
                  <a:pt x="962841" y="945876"/>
                </a:lnTo>
                <a:lnTo>
                  <a:pt x="964409" y="944960"/>
                </a:lnTo>
                <a:lnTo>
                  <a:pt x="965977" y="944045"/>
                </a:lnTo>
                <a:lnTo>
                  <a:pt x="967553" y="943114"/>
                </a:lnTo>
                <a:lnTo>
                  <a:pt x="969120" y="942183"/>
                </a:lnTo>
                <a:lnTo>
                  <a:pt x="970688" y="941236"/>
                </a:lnTo>
                <a:lnTo>
                  <a:pt x="972264" y="940289"/>
                </a:lnTo>
                <a:lnTo>
                  <a:pt x="973832" y="939326"/>
                </a:lnTo>
                <a:lnTo>
                  <a:pt x="975408" y="938355"/>
                </a:lnTo>
                <a:lnTo>
                  <a:pt x="976975" y="937384"/>
                </a:lnTo>
                <a:lnTo>
                  <a:pt x="978543" y="936397"/>
                </a:lnTo>
                <a:lnTo>
                  <a:pt x="980119" y="935410"/>
                </a:lnTo>
                <a:lnTo>
                  <a:pt x="981687" y="934407"/>
                </a:lnTo>
                <a:lnTo>
                  <a:pt x="983255" y="933405"/>
                </a:lnTo>
                <a:lnTo>
                  <a:pt x="984830" y="932386"/>
                </a:lnTo>
                <a:lnTo>
                  <a:pt x="986398" y="931359"/>
                </a:lnTo>
                <a:lnTo>
                  <a:pt x="987966" y="930333"/>
                </a:lnTo>
                <a:lnTo>
                  <a:pt x="989542" y="929290"/>
                </a:lnTo>
                <a:lnTo>
                  <a:pt x="991110" y="928248"/>
                </a:lnTo>
                <a:lnTo>
                  <a:pt x="992685" y="927189"/>
                </a:lnTo>
                <a:lnTo>
                  <a:pt x="994253" y="926123"/>
                </a:lnTo>
                <a:lnTo>
                  <a:pt x="995821" y="925056"/>
                </a:lnTo>
                <a:lnTo>
                  <a:pt x="997397" y="923974"/>
                </a:lnTo>
                <a:lnTo>
                  <a:pt x="998965" y="922892"/>
                </a:lnTo>
                <a:lnTo>
                  <a:pt x="1000532" y="921793"/>
                </a:lnTo>
                <a:lnTo>
                  <a:pt x="1002108" y="920687"/>
                </a:lnTo>
                <a:lnTo>
                  <a:pt x="1003676" y="919581"/>
                </a:lnTo>
                <a:lnTo>
                  <a:pt x="1005244" y="918459"/>
                </a:lnTo>
                <a:lnTo>
                  <a:pt x="1006820" y="917329"/>
                </a:lnTo>
                <a:lnTo>
                  <a:pt x="1008387" y="916199"/>
                </a:lnTo>
                <a:lnTo>
                  <a:pt x="1009955" y="915053"/>
                </a:lnTo>
                <a:lnTo>
                  <a:pt x="1011531" y="913899"/>
                </a:lnTo>
                <a:lnTo>
                  <a:pt x="1013099" y="912745"/>
                </a:lnTo>
                <a:lnTo>
                  <a:pt x="1014675" y="911575"/>
                </a:lnTo>
                <a:lnTo>
                  <a:pt x="1016242" y="910397"/>
                </a:lnTo>
                <a:lnTo>
                  <a:pt x="1017810" y="909219"/>
                </a:lnTo>
                <a:lnTo>
                  <a:pt x="1019386" y="908025"/>
                </a:lnTo>
                <a:lnTo>
                  <a:pt x="1020954" y="906824"/>
                </a:lnTo>
                <a:lnTo>
                  <a:pt x="1022522" y="905622"/>
                </a:lnTo>
                <a:lnTo>
                  <a:pt x="1024097" y="904404"/>
                </a:lnTo>
                <a:lnTo>
                  <a:pt x="1025665" y="903179"/>
                </a:lnTo>
                <a:lnTo>
                  <a:pt x="1027233" y="901953"/>
                </a:lnTo>
                <a:lnTo>
                  <a:pt x="1028809" y="900711"/>
                </a:lnTo>
                <a:lnTo>
                  <a:pt x="1030377" y="899462"/>
                </a:lnTo>
                <a:lnTo>
                  <a:pt x="1031952" y="898205"/>
                </a:lnTo>
                <a:lnTo>
                  <a:pt x="1033520" y="896947"/>
                </a:lnTo>
                <a:lnTo>
                  <a:pt x="1035088" y="895674"/>
                </a:lnTo>
                <a:lnTo>
                  <a:pt x="1036664" y="894393"/>
                </a:lnTo>
                <a:lnTo>
                  <a:pt x="1038232" y="893103"/>
                </a:lnTo>
                <a:lnTo>
                  <a:pt x="1039799" y="891814"/>
                </a:lnTo>
                <a:lnTo>
                  <a:pt x="1041375" y="890509"/>
                </a:lnTo>
                <a:lnTo>
                  <a:pt x="1042943" y="889196"/>
                </a:lnTo>
                <a:lnTo>
                  <a:pt x="1044511" y="887875"/>
                </a:lnTo>
                <a:lnTo>
                  <a:pt x="1046087" y="886553"/>
                </a:lnTo>
                <a:lnTo>
                  <a:pt x="1047654" y="885216"/>
                </a:lnTo>
                <a:lnTo>
                  <a:pt x="1049230" y="883871"/>
                </a:lnTo>
                <a:lnTo>
                  <a:pt x="1050798" y="882518"/>
                </a:lnTo>
                <a:lnTo>
                  <a:pt x="1052366" y="881166"/>
                </a:lnTo>
                <a:lnTo>
                  <a:pt x="1053942" y="879797"/>
                </a:lnTo>
                <a:lnTo>
                  <a:pt x="1055509" y="878420"/>
                </a:lnTo>
                <a:lnTo>
                  <a:pt x="1057077" y="877035"/>
                </a:lnTo>
                <a:lnTo>
                  <a:pt x="1058653" y="875642"/>
                </a:lnTo>
                <a:lnTo>
                  <a:pt x="1060221" y="874250"/>
                </a:lnTo>
                <a:lnTo>
                  <a:pt x="1061789" y="872841"/>
                </a:lnTo>
                <a:lnTo>
                  <a:pt x="1063364" y="871424"/>
                </a:lnTo>
                <a:lnTo>
                  <a:pt x="1064932" y="870000"/>
                </a:lnTo>
                <a:lnTo>
                  <a:pt x="1066508" y="868567"/>
                </a:lnTo>
                <a:lnTo>
                  <a:pt x="1068076" y="867135"/>
                </a:lnTo>
                <a:lnTo>
                  <a:pt x="1069643" y="865686"/>
                </a:lnTo>
                <a:lnTo>
                  <a:pt x="1071219" y="864230"/>
                </a:lnTo>
                <a:lnTo>
                  <a:pt x="1072787" y="862766"/>
                </a:lnTo>
                <a:lnTo>
                  <a:pt x="1074355" y="861293"/>
                </a:lnTo>
                <a:lnTo>
                  <a:pt x="1075931" y="859813"/>
                </a:lnTo>
                <a:lnTo>
                  <a:pt x="1077498" y="858333"/>
                </a:lnTo>
                <a:lnTo>
                  <a:pt x="1079066" y="856837"/>
                </a:lnTo>
                <a:lnTo>
                  <a:pt x="1080642" y="855332"/>
                </a:lnTo>
                <a:lnTo>
                  <a:pt x="1082210" y="853820"/>
                </a:lnTo>
                <a:lnTo>
                  <a:pt x="1083786" y="852300"/>
                </a:lnTo>
                <a:lnTo>
                  <a:pt x="1085353" y="850772"/>
                </a:lnTo>
                <a:lnTo>
                  <a:pt x="1086921" y="849236"/>
                </a:lnTo>
                <a:lnTo>
                  <a:pt x="1088497" y="847692"/>
                </a:lnTo>
                <a:lnTo>
                  <a:pt x="1090065" y="846148"/>
                </a:lnTo>
                <a:lnTo>
                  <a:pt x="1091633" y="844589"/>
                </a:lnTo>
                <a:lnTo>
                  <a:pt x="1093208" y="843021"/>
                </a:lnTo>
                <a:lnTo>
                  <a:pt x="1094776" y="841445"/>
                </a:lnTo>
                <a:lnTo>
                  <a:pt x="1096344" y="839861"/>
                </a:lnTo>
                <a:lnTo>
                  <a:pt x="1097920" y="838270"/>
                </a:lnTo>
                <a:lnTo>
                  <a:pt x="1099488" y="836670"/>
                </a:lnTo>
                <a:lnTo>
                  <a:pt x="1101063" y="835062"/>
                </a:lnTo>
                <a:lnTo>
                  <a:pt x="1102631" y="833447"/>
                </a:lnTo>
                <a:lnTo>
                  <a:pt x="1104199" y="831823"/>
                </a:lnTo>
                <a:lnTo>
                  <a:pt x="1105775" y="830192"/>
                </a:lnTo>
                <a:lnTo>
                  <a:pt x="1107343" y="828552"/>
                </a:lnTo>
                <a:lnTo>
                  <a:pt x="1108910" y="826913"/>
                </a:lnTo>
                <a:lnTo>
                  <a:pt x="1110486" y="825258"/>
                </a:lnTo>
                <a:lnTo>
                  <a:pt x="1112054" y="823594"/>
                </a:lnTo>
                <a:lnTo>
                  <a:pt x="1113622" y="821923"/>
                </a:lnTo>
                <a:lnTo>
                  <a:pt x="1115198" y="820244"/>
                </a:lnTo>
                <a:lnTo>
                  <a:pt x="1116765" y="818557"/>
                </a:lnTo>
                <a:lnTo>
                  <a:pt x="1118341" y="816861"/>
                </a:lnTo>
                <a:lnTo>
                  <a:pt x="1119909" y="815158"/>
                </a:lnTo>
                <a:lnTo>
                  <a:pt x="1121477" y="813447"/>
                </a:lnTo>
                <a:lnTo>
                  <a:pt x="1123053" y="811728"/>
                </a:lnTo>
                <a:lnTo>
                  <a:pt x="1124620" y="810001"/>
                </a:lnTo>
                <a:lnTo>
                  <a:pt x="1126188" y="808266"/>
                </a:lnTo>
                <a:lnTo>
                  <a:pt x="1127764" y="806523"/>
                </a:lnTo>
                <a:lnTo>
                  <a:pt x="1129332" y="804773"/>
                </a:lnTo>
                <a:lnTo>
                  <a:pt x="1130900" y="803014"/>
                </a:lnTo>
                <a:lnTo>
                  <a:pt x="1132475" y="801247"/>
                </a:lnTo>
                <a:lnTo>
                  <a:pt x="1134043" y="799472"/>
                </a:lnTo>
                <a:lnTo>
                  <a:pt x="1135619" y="797690"/>
                </a:lnTo>
                <a:lnTo>
                  <a:pt x="1137187" y="795899"/>
                </a:lnTo>
                <a:lnTo>
                  <a:pt x="1138755" y="794100"/>
                </a:lnTo>
                <a:lnTo>
                  <a:pt x="1140330" y="792294"/>
                </a:lnTo>
                <a:lnTo>
                  <a:pt x="1141898" y="790479"/>
                </a:lnTo>
                <a:lnTo>
                  <a:pt x="1143466" y="788657"/>
                </a:lnTo>
                <a:lnTo>
                  <a:pt x="1145042" y="786826"/>
                </a:lnTo>
                <a:lnTo>
                  <a:pt x="1146610" y="784980"/>
                </a:lnTo>
                <a:lnTo>
                  <a:pt x="1148177" y="783134"/>
                </a:lnTo>
                <a:lnTo>
                  <a:pt x="1149753" y="781279"/>
                </a:lnTo>
                <a:lnTo>
                  <a:pt x="1151321" y="779417"/>
                </a:lnTo>
                <a:lnTo>
                  <a:pt x="1152897" y="777547"/>
                </a:lnTo>
                <a:lnTo>
                  <a:pt x="1154464" y="775668"/>
                </a:lnTo>
                <a:lnTo>
                  <a:pt x="1156032" y="773782"/>
                </a:lnTo>
                <a:lnTo>
                  <a:pt x="1157608" y="771888"/>
                </a:lnTo>
                <a:lnTo>
                  <a:pt x="1159176" y="769986"/>
                </a:lnTo>
                <a:lnTo>
                  <a:pt x="1160744" y="768076"/>
                </a:lnTo>
                <a:lnTo>
                  <a:pt x="1162319" y="766158"/>
                </a:lnTo>
                <a:lnTo>
                  <a:pt x="1163887" y="764232"/>
                </a:lnTo>
                <a:lnTo>
                  <a:pt x="1165455" y="762290"/>
                </a:lnTo>
                <a:lnTo>
                  <a:pt x="1167031" y="760349"/>
                </a:lnTo>
                <a:lnTo>
                  <a:pt x="1168599" y="758399"/>
                </a:lnTo>
                <a:lnTo>
                  <a:pt x="1170167" y="756441"/>
                </a:lnTo>
                <a:lnTo>
                  <a:pt x="1171742" y="754475"/>
                </a:lnTo>
                <a:lnTo>
                  <a:pt x="1173310" y="752501"/>
                </a:lnTo>
                <a:lnTo>
                  <a:pt x="1174886" y="750520"/>
                </a:lnTo>
                <a:lnTo>
                  <a:pt x="1176454" y="748530"/>
                </a:lnTo>
                <a:lnTo>
                  <a:pt x="1178022" y="746525"/>
                </a:lnTo>
                <a:lnTo>
                  <a:pt x="1179597" y="744519"/>
                </a:lnTo>
                <a:lnTo>
                  <a:pt x="1181165" y="742506"/>
                </a:lnTo>
                <a:lnTo>
                  <a:pt x="1182733" y="740484"/>
                </a:lnTo>
                <a:lnTo>
                  <a:pt x="1184309" y="738455"/>
                </a:lnTo>
                <a:lnTo>
                  <a:pt x="1185877" y="736417"/>
                </a:lnTo>
                <a:lnTo>
                  <a:pt x="1187444" y="734364"/>
                </a:lnTo>
                <a:lnTo>
                  <a:pt x="1189020" y="732311"/>
                </a:lnTo>
                <a:lnTo>
                  <a:pt x="1190588" y="730250"/>
                </a:lnTo>
                <a:lnTo>
                  <a:pt x="1192164" y="728180"/>
                </a:lnTo>
                <a:lnTo>
                  <a:pt x="1193731" y="726101"/>
                </a:lnTo>
                <a:lnTo>
                  <a:pt x="1195299" y="724014"/>
                </a:lnTo>
                <a:lnTo>
                  <a:pt x="1196875" y="721920"/>
                </a:lnTo>
                <a:lnTo>
                  <a:pt x="1198443" y="719817"/>
                </a:lnTo>
                <a:lnTo>
                  <a:pt x="1200011" y="717706"/>
                </a:lnTo>
                <a:lnTo>
                  <a:pt x="1201586" y="715587"/>
                </a:lnTo>
                <a:lnTo>
                  <a:pt x="1203154" y="713461"/>
                </a:lnTo>
                <a:lnTo>
                  <a:pt x="1204722" y="711326"/>
                </a:lnTo>
                <a:lnTo>
                  <a:pt x="1206298" y="709184"/>
                </a:lnTo>
                <a:lnTo>
                  <a:pt x="1207866" y="707033"/>
                </a:lnTo>
                <a:lnTo>
                  <a:pt x="1209441" y="704874"/>
                </a:lnTo>
                <a:lnTo>
                  <a:pt x="1211009" y="702708"/>
                </a:lnTo>
                <a:lnTo>
                  <a:pt x="1212577" y="700533"/>
                </a:lnTo>
                <a:lnTo>
                  <a:pt x="1214153" y="698351"/>
                </a:lnTo>
                <a:lnTo>
                  <a:pt x="1215721" y="696160"/>
                </a:lnTo>
                <a:lnTo>
                  <a:pt x="1217288" y="693961"/>
                </a:lnTo>
                <a:lnTo>
                  <a:pt x="1218864" y="691755"/>
                </a:lnTo>
                <a:lnTo>
                  <a:pt x="1220432" y="689540"/>
                </a:lnTo>
                <a:lnTo>
                  <a:pt x="1222000" y="687317"/>
                </a:lnTo>
                <a:lnTo>
                  <a:pt x="1223576" y="685086"/>
                </a:lnTo>
                <a:lnTo>
                  <a:pt x="1225143" y="682848"/>
                </a:lnTo>
                <a:lnTo>
                  <a:pt x="1226719" y="680602"/>
                </a:lnTo>
                <a:lnTo>
                  <a:pt x="1228287" y="678347"/>
                </a:lnTo>
                <a:lnTo>
                  <a:pt x="1229855" y="676085"/>
                </a:lnTo>
                <a:lnTo>
                  <a:pt x="1231431" y="673814"/>
                </a:lnTo>
                <a:lnTo>
                  <a:pt x="1232998" y="671536"/>
                </a:lnTo>
                <a:lnTo>
                  <a:pt x="1234566" y="669249"/>
                </a:lnTo>
                <a:lnTo>
                  <a:pt x="1236142" y="666954"/>
                </a:lnTo>
                <a:lnTo>
                  <a:pt x="1237710" y="664652"/>
                </a:lnTo>
                <a:lnTo>
                  <a:pt x="1239278" y="662341"/>
                </a:lnTo>
                <a:lnTo>
                  <a:pt x="1240853" y="660023"/>
                </a:lnTo>
                <a:lnTo>
                  <a:pt x="1242421" y="657696"/>
                </a:lnTo>
                <a:lnTo>
                  <a:pt x="1243997" y="655362"/>
                </a:lnTo>
                <a:lnTo>
                  <a:pt x="1245565" y="653019"/>
                </a:lnTo>
                <a:lnTo>
                  <a:pt x="1247133" y="650669"/>
                </a:lnTo>
                <a:lnTo>
                  <a:pt x="1248708" y="648310"/>
                </a:lnTo>
                <a:lnTo>
                  <a:pt x="1250276" y="645944"/>
                </a:lnTo>
                <a:lnTo>
                  <a:pt x="1251844" y="643569"/>
                </a:lnTo>
                <a:lnTo>
                  <a:pt x="1253420" y="641187"/>
                </a:lnTo>
                <a:lnTo>
                  <a:pt x="1254988" y="638796"/>
                </a:lnTo>
                <a:lnTo>
                  <a:pt x="1256555" y="636397"/>
                </a:lnTo>
                <a:lnTo>
                  <a:pt x="1258131" y="633991"/>
                </a:lnTo>
                <a:lnTo>
                  <a:pt x="1259699" y="631576"/>
                </a:lnTo>
                <a:lnTo>
                  <a:pt x="1261275" y="629154"/>
                </a:lnTo>
                <a:lnTo>
                  <a:pt x="1262843" y="626724"/>
                </a:lnTo>
                <a:lnTo>
                  <a:pt x="1264410" y="624286"/>
                </a:lnTo>
                <a:lnTo>
                  <a:pt x="1265986" y="621839"/>
                </a:lnTo>
                <a:lnTo>
                  <a:pt x="1267554" y="619384"/>
                </a:lnTo>
                <a:lnTo>
                  <a:pt x="1269122" y="616922"/>
                </a:lnTo>
                <a:lnTo>
                  <a:pt x="1270698" y="614451"/>
                </a:lnTo>
                <a:lnTo>
                  <a:pt x="1272265" y="611973"/>
                </a:lnTo>
                <a:lnTo>
                  <a:pt x="1273833" y="609487"/>
                </a:lnTo>
                <a:lnTo>
                  <a:pt x="1275409" y="606992"/>
                </a:lnTo>
                <a:lnTo>
                  <a:pt x="1276977" y="604490"/>
                </a:lnTo>
                <a:lnTo>
                  <a:pt x="1278552" y="601980"/>
                </a:lnTo>
                <a:lnTo>
                  <a:pt x="1280120" y="599461"/>
                </a:lnTo>
                <a:lnTo>
                  <a:pt x="1281688" y="596935"/>
                </a:lnTo>
                <a:lnTo>
                  <a:pt x="1283264" y="594400"/>
                </a:lnTo>
                <a:lnTo>
                  <a:pt x="1284832" y="591858"/>
                </a:lnTo>
                <a:lnTo>
                  <a:pt x="1286399" y="589307"/>
                </a:lnTo>
                <a:lnTo>
                  <a:pt x="1287975" y="586749"/>
                </a:lnTo>
                <a:lnTo>
                  <a:pt x="1289543" y="584183"/>
                </a:lnTo>
                <a:lnTo>
                  <a:pt x="1291111" y="581608"/>
                </a:lnTo>
                <a:lnTo>
                  <a:pt x="1292687" y="579026"/>
                </a:lnTo>
                <a:lnTo>
                  <a:pt x="1294254" y="576435"/>
                </a:lnTo>
                <a:lnTo>
                  <a:pt x="1295830" y="573837"/>
                </a:lnTo>
                <a:lnTo>
                  <a:pt x="1297398" y="571231"/>
                </a:lnTo>
                <a:lnTo>
                  <a:pt x="1298966" y="568616"/>
                </a:lnTo>
                <a:lnTo>
                  <a:pt x="1300542" y="565994"/>
                </a:lnTo>
                <a:lnTo>
                  <a:pt x="1302109" y="563364"/>
                </a:lnTo>
                <a:lnTo>
                  <a:pt x="1303677" y="560725"/>
                </a:lnTo>
                <a:lnTo>
                  <a:pt x="1305253" y="558079"/>
                </a:lnTo>
                <a:lnTo>
                  <a:pt x="1306821" y="555425"/>
                </a:lnTo>
                <a:lnTo>
                  <a:pt x="1308389" y="552762"/>
                </a:lnTo>
                <a:lnTo>
                  <a:pt x="1309964" y="550092"/>
                </a:lnTo>
                <a:lnTo>
                  <a:pt x="1311532" y="547414"/>
                </a:lnTo>
                <a:lnTo>
                  <a:pt x="1313108" y="544727"/>
                </a:lnTo>
                <a:lnTo>
                  <a:pt x="1314676" y="542033"/>
                </a:lnTo>
                <a:lnTo>
                  <a:pt x="1316244" y="539331"/>
                </a:lnTo>
                <a:lnTo>
                  <a:pt x="1317819" y="536621"/>
                </a:lnTo>
                <a:lnTo>
                  <a:pt x="1319387" y="533902"/>
                </a:lnTo>
                <a:lnTo>
                  <a:pt x="1320955" y="531176"/>
                </a:lnTo>
                <a:lnTo>
                  <a:pt x="1322531" y="528442"/>
                </a:lnTo>
                <a:lnTo>
                  <a:pt x="1324099" y="525700"/>
                </a:lnTo>
                <a:lnTo>
                  <a:pt x="1325666" y="522949"/>
                </a:lnTo>
                <a:lnTo>
                  <a:pt x="1327242" y="520191"/>
                </a:lnTo>
                <a:lnTo>
                  <a:pt x="1328810" y="517424"/>
                </a:lnTo>
                <a:lnTo>
                  <a:pt x="1330378" y="514651"/>
                </a:lnTo>
                <a:lnTo>
                  <a:pt x="1331954" y="511869"/>
                </a:lnTo>
                <a:lnTo>
                  <a:pt x="1333521" y="509078"/>
                </a:lnTo>
                <a:lnTo>
                  <a:pt x="1335097" y="506280"/>
                </a:lnTo>
                <a:lnTo>
                  <a:pt x="1336665" y="503473"/>
                </a:lnTo>
                <a:lnTo>
                  <a:pt x="1338233" y="500659"/>
                </a:lnTo>
                <a:lnTo>
                  <a:pt x="1339809" y="497837"/>
                </a:lnTo>
                <a:lnTo>
                  <a:pt x="1341376" y="495007"/>
                </a:lnTo>
                <a:lnTo>
                  <a:pt x="1342944" y="492169"/>
                </a:lnTo>
                <a:lnTo>
                  <a:pt x="1344520" y="489322"/>
                </a:lnTo>
                <a:lnTo>
                  <a:pt x="1346088" y="486468"/>
                </a:lnTo>
                <a:lnTo>
                  <a:pt x="1347656" y="483606"/>
                </a:lnTo>
                <a:lnTo>
                  <a:pt x="1349231" y="480736"/>
                </a:lnTo>
                <a:lnTo>
                  <a:pt x="1350799" y="477857"/>
                </a:lnTo>
                <a:lnTo>
                  <a:pt x="1352375" y="474972"/>
                </a:lnTo>
                <a:lnTo>
                  <a:pt x="1353943" y="472077"/>
                </a:lnTo>
                <a:lnTo>
                  <a:pt x="1355511" y="469176"/>
                </a:lnTo>
                <a:lnTo>
                  <a:pt x="1357086" y="466265"/>
                </a:lnTo>
                <a:lnTo>
                  <a:pt x="1358654" y="463347"/>
                </a:lnTo>
                <a:lnTo>
                  <a:pt x="1360222" y="460420"/>
                </a:lnTo>
                <a:lnTo>
                  <a:pt x="1361798" y="457487"/>
                </a:lnTo>
                <a:lnTo>
                  <a:pt x="1363366" y="454545"/>
                </a:lnTo>
                <a:lnTo>
                  <a:pt x="1364933" y="451595"/>
                </a:lnTo>
                <a:lnTo>
                  <a:pt x="1366509" y="448636"/>
                </a:lnTo>
                <a:lnTo>
                  <a:pt x="1368077" y="445670"/>
                </a:lnTo>
                <a:lnTo>
                  <a:pt x="1369653" y="442696"/>
                </a:lnTo>
                <a:lnTo>
                  <a:pt x="1371221" y="439714"/>
                </a:lnTo>
                <a:lnTo>
                  <a:pt x="1372788" y="436723"/>
                </a:lnTo>
                <a:lnTo>
                  <a:pt x="1374364" y="433725"/>
                </a:lnTo>
                <a:lnTo>
                  <a:pt x="1375932" y="430720"/>
                </a:lnTo>
                <a:lnTo>
                  <a:pt x="1377500" y="427706"/>
                </a:lnTo>
                <a:lnTo>
                  <a:pt x="1379076" y="424683"/>
                </a:lnTo>
                <a:lnTo>
                  <a:pt x="1380643" y="421653"/>
                </a:lnTo>
                <a:lnTo>
                  <a:pt x="1382211" y="418616"/>
                </a:lnTo>
                <a:lnTo>
                  <a:pt x="1383787" y="415569"/>
                </a:lnTo>
                <a:lnTo>
                  <a:pt x="1385355" y="412515"/>
                </a:lnTo>
                <a:lnTo>
                  <a:pt x="1386930" y="409453"/>
                </a:lnTo>
                <a:lnTo>
                  <a:pt x="1388498" y="406383"/>
                </a:lnTo>
                <a:lnTo>
                  <a:pt x="1390066" y="403305"/>
                </a:lnTo>
                <a:lnTo>
                  <a:pt x="1391642" y="400219"/>
                </a:lnTo>
                <a:lnTo>
                  <a:pt x="1393210" y="397125"/>
                </a:lnTo>
                <a:lnTo>
                  <a:pt x="1394778" y="394022"/>
                </a:lnTo>
                <a:lnTo>
                  <a:pt x="1396353" y="390913"/>
                </a:lnTo>
                <a:lnTo>
                  <a:pt x="1397921" y="387795"/>
                </a:lnTo>
                <a:lnTo>
                  <a:pt x="1399489" y="384669"/>
                </a:lnTo>
                <a:lnTo>
                  <a:pt x="1401065" y="381535"/>
                </a:lnTo>
                <a:lnTo>
                  <a:pt x="1402632" y="378393"/>
                </a:lnTo>
                <a:lnTo>
                  <a:pt x="1404208" y="375243"/>
                </a:lnTo>
                <a:lnTo>
                  <a:pt x="1405776" y="372085"/>
                </a:lnTo>
                <a:lnTo>
                  <a:pt x="1407344" y="368918"/>
                </a:lnTo>
                <a:lnTo>
                  <a:pt x="1408920" y="365744"/>
                </a:lnTo>
                <a:lnTo>
                  <a:pt x="1410487" y="362563"/>
                </a:lnTo>
                <a:lnTo>
                  <a:pt x="1412055" y="359373"/>
                </a:lnTo>
                <a:lnTo>
                  <a:pt x="1413631" y="356174"/>
                </a:lnTo>
                <a:lnTo>
                  <a:pt x="1415199" y="352969"/>
                </a:lnTo>
                <a:lnTo>
                  <a:pt x="1416767" y="349754"/>
                </a:lnTo>
                <a:lnTo>
                  <a:pt x="1418342" y="346533"/>
                </a:lnTo>
                <a:lnTo>
                  <a:pt x="1419910" y="343303"/>
                </a:lnTo>
                <a:lnTo>
                  <a:pt x="1421486" y="340065"/>
                </a:lnTo>
                <a:lnTo>
                  <a:pt x="1423054" y="336819"/>
                </a:lnTo>
                <a:lnTo>
                  <a:pt x="1424622" y="333565"/>
                </a:lnTo>
                <a:lnTo>
                  <a:pt x="1426197" y="330303"/>
                </a:lnTo>
                <a:lnTo>
                  <a:pt x="1427765" y="327033"/>
                </a:lnTo>
                <a:lnTo>
                  <a:pt x="1429333" y="323755"/>
                </a:lnTo>
                <a:lnTo>
                  <a:pt x="1430909" y="320469"/>
                </a:lnTo>
                <a:lnTo>
                  <a:pt x="1432477" y="317176"/>
                </a:lnTo>
                <a:lnTo>
                  <a:pt x="1434045" y="313874"/>
                </a:lnTo>
                <a:lnTo>
                  <a:pt x="1435620" y="310564"/>
                </a:lnTo>
                <a:lnTo>
                  <a:pt x="1437188" y="307246"/>
                </a:lnTo>
                <a:lnTo>
                  <a:pt x="1438764" y="303920"/>
                </a:lnTo>
                <a:lnTo>
                  <a:pt x="1440332" y="300586"/>
                </a:lnTo>
                <a:lnTo>
                  <a:pt x="1441899" y="297244"/>
                </a:lnTo>
                <a:lnTo>
                  <a:pt x="1443475" y="293894"/>
                </a:lnTo>
                <a:lnTo>
                  <a:pt x="1445043" y="290536"/>
                </a:lnTo>
                <a:lnTo>
                  <a:pt x="1446611" y="287170"/>
                </a:lnTo>
                <a:lnTo>
                  <a:pt x="1448187" y="283796"/>
                </a:lnTo>
                <a:lnTo>
                  <a:pt x="1449754" y="280415"/>
                </a:lnTo>
                <a:lnTo>
                  <a:pt x="1451322" y="277025"/>
                </a:lnTo>
                <a:lnTo>
                  <a:pt x="1452898" y="273627"/>
                </a:lnTo>
                <a:lnTo>
                  <a:pt x="1454466" y="270221"/>
                </a:lnTo>
                <a:lnTo>
                  <a:pt x="1456042" y="266808"/>
                </a:lnTo>
                <a:lnTo>
                  <a:pt x="1457609" y="263385"/>
                </a:lnTo>
                <a:lnTo>
                  <a:pt x="1459177" y="259955"/>
                </a:lnTo>
                <a:lnTo>
                  <a:pt x="1460753" y="256518"/>
                </a:lnTo>
                <a:lnTo>
                  <a:pt x="1462321" y="253072"/>
                </a:lnTo>
                <a:lnTo>
                  <a:pt x="1463889" y="249618"/>
                </a:lnTo>
                <a:lnTo>
                  <a:pt x="1465464" y="246156"/>
                </a:lnTo>
                <a:lnTo>
                  <a:pt x="1467032" y="242686"/>
                </a:lnTo>
                <a:lnTo>
                  <a:pt x="1468600" y="239209"/>
                </a:lnTo>
                <a:lnTo>
                  <a:pt x="1470176" y="235723"/>
                </a:lnTo>
                <a:lnTo>
                  <a:pt x="1471744" y="232229"/>
                </a:lnTo>
                <a:lnTo>
                  <a:pt x="1473319" y="228727"/>
                </a:lnTo>
                <a:lnTo>
                  <a:pt x="1474887" y="225218"/>
                </a:lnTo>
                <a:lnTo>
                  <a:pt x="1476455" y="221700"/>
                </a:lnTo>
                <a:lnTo>
                  <a:pt x="1478031" y="218174"/>
                </a:lnTo>
                <a:lnTo>
                  <a:pt x="1479599" y="214640"/>
                </a:lnTo>
                <a:lnTo>
                  <a:pt x="1481166" y="211099"/>
                </a:lnTo>
                <a:lnTo>
                  <a:pt x="1482742" y="207549"/>
                </a:lnTo>
                <a:lnTo>
                  <a:pt x="1484310" y="203991"/>
                </a:lnTo>
                <a:lnTo>
                  <a:pt x="1485878" y="200425"/>
                </a:lnTo>
                <a:lnTo>
                  <a:pt x="1487454" y="196851"/>
                </a:lnTo>
                <a:lnTo>
                  <a:pt x="1489021" y="193270"/>
                </a:lnTo>
                <a:lnTo>
                  <a:pt x="1490589" y="189680"/>
                </a:lnTo>
                <a:lnTo>
                  <a:pt x="1492165" y="186082"/>
                </a:lnTo>
                <a:lnTo>
                  <a:pt x="1493733" y="182477"/>
                </a:lnTo>
                <a:lnTo>
                  <a:pt x="1495309" y="178863"/>
                </a:lnTo>
                <a:lnTo>
                  <a:pt x="1496876" y="175241"/>
                </a:lnTo>
                <a:lnTo>
                  <a:pt x="1498444" y="171611"/>
                </a:lnTo>
                <a:lnTo>
                  <a:pt x="1500020" y="167974"/>
                </a:lnTo>
                <a:lnTo>
                  <a:pt x="1501588" y="164328"/>
                </a:lnTo>
                <a:lnTo>
                  <a:pt x="1503155" y="160675"/>
                </a:lnTo>
                <a:lnTo>
                  <a:pt x="1504731" y="157013"/>
                </a:lnTo>
                <a:lnTo>
                  <a:pt x="1506299" y="153343"/>
                </a:lnTo>
                <a:lnTo>
                  <a:pt x="1507867" y="149665"/>
                </a:lnTo>
                <a:lnTo>
                  <a:pt x="1509443" y="145979"/>
                </a:lnTo>
                <a:lnTo>
                  <a:pt x="1511011" y="142286"/>
                </a:lnTo>
                <a:lnTo>
                  <a:pt x="1512586" y="138584"/>
                </a:lnTo>
                <a:lnTo>
                  <a:pt x="1514154" y="134875"/>
                </a:lnTo>
                <a:lnTo>
                  <a:pt x="1515722" y="131157"/>
                </a:lnTo>
                <a:lnTo>
                  <a:pt x="1517298" y="127431"/>
                </a:lnTo>
                <a:lnTo>
                  <a:pt x="1518865" y="123697"/>
                </a:lnTo>
                <a:lnTo>
                  <a:pt x="1520433" y="119956"/>
                </a:lnTo>
                <a:lnTo>
                  <a:pt x="1522009" y="116207"/>
                </a:lnTo>
                <a:lnTo>
                  <a:pt x="1523577" y="112449"/>
                </a:lnTo>
                <a:lnTo>
                  <a:pt x="1525145" y="108683"/>
                </a:lnTo>
                <a:lnTo>
                  <a:pt x="1526721" y="104910"/>
                </a:lnTo>
                <a:lnTo>
                  <a:pt x="1528288" y="101128"/>
                </a:lnTo>
                <a:lnTo>
                  <a:pt x="1529864" y="97338"/>
                </a:lnTo>
                <a:lnTo>
                  <a:pt x="1531432" y="93540"/>
                </a:lnTo>
                <a:lnTo>
                  <a:pt x="1533000" y="89736"/>
                </a:lnTo>
                <a:lnTo>
                  <a:pt x="1534575" y="85922"/>
                </a:lnTo>
                <a:lnTo>
                  <a:pt x="1536143" y="82100"/>
                </a:lnTo>
                <a:lnTo>
                  <a:pt x="1537711" y="78271"/>
                </a:lnTo>
                <a:lnTo>
                  <a:pt x="1539287" y="74433"/>
                </a:lnTo>
                <a:lnTo>
                  <a:pt x="1540855" y="70588"/>
                </a:lnTo>
                <a:lnTo>
                  <a:pt x="1542422" y="66734"/>
                </a:lnTo>
                <a:lnTo>
                  <a:pt x="1543998" y="62872"/>
                </a:lnTo>
                <a:lnTo>
                  <a:pt x="1545566" y="59002"/>
                </a:lnTo>
                <a:lnTo>
                  <a:pt x="1547142" y="55125"/>
                </a:lnTo>
                <a:lnTo>
                  <a:pt x="1548710" y="51240"/>
                </a:lnTo>
                <a:lnTo>
                  <a:pt x="1550277" y="47346"/>
                </a:lnTo>
                <a:lnTo>
                  <a:pt x="1551853" y="43444"/>
                </a:lnTo>
                <a:lnTo>
                  <a:pt x="1553421" y="39535"/>
                </a:lnTo>
                <a:lnTo>
                  <a:pt x="1554989" y="35617"/>
                </a:lnTo>
                <a:lnTo>
                  <a:pt x="1556565" y="31692"/>
                </a:lnTo>
                <a:lnTo>
                  <a:pt x="1558132" y="27758"/>
                </a:lnTo>
                <a:lnTo>
                  <a:pt x="1559700" y="23817"/>
                </a:lnTo>
                <a:lnTo>
                  <a:pt x="1561276" y="19868"/>
                </a:lnTo>
                <a:lnTo>
                  <a:pt x="1562844" y="15910"/>
                </a:lnTo>
                <a:lnTo>
                  <a:pt x="1564420" y="11944"/>
                </a:lnTo>
                <a:lnTo>
                  <a:pt x="1565987" y="7971"/>
                </a:lnTo>
                <a:lnTo>
                  <a:pt x="1567555" y="3989"/>
                </a:lnTo>
                <a:lnTo>
                  <a:pt x="1569131" y="0"/>
                </a:lnTo>
              </a:path>
            </a:pathLst>
          </a:custGeom>
          <a:noFill/>
          <a:ln w="9525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18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EC8D9C31-5ACC-9D19-438E-569B0151E98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Loss Minimization</a:t>
                </a:r>
                <a:r>
                  <a:rPr lang="en-US" dirty="0"/>
                  <a:t>. </a:t>
                </a:r>
                <a:r>
                  <a:rPr lang="en-US" i="1" dirty="0"/>
                  <a:t>Given a predictive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and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the optimal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minimizing the expected 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Optimal decisions require (yet again) solving an optimization problem!</a:t>
                </a:r>
              </a:p>
              <a:p>
                <a:pPr lvl="1"/>
                <a:r>
                  <a:rPr lang="en-US" sz="1200" b="1" dirty="0"/>
                  <a:t>Decision Making Example</a:t>
                </a:r>
                <a:r>
                  <a:rPr lang="en-US" sz="1200" dirty="0"/>
                  <a:t>: Deciding which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advertisement to show</a:t>
                </a:r>
              </a:p>
              <a:p>
                <a:pPr lvl="2"/>
                <a:r>
                  <a:rPr lang="en-US" sz="1200" dirty="0"/>
                  <a:t>Each expected loss is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The add with the largest expected bid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200" dirty="0"/>
                  <a:t> should be shown!</a:t>
                </a:r>
              </a:p>
              <a:p>
                <a:pPr lvl="1"/>
                <a:r>
                  <a:rPr lang="en-US" sz="1200" b="1" dirty="0"/>
                  <a:t>Prediction Example</a:t>
                </a:r>
                <a:r>
                  <a:rPr lang="en-US" sz="1200" dirty="0"/>
                  <a:t>: </a:t>
                </a:r>
                <a:r>
                  <a:rPr lang="en-US" sz="1200" i="1" dirty="0"/>
                  <a:t>For squared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i="1" dirty="0"/>
              </a:p>
              <a:p>
                <a:pPr lvl="2"/>
                <a:r>
                  <a:rPr lang="en-US" sz="1200" b="1" dirty="0"/>
                  <a:t>Proof</a:t>
                </a:r>
                <a:r>
                  <a:rPr lang="en-US" sz="1200" dirty="0"/>
                  <a:t>: Taking the first derivative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sz="12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and setting it to zero gives</a:t>
                </a:r>
              </a:p>
              <a:p>
                <a:pPr marL="268287" lvl="1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C8D9C31-5ACC-9D19-438E-569B0151E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1941915D-28A4-F243-F523-D9DFF5C44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Decisions: Expected Loss Minimization Principle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5ADB44A-854B-4595-7854-962146FE9EB2}"/>
                  </a:ext>
                </a:extLst>
              </p:cNvPr>
              <p:cNvSpPr txBox="1"/>
              <p:nvPr/>
            </p:nvSpPr>
            <p:spPr bwMode="gray">
              <a:xfrm>
                <a:off x="1115616" y="3654880"/>
                <a:ext cx="4684142" cy="4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de-DE" sz="105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de-DE" sz="105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sz="105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050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05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nary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05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050" i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050" i="0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̂"/>
                              <m:ctrlPr>
                                <a:rPr lang="de-DE" sz="105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sSup>
                        <m:sSupPr>
                          <m:ctrlPr>
                            <a:rPr lang="en-US" sz="105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05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05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ADB44A-854B-4595-7854-962146FE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3654880"/>
                <a:ext cx="4684142" cy="454483"/>
              </a:xfrm>
              <a:prstGeom prst="rect">
                <a:avLst/>
              </a:prstGeom>
              <a:blipFill rotWithShape="1">
                <a:blip r:embed="rId3"/>
                <a:stretch>
                  <a:fillRect t="-122973" b="-1756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7656CEC0-BD6B-4E97-5909-325B39C339D8}"/>
                  </a:ext>
                </a:extLst>
              </p:cNvPr>
              <p:cNvSpPr txBox="1"/>
              <p:nvPr/>
            </p:nvSpPr>
            <p:spPr bwMode="gray">
              <a:xfrm>
                <a:off x="1782672" y="4045722"/>
                <a:ext cx="4577002" cy="424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05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nary>
                      <m:r>
                        <a:rPr lang="en-US" sz="10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05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050" b="0" i="0" smtClean="0">
                                      <a:latin typeface="Cambria Math" panose="02040503050406030204" pitchFamily="18" charset="0"/>
                                    </a:rPr>
                                    <m:t>opt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56CEC0-BD6B-4E97-5909-325B39C33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82672" y="4045722"/>
                <a:ext cx="4577002" cy="424155"/>
              </a:xfrm>
              <a:prstGeom prst="rect">
                <a:avLst/>
              </a:prstGeom>
              <a:blipFill rotWithShape="1">
                <a:blip r:embed="rId4"/>
                <a:stretch>
                  <a:fillRect t="-139130" b="-1884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FDD403BD-269D-BE7C-CD57-4B5FBC2ADA72}"/>
                  </a:ext>
                </a:extLst>
              </p:cNvPr>
              <p:cNvSpPr txBox="1"/>
              <p:nvPr/>
            </p:nvSpPr>
            <p:spPr bwMode="gray">
              <a:xfrm>
                <a:off x="2515278" y="4815288"/>
                <a:ext cx="2463656" cy="268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403BD-269D-BE7C-CD57-4B5FBC2A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515278" y="4815288"/>
                <a:ext cx="2463656" cy="268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73541196-F380-A405-CB08-EE31890C85A6}"/>
                  </a:ext>
                </a:extLst>
              </p:cNvPr>
              <p:cNvSpPr txBox="1"/>
              <p:nvPr/>
            </p:nvSpPr>
            <p:spPr bwMode="gray">
              <a:xfrm>
                <a:off x="2705453" y="4406236"/>
                <a:ext cx="3517365" cy="472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=2⋅</m:t>
                      </m:r>
                      <m:d>
                        <m:dPr>
                          <m:ctrlPr>
                            <a:rPr lang="en-US" sz="105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5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sub>
                          </m:sSub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541196-F380-A405-CB08-EE31890C8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5453" y="4406236"/>
                <a:ext cx="3517365" cy="472694"/>
              </a:xfrm>
              <a:prstGeom prst="rect">
                <a:avLst/>
              </a:prstGeom>
              <a:blipFill>
                <a:blip r:embed="rId6"/>
                <a:stretch>
                  <a:fillRect t="-121622" b="-1783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119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55752643-3BF5-EBD5-D702-330C1FBFB50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</p:spPr>
            <p:txBody>
              <a:bodyPr/>
              <a:lstStyle/>
              <a:p>
                <a:r>
                  <a:rPr lang="en-US" b="1" noProof="0" dirty="0"/>
                  <a:t>Problem</a:t>
                </a:r>
                <a:r>
                  <a:rPr lang="en-US" noProof="0" dirty="0"/>
                  <a:t>: In practice, we rarely have predictive distributions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which are concentrated on a single outcome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noProof="0" dirty="0"/>
                  <a:t>.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: Introduce the action </a:t>
                </a:r>
                <a:r>
                  <a:rPr lang="en-US" dirty="0" smtClean="0"/>
                  <a:t>“to abstain” </a:t>
                </a:r>
                <a:r>
                  <a:rPr lang="en-US" dirty="0"/>
                  <a:t>from making a prediction (and use human intelligence!)</a:t>
                </a:r>
              </a:p>
              <a:p>
                <a:pPr lvl="1"/>
                <a:r>
                  <a:rPr lang="en-US" sz="1200" b="1" noProof="0" dirty="0"/>
                  <a:t>Example</a:t>
                </a:r>
                <a:r>
                  <a:rPr lang="en-US" sz="1200" noProof="0" dirty="0"/>
                  <a:t>: Automatically deciding on a treatment (health) or job application (business)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752643-3BF5-EBD5-D702-330C1FBFB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331913"/>
              </a:xfrm>
              <a:blipFill rotWithShape="1">
                <a:blip r:embed="rId2"/>
                <a:stretch>
                  <a:fillRect t="-4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A7A502-7833-6351-00B3-F8559666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 under 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50C62C-0E41-C4F6-C70C-7AED6B7132A5}"/>
              </a:ext>
            </a:extLst>
          </p:cNvPr>
          <p:cNvSpPr txBox="1"/>
          <p:nvPr/>
        </p:nvSpPr>
        <p:spPr bwMode="gray">
          <a:xfrm>
            <a:off x="467544" y="2571750"/>
            <a:ext cx="3193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Optimal Binary Prediction</a:t>
            </a:r>
            <a:br>
              <a:rPr lang="en-US" sz="1200" b="1" dirty="0"/>
            </a:br>
            <a:r>
              <a:rPr lang="en-US" sz="1200" b="1" dirty="0"/>
              <a:t>(without abstaining)</a:t>
            </a:r>
            <a:endParaRPr lang="en-US" sz="1200" b="1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72FC25-67EA-6A54-A7DF-DEC763E1B7EC}"/>
              </a:ext>
            </a:extLst>
          </p:cNvPr>
          <p:cNvSpPr txBox="1"/>
          <p:nvPr/>
        </p:nvSpPr>
        <p:spPr bwMode="gray">
          <a:xfrm>
            <a:off x="3885851" y="2571749"/>
            <a:ext cx="3193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Optimal Binary Prediction</a:t>
            </a:r>
            <a:br>
              <a:rPr lang="en-US" sz="1200" b="1" dirty="0"/>
            </a:br>
            <a:r>
              <a:rPr lang="en-US" sz="1200" b="1" dirty="0"/>
              <a:t>(with abstaining)</a:t>
            </a:r>
            <a:endParaRPr lang="en-US" sz="1200" b="1" noProof="0" dirty="0"/>
          </a:p>
        </p:txBody>
      </p:sp>
      <p:grpSp>
        <p:nvGrpSpPr>
          <p:cNvPr id="173" name="Group 172">
            <a:extLst>
              <a:ext uri="{FF2B5EF4-FFF2-40B4-BE49-F238E27FC236}">
                <a16:creationId xmlns="" xmlns:a16="http://schemas.microsoft.com/office/drawing/2014/main" id="{FB5CD86C-17F6-D186-8F2D-C466C95624EE}"/>
              </a:ext>
            </a:extLst>
          </p:cNvPr>
          <p:cNvGrpSpPr/>
          <p:nvPr/>
        </p:nvGrpSpPr>
        <p:grpSpPr>
          <a:xfrm>
            <a:off x="899592" y="3147814"/>
            <a:ext cx="2552700" cy="1701800"/>
            <a:chOff x="899592" y="3147814"/>
            <a:chExt cx="2552700" cy="1701800"/>
          </a:xfrm>
        </p:grpSpPr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B7B5285B-5F7F-0B11-C6B6-54E9C8661EC1}"/>
                </a:ext>
              </a:extLst>
            </p:cNvPr>
            <p:cNvSpPr/>
            <p:nvPr/>
          </p:nvSpPr>
          <p:spPr>
            <a:xfrm>
              <a:off x="899592" y="3147814"/>
              <a:ext cx="2552700" cy="1701800"/>
            </a:xfrm>
            <a:custGeom>
              <a:avLst/>
              <a:gdLst>
                <a:gd name="connsiteX0" fmla="*/ 0 w 2552700"/>
                <a:gd name="connsiteY0" fmla="*/ 1701800 h 1701800"/>
                <a:gd name="connsiteX1" fmla="*/ 2552700 w 2552700"/>
                <a:gd name="connsiteY1" fmla="*/ 1701800 h 1701800"/>
                <a:gd name="connsiteX2" fmla="*/ 2552700 w 2552700"/>
                <a:gd name="connsiteY2" fmla="*/ 0 h 1701800"/>
                <a:gd name="connsiteX3" fmla="*/ 0 w 2552700"/>
                <a:gd name="connsiteY3" fmla="*/ 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1701800">
                  <a:moveTo>
                    <a:pt x="0" y="1701800"/>
                  </a:moveTo>
                  <a:lnTo>
                    <a:pt x="2552700" y="1701800"/>
                  </a:lnTo>
                  <a:lnTo>
                    <a:pt x="255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1D49CF54-F5DE-BA32-9829-FE99EE435A4B}"/>
                </a:ext>
              </a:extLst>
            </p:cNvPr>
            <p:cNvSpPr/>
            <p:nvPr/>
          </p:nvSpPr>
          <p:spPr>
            <a:xfrm>
              <a:off x="1267183" y="3198064"/>
              <a:ext cx="2134862" cy="1412936"/>
            </a:xfrm>
            <a:custGeom>
              <a:avLst/>
              <a:gdLst>
                <a:gd name="connsiteX0" fmla="*/ 0 w 2134862"/>
                <a:gd name="connsiteY0" fmla="*/ 1412936 h 1412936"/>
                <a:gd name="connsiteX1" fmla="*/ 2134863 w 2134862"/>
                <a:gd name="connsiteY1" fmla="*/ 1412936 h 1412936"/>
                <a:gd name="connsiteX2" fmla="*/ 2134863 w 2134862"/>
                <a:gd name="connsiteY2" fmla="*/ 0 h 1412936"/>
                <a:gd name="connsiteX3" fmla="*/ 0 w 2134862"/>
                <a:gd name="connsiteY3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862" h="1412936">
                  <a:moveTo>
                    <a:pt x="0" y="1412936"/>
                  </a:moveTo>
                  <a:lnTo>
                    <a:pt x="2134863" y="1412936"/>
                  </a:lnTo>
                  <a:lnTo>
                    <a:pt x="2134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0A80214B-E9D1-38BA-1F62-B893E541C587}"/>
                </a:ext>
              </a:extLst>
            </p:cNvPr>
            <p:cNvSpPr/>
            <p:nvPr/>
          </p:nvSpPr>
          <p:spPr>
            <a:xfrm>
              <a:off x="1327605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81428A0C-C74F-8BBE-DACD-42A186D25F62}"/>
                </a:ext>
              </a:extLst>
            </p:cNvPr>
            <p:cNvSpPr/>
            <p:nvPr/>
          </p:nvSpPr>
          <p:spPr>
            <a:xfrm>
              <a:off x="1831109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="" xmlns:a16="http://schemas.microsoft.com/office/drawing/2014/main" id="{81E4292B-249F-5527-48E8-910864D2D750}"/>
                </a:ext>
              </a:extLst>
            </p:cNvPr>
            <p:cNvSpPr/>
            <p:nvPr/>
          </p:nvSpPr>
          <p:spPr>
            <a:xfrm>
              <a:off x="2334613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="" xmlns:a16="http://schemas.microsoft.com/office/drawing/2014/main" id="{501B9493-52EB-E2EC-7DFB-C0E84DFA3F59}"/>
                </a:ext>
              </a:extLst>
            </p:cNvPr>
            <p:cNvSpPr/>
            <p:nvPr/>
          </p:nvSpPr>
          <p:spPr>
            <a:xfrm>
              <a:off x="2838112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62674700-E746-74D7-A369-0022EE0EE4D6}"/>
                </a:ext>
              </a:extLst>
            </p:cNvPr>
            <p:cNvSpPr/>
            <p:nvPr/>
          </p:nvSpPr>
          <p:spPr>
            <a:xfrm>
              <a:off x="3341621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="" xmlns:a16="http://schemas.microsoft.com/office/drawing/2014/main" id="{DFE0C598-C338-1CF1-FB47-E4FC974A009E}"/>
                </a:ext>
              </a:extLst>
            </p:cNvPr>
            <p:cNvSpPr/>
            <p:nvPr/>
          </p:nvSpPr>
          <p:spPr>
            <a:xfrm>
              <a:off x="1267183" y="4595875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="" xmlns:a16="http://schemas.microsoft.com/office/drawing/2014/main" id="{8338A573-C00A-EBDF-92A2-74552158E683}"/>
                </a:ext>
              </a:extLst>
            </p:cNvPr>
            <p:cNvSpPr/>
            <p:nvPr/>
          </p:nvSpPr>
          <p:spPr>
            <a:xfrm>
              <a:off x="1267183" y="4250208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="" xmlns:a16="http://schemas.microsoft.com/office/drawing/2014/main" id="{D0053084-F727-FFCB-0097-A6373A2204EE}"/>
                </a:ext>
              </a:extLst>
            </p:cNvPr>
            <p:cNvSpPr/>
            <p:nvPr/>
          </p:nvSpPr>
          <p:spPr>
            <a:xfrm>
              <a:off x="1267183" y="3904532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="" xmlns:a16="http://schemas.microsoft.com/office/drawing/2014/main" id="{3A94D373-7DC6-41C6-8143-05F78BD9AEEA}"/>
                </a:ext>
              </a:extLst>
            </p:cNvPr>
            <p:cNvSpPr/>
            <p:nvPr/>
          </p:nvSpPr>
          <p:spPr>
            <a:xfrm>
              <a:off x="1267183" y="3558857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="" xmlns:a16="http://schemas.microsoft.com/office/drawing/2014/main" id="{AA540BBC-5601-2FEF-785E-382C8FB53F18}"/>
                </a:ext>
              </a:extLst>
            </p:cNvPr>
            <p:cNvSpPr/>
            <p:nvPr/>
          </p:nvSpPr>
          <p:spPr>
            <a:xfrm>
              <a:off x="1267183" y="3213183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="" xmlns:a16="http://schemas.microsoft.com/office/drawing/2014/main" id="{8799F815-A07E-D55B-5DAD-1F32ADB0EDA9}"/>
                </a:ext>
              </a:extLst>
            </p:cNvPr>
            <p:cNvSpPr/>
            <p:nvPr/>
          </p:nvSpPr>
          <p:spPr>
            <a:xfrm>
              <a:off x="1267183" y="4611000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="" xmlns:a16="http://schemas.microsoft.com/office/drawing/2014/main" id="{FB004DF2-B1D8-8FAE-999C-33DC2A5A7E56}"/>
                </a:ext>
              </a:extLst>
            </p:cNvPr>
            <p:cNvSpPr/>
            <p:nvPr/>
          </p:nvSpPr>
          <p:spPr>
            <a:xfrm>
              <a:off x="1327605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="" xmlns:a16="http://schemas.microsoft.com/office/drawing/2014/main" id="{3A3F5370-F321-BC3F-9405-915F003A61F2}"/>
                </a:ext>
              </a:extLst>
            </p:cNvPr>
            <p:cNvSpPr/>
            <p:nvPr/>
          </p:nvSpPr>
          <p:spPr>
            <a:xfrm>
              <a:off x="1831109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="" xmlns:a16="http://schemas.microsoft.com/office/drawing/2014/main" id="{A012B338-615A-7495-82C5-496BFA91D8F9}"/>
                </a:ext>
              </a:extLst>
            </p:cNvPr>
            <p:cNvSpPr/>
            <p:nvPr/>
          </p:nvSpPr>
          <p:spPr>
            <a:xfrm>
              <a:off x="2334613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="" xmlns:a16="http://schemas.microsoft.com/office/drawing/2014/main" id="{97AF0408-355A-1916-B6FD-CC040DDC4F7A}"/>
                </a:ext>
              </a:extLst>
            </p:cNvPr>
            <p:cNvSpPr/>
            <p:nvPr/>
          </p:nvSpPr>
          <p:spPr>
            <a:xfrm>
              <a:off x="2838112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="" xmlns:a16="http://schemas.microsoft.com/office/drawing/2014/main" id="{BE7F90BD-8016-971F-4F5C-6D5E57168713}"/>
                </a:ext>
              </a:extLst>
            </p:cNvPr>
            <p:cNvSpPr/>
            <p:nvPr/>
          </p:nvSpPr>
          <p:spPr>
            <a:xfrm>
              <a:off x="3341621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="" xmlns:a16="http://schemas.microsoft.com/office/drawing/2014/main" id="{3D1AA8FE-C29C-CCB7-0CDB-96B5DEE01775}"/>
                </a:ext>
              </a:extLst>
            </p:cNvPr>
            <p:cNvSpPr/>
            <p:nvPr/>
          </p:nvSpPr>
          <p:spPr>
            <a:xfrm>
              <a:off x="1269718" y="4680508"/>
              <a:ext cx="55236" cy="7328"/>
            </a:xfrm>
            <a:custGeom>
              <a:avLst/>
              <a:gdLst>
                <a:gd name="connsiteX0" fmla="*/ 0 w 55236"/>
                <a:gd name="connsiteY0" fmla="*/ 0 h 7328"/>
                <a:gd name="connsiteX1" fmla="*/ 55236 w 55236"/>
                <a:gd name="connsiteY1" fmla="*/ 0 h 7328"/>
                <a:gd name="connsiteX2" fmla="*/ 55236 w 55236"/>
                <a:gd name="connsiteY2" fmla="*/ 7328 h 7328"/>
                <a:gd name="connsiteX3" fmla="*/ 0 w 55236"/>
                <a:gd name="connsiteY3" fmla="*/ 7328 h 7328"/>
                <a:gd name="connsiteX4" fmla="*/ 0 w 55236"/>
                <a:gd name="connsiteY4" fmla="*/ 0 h 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6" h="7328">
                  <a:moveTo>
                    <a:pt x="0" y="0"/>
                  </a:moveTo>
                  <a:lnTo>
                    <a:pt x="55236" y="0"/>
                  </a:lnTo>
                  <a:lnTo>
                    <a:pt x="55236" y="7328"/>
                  </a:lnTo>
                  <a:lnTo>
                    <a:pt x="0" y="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="" xmlns:a16="http://schemas.microsoft.com/office/drawing/2014/main" id="{71183552-D49C-211D-42BA-BB7A6A1900D8}"/>
                </a:ext>
              </a:extLst>
            </p:cNvPr>
            <p:cNvSpPr/>
            <p:nvPr/>
          </p:nvSpPr>
          <p:spPr>
            <a:xfrm>
              <a:off x="1338613" y="4647503"/>
              <a:ext cx="46878" cy="64328"/>
            </a:xfrm>
            <a:custGeom>
              <a:avLst/>
              <a:gdLst>
                <a:gd name="connsiteX0" fmla="*/ 29040 w 46878"/>
                <a:gd name="connsiteY0" fmla="*/ 7584 h 64328"/>
                <a:gd name="connsiteX1" fmla="*/ 7066 w 46878"/>
                <a:gd name="connsiteY1" fmla="*/ 41928 h 64328"/>
                <a:gd name="connsiteX2" fmla="*/ 29040 w 46878"/>
                <a:gd name="connsiteY2" fmla="*/ 41928 h 64328"/>
                <a:gd name="connsiteX3" fmla="*/ 29040 w 46878"/>
                <a:gd name="connsiteY3" fmla="*/ 7584 h 64328"/>
                <a:gd name="connsiteX4" fmla="*/ 26757 w 46878"/>
                <a:gd name="connsiteY4" fmla="*/ 0 h 64328"/>
                <a:gd name="connsiteX5" fmla="*/ 37700 w 46878"/>
                <a:gd name="connsiteY5" fmla="*/ 0 h 64328"/>
                <a:gd name="connsiteX6" fmla="*/ 37700 w 46878"/>
                <a:gd name="connsiteY6" fmla="*/ 41928 h 64328"/>
                <a:gd name="connsiteX7" fmla="*/ 46878 w 46878"/>
                <a:gd name="connsiteY7" fmla="*/ 41928 h 64328"/>
                <a:gd name="connsiteX8" fmla="*/ 46878 w 46878"/>
                <a:gd name="connsiteY8" fmla="*/ 49161 h 64328"/>
                <a:gd name="connsiteX9" fmla="*/ 37700 w 46878"/>
                <a:gd name="connsiteY9" fmla="*/ 49161 h 64328"/>
                <a:gd name="connsiteX10" fmla="*/ 37700 w 46878"/>
                <a:gd name="connsiteY10" fmla="*/ 64328 h 64328"/>
                <a:gd name="connsiteX11" fmla="*/ 29040 w 46878"/>
                <a:gd name="connsiteY11" fmla="*/ 64328 h 64328"/>
                <a:gd name="connsiteX12" fmla="*/ 29040 w 46878"/>
                <a:gd name="connsiteY12" fmla="*/ 49161 h 64328"/>
                <a:gd name="connsiteX13" fmla="*/ 0 w 46878"/>
                <a:gd name="connsiteY13" fmla="*/ 49161 h 64328"/>
                <a:gd name="connsiteX14" fmla="*/ 0 w 46878"/>
                <a:gd name="connsiteY14" fmla="*/ 40758 h 64328"/>
                <a:gd name="connsiteX15" fmla="*/ 26757 w 46878"/>
                <a:gd name="connsiteY15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78" h="64328">
                  <a:moveTo>
                    <a:pt x="29040" y="7584"/>
                  </a:moveTo>
                  <a:lnTo>
                    <a:pt x="7066" y="41928"/>
                  </a:lnTo>
                  <a:lnTo>
                    <a:pt x="29040" y="41928"/>
                  </a:lnTo>
                  <a:lnTo>
                    <a:pt x="29040" y="7584"/>
                  </a:lnTo>
                  <a:moveTo>
                    <a:pt x="26757" y="0"/>
                  </a:moveTo>
                  <a:lnTo>
                    <a:pt x="37700" y="0"/>
                  </a:lnTo>
                  <a:lnTo>
                    <a:pt x="37700" y="41928"/>
                  </a:lnTo>
                  <a:lnTo>
                    <a:pt x="46878" y="41928"/>
                  </a:lnTo>
                  <a:lnTo>
                    <a:pt x="46878" y="49161"/>
                  </a:lnTo>
                  <a:lnTo>
                    <a:pt x="37700" y="49161"/>
                  </a:lnTo>
                  <a:lnTo>
                    <a:pt x="37700" y="64328"/>
                  </a:lnTo>
                  <a:lnTo>
                    <a:pt x="29040" y="64328"/>
                  </a:lnTo>
                  <a:lnTo>
                    <a:pt x="29040" y="49161"/>
                  </a:lnTo>
                  <a:lnTo>
                    <a:pt x="0" y="49161"/>
                  </a:lnTo>
                  <a:lnTo>
                    <a:pt x="0" y="40758"/>
                  </a:lnTo>
                  <a:lnTo>
                    <a:pt x="26757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="" xmlns:a16="http://schemas.microsoft.com/office/drawing/2014/main" id="{C961FC18-B580-47CF-2E61-C06EAB69703E}"/>
                </a:ext>
              </a:extLst>
            </p:cNvPr>
            <p:cNvSpPr/>
            <p:nvPr/>
          </p:nvSpPr>
          <p:spPr>
            <a:xfrm>
              <a:off x="1775161" y="4680508"/>
              <a:ext cx="55236" cy="7328"/>
            </a:xfrm>
            <a:custGeom>
              <a:avLst/>
              <a:gdLst>
                <a:gd name="connsiteX0" fmla="*/ 0 w 55236"/>
                <a:gd name="connsiteY0" fmla="*/ 0 h 7328"/>
                <a:gd name="connsiteX1" fmla="*/ 55236 w 55236"/>
                <a:gd name="connsiteY1" fmla="*/ 0 h 7328"/>
                <a:gd name="connsiteX2" fmla="*/ 55236 w 55236"/>
                <a:gd name="connsiteY2" fmla="*/ 7328 h 7328"/>
                <a:gd name="connsiteX3" fmla="*/ 0 w 55236"/>
                <a:gd name="connsiteY3" fmla="*/ 7328 h 7328"/>
                <a:gd name="connsiteX4" fmla="*/ 0 w 55236"/>
                <a:gd name="connsiteY4" fmla="*/ 0 h 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6" h="7328">
                  <a:moveTo>
                    <a:pt x="0" y="0"/>
                  </a:moveTo>
                  <a:lnTo>
                    <a:pt x="55236" y="0"/>
                  </a:lnTo>
                  <a:lnTo>
                    <a:pt x="55236" y="7328"/>
                  </a:lnTo>
                  <a:lnTo>
                    <a:pt x="0" y="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="" xmlns:a16="http://schemas.microsoft.com/office/drawing/2014/main" id="{BD55773A-C9D7-0CDE-7388-155D38C0C094}"/>
                </a:ext>
              </a:extLst>
            </p:cNvPr>
            <p:cNvSpPr/>
            <p:nvPr/>
          </p:nvSpPr>
          <p:spPr>
            <a:xfrm>
              <a:off x="1846210" y="4646344"/>
              <a:ext cx="40846" cy="65487"/>
            </a:xfrm>
            <a:custGeom>
              <a:avLst/>
              <a:gdLst>
                <a:gd name="connsiteX0" fmla="*/ 10470 w 40846"/>
                <a:gd name="connsiteY0" fmla="*/ 58159 h 65487"/>
                <a:gd name="connsiteX1" fmla="*/ 40846 w 40846"/>
                <a:gd name="connsiteY1" fmla="*/ 58159 h 65487"/>
                <a:gd name="connsiteX2" fmla="*/ 40846 w 40846"/>
                <a:gd name="connsiteY2" fmla="*/ 65487 h 65487"/>
                <a:gd name="connsiteX3" fmla="*/ 0 w 40846"/>
                <a:gd name="connsiteY3" fmla="*/ 65487 h 65487"/>
                <a:gd name="connsiteX4" fmla="*/ 0 w 40846"/>
                <a:gd name="connsiteY4" fmla="*/ 58159 h 65487"/>
                <a:gd name="connsiteX5" fmla="*/ 13486 w 40846"/>
                <a:gd name="connsiteY5" fmla="*/ 44417 h 65487"/>
                <a:gd name="connsiteX6" fmla="*/ 24258 w 40846"/>
                <a:gd name="connsiteY6" fmla="*/ 33260 h 65487"/>
                <a:gd name="connsiteX7" fmla="*/ 30074 w 40846"/>
                <a:gd name="connsiteY7" fmla="*/ 25335 h 65487"/>
                <a:gd name="connsiteX8" fmla="*/ 31755 w 40846"/>
                <a:gd name="connsiteY8" fmla="*/ 18911 h 65487"/>
                <a:gd name="connsiteX9" fmla="*/ 28135 w 40846"/>
                <a:gd name="connsiteY9" fmla="*/ 10551 h 65487"/>
                <a:gd name="connsiteX10" fmla="*/ 18786 w 40846"/>
                <a:gd name="connsiteY10" fmla="*/ 7318 h 65487"/>
                <a:gd name="connsiteX11" fmla="*/ 10126 w 40846"/>
                <a:gd name="connsiteY11" fmla="*/ 8743 h 65487"/>
                <a:gd name="connsiteX12" fmla="*/ 431 w 40846"/>
                <a:gd name="connsiteY12" fmla="*/ 13051 h 65487"/>
                <a:gd name="connsiteX13" fmla="*/ 431 w 40846"/>
                <a:gd name="connsiteY13" fmla="*/ 4265 h 65487"/>
                <a:gd name="connsiteX14" fmla="*/ 10254 w 40846"/>
                <a:gd name="connsiteY14" fmla="*/ 1074 h 65487"/>
                <a:gd name="connsiteX15" fmla="*/ 18613 w 40846"/>
                <a:gd name="connsiteY15" fmla="*/ 0 h 65487"/>
                <a:gd name="connsiteX16" fmla="*/ 34555 w 40846"/>
                <a:gd name="connsiteY16" fmla="*/ 4999 h 65487"/>
                <a:gd name="connsiteX17" fmla="*/ 40502 w 40846"/>
                <a:gd name="connsiteY17" fmla="*/ 18348 h 65487"/>
                <a:gd name="connsiteX18" fmla="*/ 38994 w 40846"/>
                <a:gd name="connsiteY18" fmla="*/ 25889 h 65487"/>
                <a:gd name="connsiteX19" fmla="*/ 33607 w 40846"/>
                <a:gd name="connsiteY19" fmla="*/ 34249 h 65487"/>
                <a:gd name="connsiteX20" fmla="*/ 26757 w 40846"/>
                <a:gd name="connsiteY20" fmla="*/ 41492 h 65487"/>
                <a:gd name="connsiteX21" fmla="*/ 10470 w 40846"/>
                <a:gd name="connsiteY21" fmla="*/ 58159 h 6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6" h="65487">
                  <a:moveTo>
                    <a:pt x="10470" y="58159"/>
                  </a:moveTo>
                  <a:lnTo>
                    <a:pt x="40846" y="58159"/>
                  </a:lnTo>
                  <a:lnTo>
                    <a:pt x="40846" y="65487"/>
                  </a:lnTo>
                  <a:lnTo>
                    <a:pt x="0" y="65487"/>
                  </a:lnTo>
                  <a:lnTo>
                    <a:pt x="0" y="58159"/>
                  </a:lnTo>
                  <a:cubicBezTo>
                    <a:pt x="3304" y="54745"/>
                    <a:pt x="7799" y="50161"/>
                    <a:pt x="13486" y="44417"/>
                  </a:cubicBezTo>
                  <a:cubicBezTo>
                    <a:pt x="19203" y="38641"/>
                    <a:pt x="22793" y="34929"/>
                    <a:pt x="24258" y="33260"/>
                  </a:cubicBezTo>
                  <a:cubicBezTo>
                    <a:pt x="27044" y="30122"/>
                    <a:pt x="28983" y="27484"/>
                    <a:pt x="30074" y="25335"/>
                  </a:cubicBezTo>
                  <a:cubicBezTo>
                    <a:pt x="31194" y="23155"/>
                    <a:pt x="31755" y="21007"/>
                    <a:pt x="31755" y="18911"/>
                  </a:cubicBezTo>
                  <a:cubicBezTo>
                    <a:pt x="31755" y="15497"/>
                    <a:pt x="30548" y="12710"/>
                    <a:pt x="28135" y="10551"/>
                  </a:cubicBezTo>
                  <a:cubicBezTo>
                    <a:pt x="25751" y="8392"/>
                    <a:pt x="22635" y="7318"/>
                    <a:pt x="18786" y="7318"/>
                  </a:cubicBezTo>
                  <a:cubicBezTo>
                    <a:pt x="16058" y="7318"/>
                    <a:pt x="13171" y="7796"/>
                    <a:pt x="10126" y="8743"/>
                  </a:cubicBezTo>
                  <a:cubicBezTo>
                    <a:pt x="7109" y="9690"/>
                    <a:pt x="3878" y="11125"/>
                    <a:pt x="431" y="13051"/>
                  </a:cubicBezTo>
                  <a:lnTo>
                    <a:pt x="431" y="4265"/>
                  </a:lnTo>
                  <a:cubicBezTo>
                    <a:pt x="3935" y="2850"/>
                    <a:pt x="7209" y="1787"/>
                    <a:pt x="10254" y="1074"/>
                  </a:cubicBezTo>
                  <a:cubicBezTo>
                    <a:pt x="13300" y="362"/>
                    <a:pt x="16085" y="0"/>
                    <a:pt x="18613" y="0"/>
                  </a:cubicBezTo>
                  <a:cubicBezTo>
                    <a:pt x="25277" y="0"/>
                    <a:pt x="30591" y="1670"/>
                    <a:pt x="34555" y="4999"/>
                  </a:cubicBezTo>
                  <a:cubicBezTo>
                    <a:pt x="38519" y="8328"/>
                    <a:pt x="40502" y="12774"/>
                    <a:pt x="40502" y="18348"/>
                  </a:cubicBezTo>
                  <a:cubicBezTo>
                    <a:pt x="40502" y="20996"/>
                    <a:pt x="39999" y="23506"/>
                    <a:pt x="38994" y="25889"/>
                  </a:cubicBezTo>
                  <a:cubicBezTo>
                    <a:pt x="38016" y="28239"/>
                    <a:pt x="36221" y="31026"/>
                    <a:pt x="33607" y="34249"/>
                  </a:cubicBezTo>
                  <a:cubicBezTo>
                    <a:pt x="32889" y="35089"/>
                    <a:pt x="30606" y="37503"/>
                    <a:pt x="26757" y="41492"/>
                  </a:cubicBezTo>
                  <a:cubicBezTo>
                    <a:pt x="22907" y="45459"/>
                    <a:pt x="17479" y="51011"/>
                    <a:pt x="10470" y="58159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="" xmlns:a16="http://schemas.microsoft.com/office/drawing/2014/main" id="{EA64771D-8980-3075-D9CB-7BC0B673D090}"/>
                </a:ext>
              </a:extLst>
            </p:cNvPr>
            <p:cNvSpPr/>
            <p:nvPr/>
          </p:nvSpPr>
          <p:spPr>
            <a:xfrm>
              <a:off x="2312383" y="4646344"/>
              <a:ext cx="44459" cy="66731"/>
            </a:xfrm>
            <a:custGeom>
              <a:avLst/>
              <a:gdLst>
                <a:gd name="connsiteX0" fmla="*/ 22230 w 44459"/>
                <a:gd name="connsiteY0" fmla="*/ 6892 h 66731"/>
                <a:gd name="connsiteX1" fmla="*/ 12104 w 44459"/>
                <a:gd name="connsiteY1" fmla="*/ 13529 h 66731"/>
                <a:gd name="connsiteX2" fmla="*/ 8743 w 44459"/>
                <a:gd name="connsiteY2" fmla="*/ 33387 h 66731"/>
                <a:gd name="connsiteX3" fmla="*/ 12104 w 44459"/>
                <a:gd name="connsiteY3" fmla="*/ 53256 h 66731"/>
                <a:gd name="connsiteX4" fmla="*/ 22230 w 44459"/>
                <a:gd name="connsiteY4" fmla="*/ 59840 h 66731"/>
                <a:gd name="connsiteX5" fmla="*/ 32355 w 44459"/>
                <a:gd name="connsiteY5" fmla="*/ 53256 h 66731"/>
                <a:gd name="connsiteX6" fmla="*/ 35759 w 44459"/>
                <a:gd name="connsiteY6" fmla="*/ 33387 h 66731"/>
                <a:gd name="connsiteX7" fmla="*/ 32355 w 44459"/>
                <a:gd name="connsiteY7" fmla="*/ 13529 h 66731"/>
                <a:gd name="connsiteX8" fmla="*/ 22230 w 44459"/>
                <a:gd name="connsiteY8" fmla="*/ 6892 h 66731"/>
                <a:gd name="connsiteX9" fmla="*/ 22230 w 44459"/>
                <a:gd name="connsiteY9" fmla="*/ 0 h 66731"/>
                <a:gd name="connsiteX10" fmla="*/ 38726 w 44459"/>
                <a:gd name="connsiteY10" fmla="*/ 8573 h 66731"/>
                <a:gd name="connsiteX11" fmla="*/ 44459 w 44459"/>
                <a:gd name="connsiteY11" fmla="*/ 33387 h 66731"/>
                <a:gd name="connsiteX12" fmla="*/ 38726 w 44459"/>
                <a:gd name="connsiteY12" fmla="*/ 58202 h 66731"/>
                <a:gd name="connsiteX13" fmla="*/ 22230 w 44459"/>
                <a:gd name="connsiteY13" fmla="*/ 66732 h 66731"/>
                <a:gd name="connsiteX14" fmla="*/ 5680 w 44459"/>
                <a:gd name="connsiteY14" fmla="*/ 58202 h 66731"/>
                <a:gd name="connsiteX15" fmla="*/ 0 w 44459"/>
                <a:gd name="connsiteY15" fmla="*/ 33387 h 66731"/>
                <a:gd name="connsiteX16" fmla="*/ 5680 w 44459"/>
                <a:gd name="connsiteY16" fmla="*/ 8573 h 66731"/>
                <a:gd name="connsiteX17" fmla="*/ 22230 w 44459"/>
                <a:gd name="connsiteY17" fmla="*/ 0 h 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59" h="66731">
                  <a:moveTo>
                    <a:pt x="22230" y="6892"/>
                  </a:moveTo>
                  <a:cubicBezTo>
                    <a:pt x="17752" y="6892"/>
                    <a:pt x="14370" y="9105"/>
                    <a:pt x="12104" y="13529"/>
                  </a:cubicBezTo>
                  <a:cubicBezTo>
                    <a:pt x="9860" y="17922"/>
                    <a:pt x="8743" y="24538"/>
                    <a:pt x="8743" y="33387"/>
                  </a:cubicBezTo>
                  <a:cubicBezTo>
                    <a:pt x="8743" y="42205"/>
                    <a:pt x="9860" y="48831"/>
                    <a:pt x="12104" y="53256"/>
                  </a:cubicBezTo>
                  <a:cubicBezTo>
                    <a:pt x="14370" y="57648"/>
                    <a:pt x="17752" y="59840"/>
                    <a:pt x="22230" y="59840"/>
                  </a:cubicBezTo>
                  <a:cubicBezTo>
                    <a:pt x="26740" y="59840"/>
                    <a:pt x="30111" y="57648"/>
                    <a:pt x="32355" y="53256"/>
                  </a:cubicBezTo>
                  <a:cubicBezTo>
                    <a:pt x="34621" y="48831"/>
                    <a:pt x="35759" y="42205"/>
                    <a:pt x="35759" y="33387"/>
                  </a:cubicBezTo>
                  <a:cubicBezTo>
                    <a:pt x="35759" y="24538"/>
                    <a:pt x="34621" y="17922"/>
                    <a:pt x="32355" y="13529"/>
                  </a:cubicBezTo>
                  <a:cubicBezTo>
                    <a:pt x="30111" y="9105"/>
                    <a:pt x="26740" y="6892"/>
                    <a:pt x="22230" y="6892"/>
                  </a:cubicBezTo>
                  <a:moveTo>
                    <a:pt x="22230" y="0"/>
                  </a:moveTo>
                  <a:cubicBezTo>
                    <a:pt x="29441" y="0"/>
                    <a:pt x="34940" y="2861"/>
                    <a:pt x="38726" y="8573"/>
                  </a:cubicBezTo>
                  <a:cubicBezTo>
                    <a:pt x="42545" y="14263"/>
                    <a:pt x="44459" y="22528"/>
                    <a:pt x="44459" y="33387"/>
                  </a:cubicBezTo>
                  <a:cubicBezTo>
                    <a:pt x="44459" y="44215"/>
                    <a:pt x="42545" y="52490"/>
                    <a:pt x="38726" y="58202"/>
                  </a:cubicBezTo>
                  <a:cubicBezTo>
                    <a:pt x="34940" y="63892"/>
                    <a:pt x="29441" y="66732"/>
                    <a:pt x="22230" y="66732"/>
                  </a:cubicBezTo>
                  <a:cubicBezTo>
                    <a:pt x="15018" y="66732"/>
                    <a:pt x="9498" y="63892"/>
                    <a:pt x="5680" y="58202"/>
                  </a:cubicBezTo>
                  <a:cubicBezTo>
                    <a:pt x="1893" y="52490"/>
                    <a:pt x="0" y="44215"/>
                    <a:pt x="0" y="33387"/>
                  </a:cubicBezTo>
                  <a:cubicBezTo>
                    <a:pt x="0" y="22528"/>
                    <a:pt x="1893" y="14263"/>
                    <a:pt x="5680" y="8573"/>
                  </a:cubicBezTo>
                  <a:cubicBezTo>
                    <a:pt x="9498" y="2861"/>
                    <a:pt x="15018" y="0"/>
                    <a:pt x="22230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58430337-CEC5-5E99-5775-5CFB508D2BE3}"/>
                </a:ext>
              </a:extLst>
            </p:cNvPr>
            <p:cNvSpPr/>
            <p:nvPr/>
          </p:nvSpPr>
          <p:spPr>
            <a:xfrm>
              <a:off x="2817690" y="4646344"/>
              <a:ext cx="40853" cy="65487"/>
            </a:xfrm>
            <a:custGeom>
              <a:avLst/>
              <a:gdLst>
                <a:gd name="connsiteX0" fmla="*/ 10477 w 40853"/>
                <a:gd name="connsiteY0" fmla="*/ 58159 h 65487"/>
                <a:gd name="connsiteX1" fmla="*/ 40854 w 40853"/>
                <a:gd name="connsiteY1" fmla="*/ 58159 h 65487"/>
                <a:gd name="connsiteX2" fmla="*/ 40854 w 40853"/>
                <a:gd name="connsiteY2" fmla="*/ 65487 h 65487"/>
                <a:gd name="connsiteX3" fmla="*/ 0 w 40853"/>
                <a:gd name="connsiteY3" fmla="*/ 65487 h 65487"/>
                <a:gd name="connsiteX4" fmla="*/ 0 w 40853"/>
                <a:gd name="connsiteY4" fmla="*/ 58159 h 65487"/>
                <a:gd name="connsiteX5" fmla="*/ 13487 w 40853"/>
                <a:gd name="connsiteY5" fmla="*/ 44417 h 65487"/>
                <a:gd name="connsiteX6" fmla="*/ 24261 w 40853"/>
                <a:gd name="connsiteY6" fmla="*/ 33260 h 65487"/>
                <a:gd name="connsiteX7" fmla="*/ 30079 w 40853"/>
                <a:gd name="connsiteY7" fmla="*/ 25335 h 65487"/>
                <a:gd name="connsiteX8" fmla="*/ 31760 w 40853"/>
                <a:gd name="connsiteY8" fmla="*/ 18911 h 65487"/>
                <a:gd name="connsiteX9" fmla="*/ 28143 w 40853"/>
                <a:gd name="connsiteY9" fmla="*/ 10551 h 65487"/>
                <a:gd name="connsiteX10" fmla="*/ 18794 w 40853"/>
                <a:gd name="connsiteY10" fmla="*/ 7318 h 65487"/>
                <a:gd name="connsiteX11" fmla="*/ 10126 w 40853"/>
                <a:gd name="connsiteY11" fmla="*/ 8743 h 65487"/>
                <a:gd name="connsiteX12" fmla="*/ 436 w 40853"/>
                <a:gd name="connsiteY12" fmla="*/ 13051 h 65487"/>
                <a:gd name="connsiteX13" fmla="*/ 436 w 40853"/>
                <a:gd name="connsiteY13" fmla="*/ 4265 h 65487"/>
                <a:gd name="connsiteX14" fmla="*/ 10253 w 40853"/>
                <a:gd name="connsiteY14" fmla="*/ 1074 h 65487"/>
                <a:gd name="connsiteX15" fmla="*/ 18613 w 40853"/>
                <a:gd name="connsiteY15" fmla="*/ 0 h 65487"/>
                <a:gd name="connsiteX16" fmla="*/ 34557 w 40853"/>
                <a:gd name="connsiteY16" fmla="*/ 4999 h 65487"/>
                <a:gd name="connsiteX17" fmla="*/ 40503 w 40853"/>
                <a:gd name="connsiteY17" fmla="*/ 18348 h 65487"/>
                <a:gd name="connsiteX18" fmla="*/ 38993 w 40853"/>
                <a:gd name="connsiteY18" fmla="*/ 25889 h 65487"/>
                <a:gd name="connsiteX19" fmla="*/ 33611 w 40853"/>
                <a:gd name="connsiteY19" fmla="*/ 34249 h 65487"/>
                <a:gd name="connsiteX20" fmla="*/ 26761 w 40853"/>
                <a:gd name="connsiteY20" fmla="*/ 41492 h 65487"/>
                <a:gd name="connsiteX21" fmla="*/ 10477 w 40853"/>
                <a:gd name="connsiteY21" fmla="*/ 58159 h 6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53" h="65487">
                  <a:moveTo>
                    <a:pt x="10477" y="58159"/>
                  </a:moveTo>
                  <a:lnTo>
                    <a:pt x="40854" y="58159"/>
                  </a:lnTo>
                  <a:lnTo>
                    <a:pt x="40854" y="65487"/>
                  </a:lnTo>
                  <a:lnTo>
                    <a:pt x="0" y="65487"/>
                  </a:lnTo>
                  <a:lnTo>
                    <a:pt x="0" y="58159"/>
                  </a:lnTo>
                  <a:cubicBezTo>
                    <a:pt x="3308" y="54745"/>
                    <a:pt x="7796" y="50161"/>
                    <a:pt x="13487" y="44417"/>
                  </a:cubicBezTo>
                  <a:cubicBezTo>
                    <a:pt x="19198" y="38641"/>
                    <a:pt x="22794" y="34929"/>
                    <a:pt x="24261" y="33260"/>
                  </a:cubicBezTo>
                  <a:cubicBezTo>
                    <a:pt x="27048" y="30122"/>
                    <a:pt x="28984" y="27484"/>
                    <a:pt x="30079" y="25335"/>
                  </a:cubicBezTo>
                  <a:cubicBezTo>
                    <a:pt x="31196" y="23155"/>
                    <a:pt x="31760" y="21007"/>
                    <a:pt x="31760" y="18911"/>
                  </a:cubicBezTo>
                  <a:cubicBezTo>
                    <a:pt x="31760" y="15497"/>
                    <a:pt x="30558" y="12710"/>
                    <a:pt x="28143" y="10551"/>
                  </a:cubicBezTo>
                  <a:cubicBezTo>
                    <a:pt x="25750" y="8392"/>
                    <a:pt x="22634" y="7318"/>
                    <a:pt x="18794" y="7318"/>
                  </a:cubicBezTo>
                  <a:cubicBezTo>
                    <a:pt x="16061" y="7318"/>
                    <a:pt x="13178" y="7796"/>
                    <a:pt x="10126" y="8743"/>
                  </a:cubicBezTo>
                  <a:cubicBezTo>
                    <a:pt x="7116" y="9690"/>
                    <a:pt x="3882" y="11125"/>
                    <a:pt x="436" y="13051"/>
                  </a:cubicBezTo>
                  <a:lnTo>
                    <a:pt x="436" y="4265"/>
                  </a:lnTo>
                  <a:cubicBezTo>
                    <a:pt x="3935" y="2850"/>
                    <a:pt x="7211" y="1787"/>
                    <a:pt x="10253" y="1074"/>
                  </a:cubicBezTo>
                  <a:cubicBezTo>
                    <a:pt x="13306" y="362"/>
                    <a:pt x="16093" y="0"/>
                    <a:pt x="18613" y="0"/>
                  </a:cubicBezTo>
                  <a:cubicBezTo>
                    <a:pt x="25282" y="0"/>
                    <a:pt x="30590" y="1670"/>
                    <a:pt x="34557" y="4999"/>
                  </a:cubicBezTo>
                  <a:cubicBezTo>
                    <a:pt x="38524" y="8328"/>
                    <a:pt x="40503" y="12774"/>
                    <a:pt x="40503" y="18348"/>
                  </a:cubicBezTo>
                  <a:cubicBezTo>
                    <a:pt x="40503" y="20996"/>
                    <a:pt x="40003" y="23506"/>
                    <a:pt x="38993" y="25889"/>
                  </a:cubicBezTo>
                  <a:cubicBezTo>
                    <a:pt x="38025" y="28239"/>
                    <a:pt x="36227" y="31026"/>
                    <a:pt x="33611" y="34249"/>
                  </a:cubicBezTo>
                  <a:cubicBezTo>
                    <a:pt x="32898" y="35089"/>
                    <a:pt x="30611" y="37503"/>
                    <a:pt x="26761" y="41492"/>
                  </a:cubicBezTo>
                  <a:cubicBezTo>
                    <a:pt x="22911" y="45459"/>
                    <a:pt x="17486" y="51011"/>
                    <a:pt x="10477" y="58159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="" xmlns:a16="http://schemas.microsoft.com/office/drawing/2014/main" id="{51CCA9F2-88FD-942F-28B7-89B867C90824}"/>
                </a:ext>
              </a:extLst>
            </p:cNvPr>
            <p:cNvSpPr/>
            <p:nvPr/>
          </p:nvSpPr>
          <p:spPr>
            <a:xfrm>
              <a:off x="3318179" y="4647503"/>
              <a:ext cx="46884" cy="64328"/>
            </a:xfrm>
            <a:custGeom>
              <a:avLst/>
              <a:gdLst>
                <a:gd name="connsiteX0" fmla="*/ 29048 w 46884"/>
                <a:gd name="connsiteY0" fmla="*/ 7584 h 64328"/>
                <a:gd name="connsiteX1" fmla="*/ 7073 w 46884"/>
                <a:gd name="connsiteY1" fmla="*/ 41928 h 64328"/>
                <a:gd name="connsiteX2" fmla="*/ 29048 w 46884"/>
                <a:gd name="connsiteY2" fmla="*/ 41928 h 64328"/>
                <a:gd name="connsiteX3" fmla="*/ 29048 w 46884"/>
                <a:gd name="connsiteY3" fmla="*/ 7584 h 64328"/>
                <a:gd name="connsiteX4" fmla="*/ 26761 w 46884"/>
                <a:gd name="connsiteY4" fmla="*/ 0 h 64328"/>
                <a:gd name="connsiteX5" fmla="*/ 37706 w 46884"/>
                <a:gd name="connsiteY5" fmla="*/ 0 h 64328"/>
                <a:gd name="connsiteX6" fmla="*/ 37706 w 46884"/>
                <a:gd name="connsiteY6" fmla="*/ 41928 h 64328"/>
                <a:gd name="connsiteX7" fmla="*/ 46885 w 46884"/>
                <a:gd name="connsiteY7" fmla="*/ 41928 h 64328"/>
                <a:gd name="connsiteX8" fmla="*/ 46885 w 46884"/>
                <a:gd name="connsiteY8" fmla="*/ 49161 h 64328"/>
                <a:gd name="connsiteX9" fmla="*/ 37706 w 46884"/>
                <a:gd name="connsiteY9" fmla="*/ 49161 h 64328"/>
                <a:gd name="connsiteX10" fmla="*/ 37706 w 46884"/>
                <a:gd name="connsiteY10" fmla="*/ 64328 h 64328"/>
                <a:gd name="connsiteX11" fmla="*/ 29048 w 46884"/>
                <a:gd name="connsiteY11" fmla="*/ 64328 h 64328"/>
                <a:gd name="connsiteX12" fmla="*/ 29048 w 46884"/>
                <a:gd name="connsiteY12" fmla="*/ 49161 h 64328"/>
                <a:gd name="connsiteX13" fmla="*/ 0 w 46884"/>
                <a:gd name="connsiteY13" fmla="*/ 49161 h 64328"/>
                <a:gd name="connsiteX14" fmla="*/ 0 w 46884"/>
                <a:gd name="connsiteY14" fmla="*/ 40758 h 64328"/>
                <a:gd name="connsiteX15" fmla="*/ 26761 w 46884"/>
                <a:gd name="connsiteY15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84" h="64328">
                  <a:moveTo>
                    <a:pt x="29048" y="7584"/>
                  </a:moveTo>
                  <a:lnTo>
                    <a:pt x="7073" y="41928"/>
                  </a:lnTo>
                  <a:lnTo>
                    <a:pt x="29048" y="41928"/>
                  </a:lnTo>
                  <a:lnTo>
                    <a:pt x="29048" y="7584"/>
                  </a:lnTo>
                  <a:moveTo>
                    <a:pt x="26761" y="0"/>
                  </a:moveTo>
                  <a:lnTo>
                    <a:pt x="37706" y="0"/>
                  </a:lnTo>
                  <a:lnTo>
                    <a:pt x="37706" y="41928"/>
                  </a:lnTo>
                  <a:lnTo>
                    <a:pt x="46885" y="41928"/>
                  </a:lnTo>
                  <a:lnTo>
                    <a:pt x="46885" y="49161"/>
                  </a:lnTo>
                  <a:lnTo>
                    <a:pt x="37706" y="49161"/>
                  </a:lnTo>
                  <a:lnTo>
                    <a:pt x="37706" y="64328"/>
                  </a:lnTo>
                  <a:lnTo>
                    <a:pt x="29048" y="64328"/>
                  </a:lnTo>
                  <a:lnTo>
                    <a:pt x="29048" y="49161"/>
                  </a:lnTo>
                  <a:lnTo>
                    <a:pt x="0" y="49161"/>
                  </a:lnTo>
                  <a:lnTo>
                    <a:pt x="0" y="40758"/>
                  </a:lnTo>
                  <a:lnTo>
                    <a:pt x="26761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="" xmlns:a16="http://schemas.microsoft.com/office/drawing/2014/main" id="{4CE0D54C-054E-AAB5-65E5-3258408A58B2}"/>
                </a:ext>
              </a:extLst>
            </p:cNvPr>
            <p:cNvSpPr/>
            <p:nvPr/>
          </p:nvSpPr>
          <p:spPr>
            <a:xfrm>
              <a:off x="2305725" y="4766566"/>
              <a:ext cx="50820" cy="46235"/>
            </a:xfrm>
            <a:custGeom>
              <a:avLst/>
              <a:gdLst>
                <a:gd name="connsiteX0" fmla="*/ 50820 w 50820"/>
                <a:gd name="connsiteY0" fmla="*/ 6722 h 46235"/>
                <a:gd name="connsiteX1" fmla="*/ 49076 w 50820"/>
                <a:gd name="connsiteY1" fmla="*/ 11104 h 46235"/>
                <a:gd name="connsiteX2" fmla="*/ 45332 w 50820"/>
                <a:gd name="connsiteY2" fmla="*/ 12657 h 46235"/>
                <a:gd name="connsiteX3" fmla="*/ 42449 w 50820"/>
                <a:gd name="connsiteY3" fmla="*/ 11562 h 46235"/>
                <a:gd name="connsiteX4" fmla="*/ 41449 w 50820"/>
                <a:gd name="connsiteY4" fmla="*/ 9062 h 46235"/>
                <a:gd name="connsiteX5" fmla="*/ 42843 w 50820"/>
                <a:gd name="connsiteY5" fmla="*/ 5531 h 46235"/>
                <a:gd name="connsiteX6" fmla="*/ 46331 w 50820"/>
                <a:gd name="connsiteY6" fmla="*/ 3531 h 46235"/>
                <a:gd name="connsiteX7" fmla="*/ 41247 w 50820"/>
                <a:gd name="connsiteY7" fmla="*/ 2244 h 46235"/>
                <a:gd name="connsiteX8" fmla="*/ 37514 w 50820"/>
                <a:gd name="connsiteY8" fmla="*/ 3287 h 46235"/>
                <a:gd name="connsiteX9" fmla="*/ 34770 w 50820"/>
                <a:gd name="connsiteY9" fmla="*/ 5680 h 46235"/>
                <a:gd name="connsiteX10" fmla="*/ 32877 w 50820"/>
                <a:gd name="connsiteY10" fmla="*/ 8966 h 46235"/>
                <a:gd name="connsiteX11" fmla="*/ 31685 w 50820"/>
                <a:gd name="connsiteY11" fmla="*/ 12008 h 46235"/>
                <a:gd name="connsiteX12" fmla="*/ 31132 w 50820"/>
                <a:gd name="connsiteY12" fmla="*/ 14295 h 46235"/>
                <a:gd name="connsiteX13" fmla="*/ 27644 w 50820"/>
                <a:gd name="connsiteY13" fmla="*/ 28250 h 46235"/>
                <a:gd name="connsiteX14" fmla="*/ 25952 w 50820"/>
                <a:gd name="connsiteY14" fmla="*/ 37216 h 46235"/>
                <a:gd name="connsiteX15" fmla="*/ 27346 w 50820"/>
                <a:gd name="connsiteY15" fmla="*/ 42056 h 46235"/>
                <a:gd name="connsiteX16" fmla="*/ 31537 w 50820"/>
                <a:gd name="connsiteY16" fmla="*/ 43949 h 46235"/>
                <a:gd name="connsiteX17" fmla="*/ 33876 w 50820"/>
                <a:gd name="connsiteY17" fmla="*/ 43640 h 46235"/>
                <a:gd name="connsiteX18" fmla="*/ 36716 w 50820"/>
                <a:gd name="connsiteY18" fmla="*/ 42396 h 46235"/>
                <a:gd name="connsiteX19" fmla="*/ 39801 w 50820"/>
                <a:gd name="connsiteY19" fmla="*/ 40056 h 46235"/>
                <a:gd name="connsiteX20" fmla="*/ 42747 w 50820"/>
                <a:gd name="connsiteY20" fmla="*/ 36174 h 46235"/>
                <a:gd name="connsiteX21" fmla="*/ 45140 w 50820"/>
                <a:gd name="connsiteY21" fmla="*/ 30590 h 46235"/>
                <a:gd name="connsiteX22" fmla="*/ 46438 w 50820"/>
                <a:gd name="connsiteY22" fmla="*/ 29494 h 46235"/>
                <a:gd name="connsiteX23" fmla="*/ 47682 w 50820"/>
                <a:gd name="connsiteY23" fmla="*/ 30494 h 46235"/>
                <a:gd name="connsiteX24" fmla="*/ 46980 w 50820"/>
                <a:gd name="connsiteY24" fmla="*/ 33132 h 46235"/>
                <a:gd name="connsiteX25" fmla="*/ 44885 w 50820"/>
                <a:gd name="connsiteY25" fmla="*/ 37163 h 46235"/>
                <a:gd name="connsiteX26" fmla="*/ 41652 w 50820"/>
                <a:gd name="connsiteY26" fmla="*/ 41449 h 46235"/>
                <a:gd name="connsiteX27" fmla="*/ 37067 w 50820"/>
                <a:gd name="connsiteY27" fmla="*/ 44842 h 46235"/>
                <a:gd name="connsiteX28" fmla="*/ 31334 w 50820"/>
                <a:gd name="connsiteY28" fmla="*/ 46236 h 46235"/>
                <a:gd name="connsiteX29" fmla="*/ 24208 w 50820"/>
                <a:gd name="connsiteY29" fmla="*/ 43949 h 46235"/>
                <a:gd name="connsiteX30" fmla="*/ 20326 w 50820"/>
                <a:gd name="connsiteY30" fmla="*/ 38461 h 46235"/>
                <a:gd name="connsiteX31" fmla="*/ 19730 w 50820"/>
                <a:gd name="connsiteY31" fmla="*/ 39514 h 46235"/>
                <a:gd name="connsiteX32" fmla="*/ 18326 w 50820"/>
                <a:gd name="connsiteY32" fmla="*/ 41449 h 46235"/>
                <a:gd name="connsiteX33" fmla="*/ 16188 w 50820"/>
                <a:gd name="connsiteY33" fmla="*/ 43747 h 46235"/>
                <a:gd name="connsiteX34" fmla="*/ 13253 w 50820"/>
                <a:gd name="connsiteY34" fmla="*/ 45438 h 46235"/>
                <a:gd name="connsiteX35" fmla="*/ 9615 w 50820"/>
                <a:gd name="connsiteY35" fmla="*/ 46236 h 46235"/>
                <a:gd name="connsiteX36" fmla="*/ 5074 w 50820"/>
                <a:gd name="connsiteY36" fmla="*/ 45534 h 46235"/>
                <a:gd name="connsiteX37" fmla="*/ 1489 w 50820"/>
                <a:gd name="connsiteY37" fmla="*/ 43247 h 46235"/>
                <a:gd name="connsiteX38" fmla="*/ 0 w 50820"/>
                <a:gd name="connsiteY38" fmla="*/ 39460 h 46235"/>
                <a:gd name="connsiteX39" fmla="*/ 1638 w 50820"/>
                <a:gd name="connsiteY39" fmla="*/ 35323 h 46235"/>
                <a:gd name="connsiteX40" fmla="*/ 5627 w 50820"/>
                <a:gd name="connsiteY40" fmla="*/ 33579 h 46235"/>
                <a:gd name="connsiteX41" fmla="*/ 8222 w 50820"/>
                <a:gd name="connsiteY41" fmla="*/ 34430 h 46235"/>
                <a:gd name="connsiteX42" fmla="*/ 9413 w 50820"/>
                <a:gd name="connsiteY42" fmla="*/ 37120 h 46235"/>
                <a:gd name="connsiteX43" fmla="*/ 8020 w 50820"/>
                <a:gd name="connsiteY43" fmla="*/ 40705 h 46235"/>
                <a:gd name="connsiteX44" fmla="*/ 4627 w 50820"/>
                <a:gd name="connsiteY44" fmla="*/ 42651 h 46235"/>
                <a:gd name="connsiteX45" fmla="*/ 9711 w 50820"/>
                <a:gd name="connsiteY45" fmla="*/ 43949 h 46235"/>
                <a:gd name="connsiteX46" fmla="*/ 15593 w 50820"/>
                <a:gd name="connsiteY46" fmla="*/ 41056 h 46235"/>
                <a:gd name="connsiteX47" fmla="*/ 19432 w 50820"/>
                <a:gd name="connsiteY47" fmla="*/ 33334 h 46235"/>
                <a:gd name="connsiteX48" fmla="*/ 23708 w 50820"/>
                <a:gd name="connsiteY48" fmla="*/ 16539 h 46235"/>
                <a:gd name="connsiteX49" fmla="*/ 24910 w 50820"/>
                <a:gd name="connsiteY49" fmla="*/ 9062 h 46235"/>
                <a:gd name="connsiteX50" fmla="*/ 24357 w 50820"/>
                <a:gd name="connsiteY50" fmla="*/ 5531 h 46235"/>
                <a:gd name="connsiteX51" fmla="*/ 22868 w 50820"/>
                <a:gd name="connsiteY51" fmla="*/ 3435 h 46235"/>
                <a:gd name="connsiteX52" fmla="*/ 21124 w 50820"/>
                <a:gd name="connsiteY52" fmla="*/ 2489 h 46235"/>
                <a:gd name="connsiteX53" fmla="*/ 19432 w 50820"/>
                <a:gd name="connsiteY53" fmla="*/ 2244 h 46235"/>
                <a:gd name="connsiteX54" fmla="*/ 16242 w 50820"/>
                <a:gd name="connsiteY54" fmla="*/ 2840 h 46235"/>
                <a:gd name="connsiteX55" fmla="*/ 12604 w 50820"/>
                <a:gd name="connsiteY55" fmla="*/ 4829 h 46235"/>
                <a:gd name="connsiteX56" fmla="*/ 8817 w 50820"/>
                <a:gd name="connsiteY56" fmla="*/ 8966 h 46235"/>
                <a:gd name="connsiteX57" fmla="*/ 5722 w 50820"/>
                <a:gd name="connsiteY57" fmla="*/ 15593 h 46235"/>
                <a:gd name="connsiteX58" fmla="*/ 4382 w 50820"/>
                <a:gd name="connsiteY58" fmla="*/ 16741 h 46235"/>
                <a:gd name="connsiteX59" fmla="*/ 3180 w 50820"/>
                <a:gd name="connsiteY59" fmla="*/ 15688 h 46235"/>
                <a:gd name="connsiteX60" fmla="*/ 3829 w 50820"/>
                <a:gd name="connsiteY60" fmla="*/ 13104 h 46235"/>
                <a:gd name="connsiteX61" fmla="*/ 5924 w 50820"/>
                <a:gd name="connsiteY61" fmla="*/ 9062 h 46235"/>
                <a:gd name="connsiteX62" fmla="*/ 9211 w 50820"/>
                <a:gd name="connsiteY62" fmla="*/ 4829 h 46235"/>
                <a:gd name="connsiteX63" fmla="*/ 13848 w 50820"/>
                <a:gd name="connsiteY63" fmla="*/ 1393 h 46235"/>
                <a:gd name="connsiteX64" fmla="*/ 19624 w 50820"/>
                <a:gd name="connsiteY64" fmla="*/ 0 h 46235"/>
                <a:gd name="connsiteX65" fmla="*/ 22272 w 50820"/>
                <a:gd name="connsiteY65" fmla="*/ 298 h 46235"/>
                <a:gd name="connsiteX66" fmla="*/ 25208 w 50820"/>
                <a:gd name="connsiteY66" fmla="*/ 1298 h 46235"/>
                <a:gd name="connsiteX67" fmla="*/ 28292 w 50820"/>
                <a:gd name="connsiteY67" fmla="*/ 3680 h 46235"/>
                <a:gd name="connsiteX68" fmla="*/ 30643 w 50820"/>
                <a:gd name="connsiteY68" fmla="*/ 7722 h 46235"/>
                <a:gd name="connsiteX69" fmla="*/ 32036 w 50820"/>
                <a:gd name="connsiteY69" fmla="*/ 5478 h 46235"/>
                <a:gd name="connsiteX70" fmla="*/ 34174 w 50820"/>
                <a:gd name="connsiteY70" fmla="*/ 3042 h 46235"/>
                <a:gd name="connsiteX71" fmla="*/ 37365 w 50820"/>
                <a:gd name="connsiteY71" fmla="*/ 840 h 46235"/>
                <a:gd name="connsiteX72" fmla="*/ 41354 w 50820"/>
                <a:gd name="connsiteY72" fmla="*/ 0 h 46235"/>
                <a:gd name="connsiteX73" fmla="*/ 45385 w 50820"/>
                <a:gd name="connsiteY73" fmla="*/ 542 h 46235"/>
                <a:gd name="connsiteX74" fmla="*/ 49076 w 50820"/>
                <a:gd name="connsiteY74" fmla="*/ 2691 h 46235"/>
                <a:gd name="connsiteX75" fmla="*/ 50820 w 50820"/>
                <a:gd name="connsiteY75" fmla="*/ 6722 h 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5">
                  <a:moveTo>
                    <a:pt x="50820" y="6722"/>
                  </a:moveTo>
                  <a:cubicBezTo>
                    <a:pt x="50820" y="8583"/>
                    <a:pt x="50235" y="10051"/>
                    <a:pt x="49076" y="11104"/>
                  </a:cubicBezTo>
                  <a:cubicBezTo>
                    <a:pt x="47916" y="12136"/>
                    <a:pt x="46661" y="12657"/>
                    <a:pt x="45332" y="12657"/>
                  </a:cubicBezTo>
                  <a:cubicBezTo>
                    <a:pt x="44066" y="12657"/>
                    <a:pt x="43109" y="12295"/>
                    <a:pt x="42449" y="11562"/>
                  </a:cubicBezTo>
                  <a:cubicBezTo>
                    <a:pt x="41779" y="10828"/>
                    <a:pt x="41449" y="9998"/>
                    <a:pt x="41449" y="9062"/>
                  </a:cubicBezTo>
                  <a:cubicBezTo>
                    <a:pt x="41449" y="7796"/>
                    <a:pt x="41917" y="6626"/>
                    <a:pt x="42843" y="5531"/>
                  </a:cubicBezTo>
                  <a:cubicBezTo>
                    <a:pt x="43768" y="4435"/>
                    <a:pt x="44938" y="3765"/>
                    <a:pt x="46331" y="3531"/>
                  </a:cubicBezTo>
                  <a:cubicBezTo>
                    <a:pt x="44970" y="2670"/>
                    <a:pt x="43279" y="2244"/>
                    <a:pt x="41247" y="2244"/>
                  </a:cubicBezTo>
                  <a:cubicBezTo>
                    <a:pt x="39918" y="2244"/>
                    <a:pt x="38673" y="2595"/>
                    <a:pt x="37514" y="3287"/>
                  </a:cubicBezTo>
                  <a:cubicBezTo>
                    <a:pt x="36387" y="3978"/>
                    <a:pt x="35472" y="4776"/>
                    <a:pt x="34770" y="5680"/>
                  </a:cubicBezTo>
                  <a:cubicBezTo>
                    <a:pt x="34110" y="6573"/>
                    <a:pt x="33483" y="7669"/>
                    <a:pt x="32877" y="8966"/>
                  </a:cubicBezTo>
                  <a:cubicBezTo>
                    <a:pt x="32313" y="10232"/>
                    <a:pt x="31919" y="11242"/>
                    <a:pt x="31685" y="12008"/>
                  </a:cubicBezTo>
                  <a:cubicBezTo>
                    <a:pt x="31483" y="12742"/>
                    <a:pt x="31302" y="13497"/>
                    <a:pt x="31132" y="14295"/>
                  </a:cubicBezTo>
                  <a:lnTo>
                    <a:pt x="27644" y="28250"/>
                  </a:lnTo>
                  <a:cubicBezTo>
                    <a:pt x="26516" y="32664"/>
                    <a:pt x="25952" y="35653"/>
                    <a:pt x="25952" y="37216"/>
                  </a:cubicBezTo>
                  <a:cubicBezTo>
                    <a:pt x="25952" y="39141"/>
                    <a:pt x="26420" y="40758"/>
                    <a:pt x="27346" y="42056"/>
                  </a:cubicBezTo>
                  <a:cubicBezTo>
                    <a:pt x="28282" y="43321"/>
                    <a:pt x="29675" y="43949"/>
                    <a:pt x="31537" y="43949"/>
                  </a:cubicBezTo>
                  <a:cubicBezTo>
                    <a:pt x="32270" y="43949"/>
                    <a:pt x="33047" y="43843"/>
                    <a:pt x="33876" y="43640"/>
                  </a:cubicBezTo>
                  <a:cubicBezTo>
                    <a:pt x="34706" y="43417"/>
                    <a:pt x="35653" y="43002"/>
                    <a:pt x="36716" y="42396"/>
                  </a:cubicBezTo>
                  <a:cubicBezTo>
                    <a:pt x="37812" y="41768"/>
                    <a:pt x="38844" y="40981"/>
                    <a:pt x="39801" y="40056"/>
                  </a:cubicBezTo>
                  <a:cubicBezTo>
                    <a:pt x="40801" y="39088"/>
                    <a:pt x="41779" y="37801"/>
                    <a:pt x="42747" y="36174"/>
                  </a:cubicBezTo>
                  <a:cubicBezTo>
                    <a:pt x="43715" y="34547"/>
                    <a:pt x="44513" y="32685"/>
                    <a:pt x="45140" y="30590"/>
                  </a:cubicBezTo>
                  <a:cubicBezTo>
                    <a:pt x="45342" y="29856"/>
                    <a:pt x="45768" y="29494"/>
                    <a:pt x="46438" y="29494"/>
                  </a:cubicBezTo>
                  <a:cubicBezTo>
                    <a:pt x="47267" y="29494"/>
                    <a:pt x="47682" y="29824"/>
                    <a:pt x="47682" y="30494"/>
                  </a:cubicBezTo>
                  <a:cubicBezTo>
                    <a:pt x="47682" y="31058"/>
                    <a:pt x="47448" y="31930"/>
                    <a:pt x="46980" y="33132"/>
                  </a:cubicBezTo>
                  <a:cubicBezTo>
                    <a:pt x="46544" y="34291"/>
                    <a:pt x="45853" y="35642"/>
                    <a:pt x="44885" y="37163"/>
                  </a:cubicBezTo>
                  <a:cubicBezTo>
                    <a:pt x="43960" y="38663"/>
                    <a:pt x="42875" y="40088"/>
                    <a:pt x="41652" y="41449"/>
                  </a:cubicBezTo>
                  <a:cubicBezTo>
                    <a:pt x="40418" y="42779"/>
                    <a:pt x="38886" y="43917"/>
                    <a:pt x="37067" y="44842"/>
                  </a:cubicBezTo>
                  <a:cubicBezTo>
                    <a:pt x="35238" y="45768"/>
                    <a:pt x="33323" y="46236"/>
                    <a:pt x="31334" y="46236"/>
                  </a:cubicBezTo>
                  <a:cubicBezTo>
                    <a:pt x="28473" y="46236"/>
                    <a:pt x="26101" y="45470"/>
                    <a:pt x="24208" y="43949"/>
                  </a:cubicBezTo>
                  <a:cubicBezTo>
                    <a:pt x="22315" y="42417"/>
                    <a:pt x="21017" y="40588"/>
                    <a:pt x="20326" y="38461"/>
                  </a:cubicBezTo>
                  <a:cubicBezTo>
                    <a:pt x="20156" y="38758"/>
                    <a:pt x="19954" y="39109"/>
                    <a:pt x="19730" y="39514"/>
                  </a:cubicBezTo>
                  <a:cubicBezTo>
                    <a:pt x="19496" y="39907"/>
                    <a:pt x="19028" y="40556"/>
                    <a:pt x="18326" y="41449"/>
                  </a:cubicBezTo>
                  <a:cubicBezTo>
                    <a:pt x="17667" y="42311"/>
                    <a:pt x="16954" y="43077"/>
                    <a:pt x="16188" y="43747"/>
                  </a:cubicBezTo>
                  <a:cubicBezTo>
                    <a:pt x="15423" y="44374"/>
                    <a:pt x="14444" y="44938"/>
                    <a:pt x="13253" y="45438"/>
                  </a:cubicBezTo>
                  <a:cubicBezTo>
                    <a:pt x="12093" y="45970"/>
                    <a:pt x="10881" y="46236"/>
                    <a:pt x="9615" y="46236"/>
                  </a:cubicBezTo>
                  <a:cubicBezTo>
                    <a:pt x="8020" y="46236"/>
                    <a:pt x="6509" y="46002"/>
                    <a:pt x="5074" y="45534"/>
                  </a:cubicBezTo>
                  <a:cubicBezTo>
                    <a:pt x="3680" y="45076"/>
                    <a:pt x="2489" y="44311"/>
                    <a:pt x="1489" y="43247"/>
                  </a:cubicBezTo>
                  <a:cubicBezTo>
                    <a:pt x="500" y="42183"/>
                    <a:pt x="0" y="40918"/>
                    <a:pt x="0" y="39460"/>
                  </a:cubicBezTo>
                  <a:cubicBezTo>
                    <a:pt x="0" y="37833"/>
                    <a:pt x="542" y="36450"/>
                    <a:pt x="1638" y="35323"/>
                  </a:cubicBezTo>
                  <a:cubicBezTo>
                    <a:pt x="2765" y="34164"/>
                    <a:pt x="4095" y="33579"/>
                    <a:pt x="5627" y="33579"/>
                  </a:cubicBezTo>
                  <a:cubicBezTo>
                    <a:pt x="6594" y="33579"/>
                    <a:pt x="7456" y="33866"/>
                    <a:pt x="8222" y="34430"/>
                  </a:cubicBezTo>
                  <a:cubicBezTo>
                    <a:pt x="9020" y="34993"/>
                    <a:pt x="9413" y="35887"/>
                    <a:pt x="9413" y="37120"/>
                  </a:cubicBezTo>
                  <a:cubicBezTo>
                    <a:pt x="9413" y="38482"/>
                    <a:pt x="8945" y="39673"/>
                    <a:pt x="8020" y="40705"/>
                  </a:cubicBezTo>
                  <a:cubicBezTo>
                    <a:pt x="7094" y="41737"/>
                    <a:pt x="5956" y="42385"/>
                    <a:pt x="4627" y="42651"/>
                  </a:cubicBezTo>
                  <a:cubicBezTo>
                    <a:pt x="5988" y="43513"/>
                    <a:pt x="7679" y="43949"/>
                    <a:pt x="9711" y="43949"/>
                  </a:cubicBezTo>
                  <a:cubicBezTo>
                    <a:pt x="11902" y="43949"/>
                    <a:pt x="13859" y="42981"/>
                    <a:pt x="15593" y="41056"/>
                  </a:cubicBezTo>
                  <a:cubicBezTo>
                    <a:pt x="17316" y="39131"/>
                    <a:pt x="18592" y="36557"/>
                    <a:pt x="19432" y="33334"/>
                  </a:cubicBezTo>
                  <a:cubicBezTo>
                    <a:pt x="21485" y="25591"/>
                    <a:pt x="22911" y="19996"/>
                    <a:pt x="23708" y="16539"/>
                  </a:cubicBezTo>
                  <a:cubicBezTo>
                    <a:pt x="24506" y="13051"/>
                    <a:pt x="24910" y="10562"/>
                    <a:pt x="24910" y="9062"/>
                  </a:cubicBezTo>
                  <a:cubicBezTo>
                    <a:pt x="24910" y="7669"/>
                    <a:pt x="24729" y="6499"/>
                    <a:pt x="24357" y="5531"/>
                  </a:cubicBezTo>
                  <a:cubicBezTo>
                    <a:pt x="23995" y="4563"/>
                    <a:pt x="23495" y="3872"/>
                    <a:pt x="22868" y="3435"/>
                  </a:cubicBezTo>
                  <a:cubicBezTo>
                    <a:pt x="22262" y="2967"/>
                    <a:pt x="21687" y="2648"/>
                    <a:pt x="21124" y="2489"/>
                  </a:cubicBezTo>
                  <a:cubicBezTo>
                    <a:pt x="20592" y="2329"/>
                    <a:pt x="20028" y="2244"/>
                    <a:pt x="19432" y="2244"/>
                  </a:cubicBezTo>
                  <a:cubicBezTo>
                    <a:pt x="18433" y="2244"/>
                    <a:pt x="17369" y="2446"/>
                    <a:pt x="16242" y="2840"/>
                  </a:cubicBezTo>
                  <a:cubicBezTo>
                    <a:pt x="15146" y="3233"/>
                    <a:pt x="13933" y="3903"/>
                    <a:pt x="12604" y="4829"/>
                  </a:cubicBezTo>
                  <a:cubicBezTo>
                    <a:pt x="11306" y="5733"/>
                    <a:pt x="10041" y="7105"/>
                    <a:pt x="8817" y="8966"/>
                  </a:cubicBezTo>
                  <a:cubicBezTo>
                    <a:pt x="7584" y="10828"/>
                    <a:pt x="6552" y="13029"/>
                    <a:pt x="5722" y="15593"/>
                  </a:cubicBezTo>
                  <a:cubicBezTo>
                    <a:pt x="5563" y="16359"/>
                    <a:pt x="5116" y="16741"/>
                    <a:pt x="4382" y="16741"/>
                  </a:cubicBezTo>
                  <a:cubicBezTo>
                    <a:pt x="3584" y="16710"/>
                    <a:pt x="3180" y="16359"/>
                    <a:pt x="3180" y="15688"/>
                  </a:cubicBezTo>
                  <a:cubicBezTo>
                    <a:pt x="3180" y="15125"/>
                    <a:pt x="3393" y="14263"/>
                    <a:pt x="3829" y="13104"/>
                  </a:cubicBezTo>
                  <a:cubicBezTo>
                    <a:pt x="4297" y="11902"/>
                    <a:pt x="4999" y="10562"/>
                    <a:pt x="5924" y="9062"/>
                  </a:cubicBezTo>
                  <a:cubicBezTo>
                    <a:pt x="6892" y="7573"/>
                    <a:pt x="7988" y="6158"/>
                    <a:pt x="9211" y="4829"/>
                  </a:cubicBezTo>
                  <a:cubicBezTo>
                    <a:pt x="10477" y="3467"/>
                    <a:pt x="12019" y="2319"/>
                    <a:pt x="13848" y="1393"/>
                  </a:cubicBezTo>
                  <a:cubicBezTo>
                    <a:pt x="15710" y="468"/>
                    <a:pt x="17635" y="0"/>
                    <a:pt x="19624" y="0"/>
                  </a:cubicBezTo>
                  <a:cubicBezTo>
                    <a:pt x="20528" y="0"/>
                    <a:pt x="21411" y="96"/>
                    <a:pt x="22272" y="298"/>
                  </a:cubicBezTo>
                  <a:cubicBezTo>
                    <a:pt x="23166" y="457"/>
                    <a:pt x="24144" y="798"/>
                    <a:pt x="25208" y="1298"/>
                  </a:cubicBezTo>
                  <a:cubicBezTo>
                    <a:pt x="26303" y="1797"/>
                    <a:pt x="27335" y="2585"/>
                    <a:pt x="28292" y="3680"/>
                  </a:cubicBezTo>
                  <a:cubicBezTo>
                    <a:pt x="29260" y="4776"/>
                    <a:pt x="30037" y="6126"/>
                    <a:pt x="30643" y="7722"/>
                  </a:cubicBezTo>
                  <a:cubicBezTo>
                    <a:pt x="31037" y="6956"/>
                    <a:pt x="31505" y="6212"/>
                    <a:pt x="32036" y="5478"/>
                  </a:cubicBezTo>
                  <a:cubicBezTo>
                    <a:pt x="32600" y="4744"/>
                    <a:pt x="33313" y="3935"/>
                    <a:pt x="34174" y="3042"/>
                  </a:cubicBezTo>
                  <a:cubicBezTo>
                    <a:pt x="35078" y="2106"/>
                    <a:pt x="36142" y="1372"/>
                    <a:pt x="37365" y="840"/>
                  </a:cubicBezTo>
                  <a:cubicBezTo>
                    <a:pt x="38631" y="277"/>
                    <a:pt x="39960" y="0"/>
                    <a:pt x="41354" y="0"/>
                  </a:cubicBezTo>
                  <a:cubicBezTo>
                    <a:pt x="42715" y="0"/>
                    <a:pt x="44055" y="181"/>
                    <a:pt x="45385" y="542"/>
                  </a:cubicBezTo>
                  <a:cubicBezTo>
                    <a:pt x="46714" y="872"/>
                    <a:pt x="47948" y="1595"/>
                    <a:pt x="49076" y="2691"/>
                  </a:cubicBezTo>
                  <a:cubicBezTo>
                    <a:pt x="50235" y="3754"/>
                    <a:pt x="50820" y="5095"/>
                    <a:pt x="50820" y="6722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50B280A6-DD4C-B71D-DE49-563279453332}"/>
                </a:ext>
              </a:extLst>
            </p:cNvPr>
            <p:cNvSpPr/>
            <p:nvPr/>
          </p:nvSpPr>
          <p:spPr>
            <a:xfrm>
              <a:off x="1267183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="" xmlns:a16="http://schemas.microsoft.com/office/drawing/2014/main" id="{68751673-F901-ABB5-786E-F6CED0524DF1}"/>
                </a:ext>
              </a:extLst>
            </p:cNvPr>
            <p:cNvSpPr/>
            <p:nvPr/>
          </p:nvSpPr>
          <p:spPr>
            <a:xfrm>
              <a:off x="1267183" y="4595875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="" xmlns:a16="http://schemas.microsoft.com/office/drawing/2014/main" id="{74073DDA-310D-91F2-C69D-7777D5208B2A}"/>
                </a:ext>
              </a:extLst>
            </p:cNvPr>
            <p:cNvSpPr/>
            <p:nvPr/>
          </p:nvSpPr>
          <p:spPr>
            <a:xfrm>
              <a:off x="1267183" y="4250208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="" xmlns:a16="http://schemas.microsoft.com/office/drawing/2014/main" id="{F35865CA-D0D6-D8DA-9C9A-DF624525D71C}"/>
                </a:ext>
              </a:extLst>
            </p:cNvPr>
            <p:cNvSpPr/>
            <p:nvPr/>
          </p:nvSpPr>
          <p:spPr>
            <a:xfrm>
              <a:off x="1267183" y="3904532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="" xmlns:a16="http://schemas.microsoft.com/office/drawing/2014/main" id="{7B8C6949-48B6-5756-4BC2-F92E492669C4}"/>
                </a:ext>
              </a:extLst>
            </p:cNvPr>
            <p:cNvSpPr/>
            <p:nvPr/>
          </p:nvSpPr>
          <p:spPr>
            <a:xfrm>
              <a:off x="1267183" y="3558857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92F938E1-E70C-8AE5-EBEF-CC5B647C0027}"/>
                </a:ext>
              </a:extLst>
            </p:cNvPr>
            <p:cNvSpPr/>
            <p:nvPr/>
          </p:nvSpPr>
          <p:spPr>
            <a:xfrm>
              <a:off x="1267183" y="3213183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="" xmlns:a16="http://schemas.microsoft.com/office/drawing/2014/main" id="{7E25FD22-6DC7-8D06-40C4-3917844BEC60}"/>
                </a:ext>
              </a:extLst>
            </p:cNvPr>
            <p:cNvSpPr/>
            <p:nvPr/>
          </p:nvSpPr>
          <p:spPr>
            <a:xfrm>
              <a:off x="1044096" y="4562552"/>
              <a:ext cx="44464" cy="66742"/>
            </a:xfrm>
            <a:custGeom>
              <a:avLst/>
              <a:gdLst>
                <a:gd name="connsiteX0" fmla="*/ 22233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892 h 66742"/>
                <a:gd name="connsiteX9" fmla="*/ 22233 w 44464"/>
                <a:gd name="connsiteY9" fmla="*/ 0 h 66742"/>
                <a:gd name="connsiteX10" fmla="*/ 38735 w 44464"/>
                <a:gd name="connsiteY10" fmla="*/ 857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892"/>
                  </a:moveTo>
                  <a:cubicBezTo>
                    <a:pt x="17752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31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05"/>
                    <a:pt x="26743" y="6892"/>
                    <a:pt x="22233" y="6892"/>
                  </a:cubicBezTo>
                  <a:moveTo>
                    <a:pt x="22233" y="0"/>
                  </a:moveTo>
                  <a:cubicBezTo>
                    <a:pt x="29443" y="0"/>
                    <a:pt x="34943" y="2861"/>
                    <a:pt x="38735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3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="" xmlns:a16="http://schemas.microsoft.com/office/drawing/2014/main" id="{9C659A8D-851E-E384-0BBC-EFF409094FAF}"/>
                </a:ext>
              </a:extLst>
            </p:cNvPr>
            <p:cNvSpPr/>
            <p:nvPr/>
          </p:nvSpPr>
          <p:spPr>
            <a:xfrm>
              <a:off x="1103856" y="4617105"/>
              <a:ext cx="9091" cy="10934"/>
            </a:xfrm>
            <a:custGeom>
              <a:avLst/>
              <a:gdLst>
                <a:gd name="connsiteX0" fmla="*/ 0 w 9091"/>
                <a:gd name="connsiteY0" fmla="*/ 0 h 10934"/>
                <a:gd name="connsiteX1" fmla="*/ 9092 w 9091"/>
                <a:gd name="connsiteY1" fmla="*/ 0 h 10934"/>
                <a:gd name="connsiteX2" fmla="*/ 9092 w 9091"/>
                <a:gd name="connsiteY2" fmla="*/ 10934 h 10934"/>
                <a:gd name="connsiteX3" fmla="*/ 0 w 9091"/>
                <a:gd name="connsiteY3" fmla="*/ 10934 h 10934"/>
                <a:gd name="connsiteX4" fmla="*/ 0 w 9091"/>
                <a:gd name="connsiteY4" fmla="*/ 0 h 1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34">
                  <a:moveTo>
                    <a:pt x="0" y="0"/>
                  </a:moveTo>
                  <a:lnTo>
                    <a:pt x="9092" y="0"/>
                  </a:lnTo>
                  <a:lnTo>
                    <a:pt x="9092" y="10934"/>
                  </a:lnTo>
                  <a:lnTo>
                    <a:pt x="0" y="1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="" xmlns:a16="http://schemas.microsoft.com/office/drawing/2014/main" id="{9FD89C10-9A48-5D2B-B910-6559F64F033B}"/>
                </a:ext>
              </a:extLst>
            </p:cNvPr>
            <p:cNvSpPr/>
            <p:nvPr/>
          </p:nvSpPr>
          <p:spPr>
            <a:xfrm>
              <a:off x="1128287" y="4562552"/>
              <a:ext cx="44464" cy="66742"/>
            </a:xfrm>
            <a:custGeom>
              <a:avLst/>
              <a:gdLst>
                <a:gd name="connsiteX0" fmla="*/ 22232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2 w 44464"/>
                <a:gd name="connsiteY4" fmla="*/ 59850 h 66742"/>
                <a:gd name="connsiteX5" fmla="*/ 32358 w 44464"/>
                <a:gd name="connsiteY5" fmla="*/ 53256 h 66742"/>
                <a:gd name="connsiteX6" fmla="*/ 35761 w 44464"/>
                <a:gd name="connsiteY6" fmla="*/ 33398 h 66742"/>
                <a:gd name="connsiteX7" fmla="*/ 32358 w 44464"/>
                <a:gd name="connsiteY7" fmla="*/ 13529 h 66742"/>
                <a:gd name="connsiteX8" fmla="*/ 22232 w 44464"/>
                <a:gd name="connsiteY8" fmla="*/ 6892 h 66742"/>
                <a:gd name="connsiteX9" fmla="*/ 22232 w 44464"/>
                <a:gd name="connsiteY9" fmla="*/ 0 h 66742"/>
                <a:gd name="connsiteX10" fmla="*/ 38734 w 44464"/>
                <a:gd name="connsiteY10" fmla="*/ 8573 h 66742"/>
                <a:gd name="connsiteX11" fmla="*/ 44465 w 44464"/>
                <a:gd name="connsiteY11" fmla="*/ 33398 h 66742"/>
                <a:gd name="connsiteX12" fmla="*/ 38734 w 44464"/>
                <a:gd name="connsiteY12" fmla="*/ 58212 h 66742"/>
                <a:gd name="connsiteX13" fmla="*/ 22232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2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2" y="6892"/>
                  </a:moveTo>
                  <a:cubicBezTo>
                    <a:pt x="17751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1" y="59850"/>
                    <a:pt x="22232" y="59850"/>
                  </a:cubicBezTo>
                  <a:cubicBezTo>
                    <a:pt x="26742" y="59850"/>
                    <a:pt x="30117" y="57649"/>
                    <a:pt x="32358" y="53256"/>
                  </a:cubicBezTo>
                  <a:cubicBezTo>
                    <a:pt x="34626" y="48831"/>
                    <a:pt x="35761" y="42215"/>
                    <a:pt x="35761" y="33398"/>
                  </a:cubicBezTo>
                  <a:cubicBezTo>
                    <a:pt x="35761" y="24548"/>
                    <a:pt x="34626" y="17922"/>
                    <a:pt x="32358" y="13529"/>
                  </a:cubicBezTo>
                  <a:cubicBezTo>
                    <a:pt x="30117" y="9105"/>
                    <a:pt x="26742" y="6892"/>
                    <a:pt x="22232" y="6892"/>
                  </a:cubicBezTo>
                  <a:moveTo>
                    <a:pt x="22232" y="0"/>
                  </a:moveTo>
                  <a:cubicBezTo>
                    <a:pt x="29442" y="0"/>
                    <a:pt x="34942" y="2861"/>
                    <a:pt x="38734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4" y="58212"/>
                  </a:cubicBezTo>
                  <a:cubicBezTo>
                    <a:pt x="34942" y="63903"/>
                    <a:pt x="29442" y="66742"/>
                    <a:pt x="22232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2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="" xmlns:a16="http://schemas.microsoft.com/office/drawing/2014/main" id="{758B4513-2B6D-F2BB-5F1C-DB6DD1E821A5}"/>
                </a:ext>
              </a:extLst>
            </p:cNvPr>
            <p:cNvSpPr/>
            <p:nvPr/>
          </p:nvSpPr>
          <p:spPr>
            <a:xfrm>
              <a:off x="1184428" y="4562552"/>
              <a:ext cx="44464" cy="66742"/>
            </a:xfrm>
            <a:custGeom>
              <a:avLst/>
              <a:gdLst>
                <a:gd name="connsiteX0" fmla="*/ 22233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892 h 66742"/>
                <a:gd name="connsiteX9" fmla="*/ 22233 w 44464"/>
                <a:gd name="connsiteY9" fmla="*/ 0 h 66742"/>
                <a:gd name="connsiteX10" fmla="*/ 38735 w 44464"/>
                <a:gd name="connsiteY10" fmla="*/ 857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892"/>
                  </a:moveTo>
                  <a:cubicBezTo>
                    <a:pt x="17752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31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05"/>
                    <a:pt x="26743" y="6892"/>
                    <a:pt x="22233" y="6892"/>
                  </a:cubicBezTo>
                  <a:moveTo>
                    <a:pt x="22233" y="0"/>
                  </a:moveTo>
                  <a:cubicBezTo>
                    <a:pt x="29443" y="0"/>
                    <a:pt x="34943" y="2861"/>
                    <a:pt x="38735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3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="" xmlns:a16="http://schemas.microsoft.com/office/drawing/2014/main" id="{E8DFE24F-64B1-F5F5-181A-FFD66BE2676D}"/>
                </a:ext>
              </a:extLst>
            </p:cNvPr>
            <p:cNvSpPr/>
            <p:nvPr/>
          </p:nvSpPr>
          <p:spPr>
            <a:xfrm>
              <a:off x="1045948" y="4216874"/>
              <a:ext cx="44464" cy="66742"/>
            </a:xfrm>
            <a:custGeom>
              <a:avLst/>
              <a:gdLst>
                <a:gd name="connsiteX0" fmla="*/ 22233 w 44464"/>
                <a:gd name="connsiteY0" fmla="*/ 6903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903 h 66742"/>
                <a:gd name="connsiteX9" fmla="*/ 22233 w 44464"/>
                <a:gd name="connsiteY9" fmla="*/ 0 h 66742"/>
                <a:gd name="connsiteX10" fmla="*/ 38735 w 44464"/>
                <a:gd name="connsiteY10" fmla="*/ 858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8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903"/>
                  </a:moveTo>
                  <a:cubicBezTo>
                    <a:pt x="17752" y="6903"/>
                    <a:pt x="14376" y="911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42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42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15"/>
                    <a:pt x="26743" y="6903"/>
                    <a:pt x="22233" y="6903"/>
                  </a:cubicBezTo>
                  <a:moveTo>
                    <a:pt x="22233" y="0"/>
                  </a:moveTo>
                  <a:cubicBezTo>
                    <a:pt x="29442" y="0"/>
                    <a:pt x="34943" y="2861"/>
                    <a:pt x="38735" y="8583"/>
                  </a:cubicBezTo>
                  <a:cubicBezTo>
                    <a:pt x="42555" y="14274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2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74"/>
                    <a:pt x="5687" y="858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="" xmlns:a16="http://schemas.microsoft.com/office/drawing/2014/main" id="{900EED8E-2B2D-55B7-0D7E-326044DEDEC0}"/>
                </a:ext>
              </a:extLst>
            </p:cNvPr>
            <p:cNvSpPr/>
            <p:nvPr/>
          </p:nvSpPr>
          <p:spPr>
            <a:xfrm>
              <a:off x="1105709" y="4271427"/>
              <a:ext cx="9090" cy="10944"/>
            </a:xfrm>
            <a:custGeom>
              <a:avLst/>
              <a:gdLst>
                <a:gd name="connsiteX0" fmla="*/ 0 w 9090"/>
                <a:gd name="connsiteY0" fmla="*/ 0 h 10944"/>
                <a:gd name="connsiteX1" fmla="*/ 9091 w 9090"/>
                <a:gd name="connsiteY1" fmla="*/ 0 h 10944"/>
                <a:gd name="connsiteX2" fmla="*/ 9091 w 9090"/>
                <a:gd name="connsiteY2" fmla="*/ 10945 h 10944"/>
                <a:gd name="connsiteX3" fmla="*/ 0 w 9090"/>
                <a:gd name="connsiteY3" fmla="*/ 10945 h 10944"/>
                <a:gd name="connsiteX4" fmla="*/ 0 w 9090"/>
                <a:gd name="connsiteY4" fmla="*/ 0 h 1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0" h="10944">
                  <a:moveTo>
                    <a:pt x="0" y="0"/>
                  </a:moveTo>
                  <a:lnTo>
                    <a:pt x="9091" y="0"/>
                  </a:lnTo>
                  <a:lnTo>
                    <a:pt x="9091" y="10945"/>
                  </a:lnTo>
                  <a:lnTo>
                    <a:pt x="0" y="10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="" xmlns:a16="http://schemas.microsoft.com/office/drawing/2014/main" id="{D6ABE1DD-91F7-BB80-E9D4-D92085497834}"/>
                </a:ext>
              </a:extLst>
            </p:cNvPr>
            <p:cNvSpPr/>
            <p:nvPr/>
          </p:nvSpPr>
          <p:spPr>
            <a:xfrm>
              <a:off x="1130785" y="4216874"/>
              <a:ext cx="40846" cy="65497"/>
            </a:xfrm>
            <a:custGeom>
              <a:avLst/>
              <a:gdLst>
                <a:gd name="connsiteX0" fmla="*/ 10470 w 40846"/>
                <a:gd name="connsiteY0" fmla="*/ 58170 h 65497"/>
                <a:gd name="connsiteX1" fmla="*/ 40846 w 40846"/>
                <a:gd name="connsiteY1" fmla="*/ 58170 h 65497"/>
                <a:gd name="connsiteX2" fmla="*/ 40846 w 40846"/>
                <a:gd name="connsiteY2" fmla="*/ 65498 h 65497"/>
                <a:gd name="connsiteX3" fmla="*/ 0 w 40846"/>
                <a:gd name="connsiteY3" fmla="*/ 65498 h 65497"/>
                <a:gd name="connsiteX4" fmla="*/ 0 w 40846"/>
                <a:gd name="connsiteY4" fmla="*/ 58170 h 65497"/>
                <a:gd name="connsiteX5" fmla="*/ 13487 w 40846"/>
                <a:gd name="connsiteY5" fmla="*/ 44428 h 65497"/>
                <a:gd name="connsiteX6" fmla="*/ 24258 w 40846"/>
                <a:gd name="connsiteY6" fmla="*/ 33270 h 65497"/>
                <a:gd name="connsiteX7" fmla="*/ 30075 w 40846"/>
                <a:gd name="connsiteY7" fmla="*/ 25336 h 65497"/>
                <a:gd name="connsiteX8" fmla="*/ 31756 w 40846"/>
                <a:gd name="connsiteY8" fmla="*/ 18922 h 65497"/>
                <a:gd name="connsiteX9" fmla="*/ 28136 w 40846"/>
                <a:gd name="connsiteY9" fmla="*/ 10562 h 65497"/>
                <a:gd name="connsiteX10" fmla="*/ 18786 w 40846"/>
                <a:gd name="connsiteY10" fmla="*/ 7328 h 65497"/>
                <a:gd name="connsiteX11" fmla="*/ 10126 w 40846"/>
                <a:gd name="connsiteY11" fmla="*/ 8754 h 65497"/>
                <a:gd name="connsiteX12" fmla="*/ 431 w 40846"/>
                <a:gd name="connsiteY12" fmla="*/ 13061 h 65497"/>
                <a:gd name="connsiteX13" fmla="*/ 431 w 40846"/>
                <a:gd name="connsiteY13" fmla="*/ 4276 h 65497"/>
                <a:gd name="connsiteX14" fmla="*/ 10255 w 40846"/>
                <a:gd name="connsiteY14" fmla="*/ 1085 h 65497"/>
                <a:gd name="connsiteX15" fmla="*/ 18613 w 40846"/>
                <a:gd name="connsiteY15" fmla="*/ 0 h 65497"/>
                <a:gd name="connsiteX16" fmla="*/ 34556 w 40846"/>
                <a:gd name="connsiteY16" fmla="*/ 4999 h 65497"/>
                <a:gd name="connsiteX17" fmla="*/ 40502 w 40846"/>
                <a:gd name="connsiteY17" fmla="*/ 18358 h 65497"/>
                <a:gd name="connsiteX18" fmla="*/ 38994 w 40846"/>
                <a:gd name="connsiteY18" fmla="*/ 25899 h 65497"/>
                <a:gd name="connsiteX19" fmla="*/ 33607 w 40846"/>
                <a:gd name="connsiteY19" fmla="*/ 34259 h 65497"/>
                <a:gd name="connsiteX20" fmla="*/ 26757 w 40846"/>
                <a:gd name="connsiteY20" fmla="*/ 41492 h 65497"/>
                <a:gd name="connsiteX21" fmla="*/ 10470 w 40846"/>
                <a:gd name="connsiteY21" fmla="*/ 58170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6" h="65497">
                  <a:moveTo>
                    <a:pt x="10470" y="58170"/>
                  </a:moveTo>
                  <a:lnTo>
                    <a:pt x="40846" y="58170"/>
                  </a:lnTo>
                  <a:lnTo>
                    <a:pt x="40846" y="65498"/>
                  </a:lnTo>
                  <a:lnTo>
                    <a:pt x="0" y="65498"/>
                  </a:lnTo>
                  <a:lnTo>
                    <a:pt x="0" y="58170"/>
                  </a:lnTo>
                  <a:cubicBezTo>
                    <a:pt x="3304" y="54755"/>
                    <a:pt x="7800" y="50171"/>
                    <a:pt x="13487" y="44428"/>
                  </a:cubicBezTo>
                  <a:cubicBezTo>
                    <a:pt x="19203" y="38652"/>
                    <a:pt x="22793" y="34940"/>
                    <a:pt x="24258" y="33270"/>
                  </a:cubicBezTo>
                  <a:cubicBezTo>
                    <a:pt x="27044" y="30132"/>
                    <a:pt x="28983" y="27495"/>
                    <a:pt x="30075" y="25336"/>
                  </a:cubicBezTo>
                  <a:cubicBezTo>
                    <a:pt x="31195" y="23155"/>
                    <a:pt x="31756" y="21017"/>
                    <a:pt x="31756" y="18922"/>
                  </a:cubicBezTo>
                  <a:cubicBezTo>
                    <a:pt x="31756" y="15508"/>
                    <a:pt x="30549" y="12721"/>
                    <a:pt x="28136" y="10562"/>
                  </a:cubicBezTo>
                  <a:cubicBezTo>
                    <a:pt x="25752" y="8403"/>
                    <a:pt x="22635" y="7328"/>
                    <a:pt x="18786" y="7328"/>
                  </a:cubicBezTo>
                  <a:cubicBezTo>
                    <a:pt x="16058" y="7328"/>
                    <a:pt x="13171" y="7807"/>
                    <a:pt x="10126" y="8754"/>
                  </a:cubicBezTo>
                  <a:cubicBezTo>
                    <a:pt x="7110" y="9700"/>
                    <a:pt x="3878" y="11136"/>
                    <a:pt x="431" y="13061"/>
                  </a:cubicBezTo>
                  <a:lnTo>
                    <a:pt x="431" y="4276"/>
                  </a:lnTo>
                  <a:cubicBezTo>
                    <a:pt x="3935" y="2861"/>
                    <a:pt x="7210" y="1798"/>
                    <a:pt x="10255" y="1085"/>
                  </a:cubicBezTo>
                  <a:cubicBezTo>
                    <a:pt x="13300" y="362"/>
                    <a:pt x="16085" y="0"/>
                    <a:pt x="18613" y="0"/>
                  </a:cubicBezTo>
                  <a:cubicBezTo>
                    <a:pt x="25277" y="0"/>
                    <a:pt x="30592" y="1670"/>
                    <a:pt x="34556" y="4999"/>
                  </a:cubicBezTo>
                  <a:cubicBezTo>
                    <a:pt x="38520" y="8328"/>
                    <a:pt x="40502" y="12785"/>
                    <a:pt x="40502" y="18358"/>
                  </a:cubicBezTo>
                  <a:cubicBezTo>
                    <a:pt x="40502" y="21007"/>
                    <a:pt x="39999" y="23517"/>
                    <a:pt x="38994" y="25899"/>
                  </a:cubicBezTo>
                  <a:cubicBezTo>
                    <a:pt x="38017" y="28250"/>
                    <a:pt x="36222" y="31037"/>
                    <a:pt x="33607" y="34259"/>
                  </a:cubicBezTo>
                  <a:cubicBezTo>
                    <a:pt x="32889" y="35089"/>
                    <a:pt x="30606" y="37503"/>
                    <a:pt x="26757" y="41492"/>
                  </a:cubicBezTo>
                  <a:cubicBezTo>
                    <a:pt x="22907" y="45459"/>
                    <a:pt x="17479" y="51022"/>
                    <a:pt x="10470" y="5817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="" xmlns:a16="http://schemas.microsoft.com/office/drawing/2014/main" id="{FF56BC1A-B96A-7AAB-D02F-C04D99ABC127}"/>
                </a:ext>
              </a:extLst>
            </p:cNvPr>
            <p:cNvSpPr/>
            <p:nvPr/>
          </p:nvSpPr>
          <p:spPr>
            <a:xfrm>
              <a:off x="1187272" y="4218044"/>
              <a:ext cx="41620" cy="65572"/>
            </a:xfrm>
            <a:custGeom>
              <a:avLst/>
              <a:gdLst>
                <a:gd name="connsiteX0" fmla="*/ 2714 w 41620"/>
                <a:gd name="connsiteY0" fmla="*/ 0 h 65572"/>
                <a:gd name="connsiteX1" fmla="*/ 36881 w 41620"/>
                <a:gd name="connsiteY1" fmla="*/ 0 h 65572"/>
                <a:gd name="connsiteX2" fmla="*/ 36881 w 41620"/>
                <a:gd name="connsiteY2" fmla="*/ 7328 h 65572"/>
                <a:gd name="connsiteX3" fmla="*/ 10685 w 41620"/>
                <a:gd name="connsiteY3" fmla="*/ 7328 h 65572"/>
                <a:gd name="connsiteX4" fmla="*/ 10685 w 41620"/>
                <a:gd name="connsiteY4" fmla="*/ 23091 h 65572"/>
                <a:gd name="connsiteX5" fmla="*/ 14477 w 41620"/>
                <a:gd name="connsiteY5" fmla="*/ 22145 h 65572"/>
                <a:gd name="connsiteX6" fmla="*/ 18269 w 41620"/>
                <a:gd name="connsiteY6" fmla="*/ 21804 h 65572"/>
                <a:gd name="connsiteX7" fmla="*/ 35330 w 41620"/>
                <a:gd name="connsiteY7" fmla="*/ 27707 h 65572"/>
                <a:gd name="connsiteX8" fmla="*/ 41621 w 41620"/>
                <a:gd name="connsiteY8" fmla="*/ 43683 h 65572"/>
                <a:gd name="connsiteX9" fmla="*/ 35158 w 41620"/>
                <a:gd name="connsiteY9" fmla="*/ 59850 h 65572"/>
                <a:gd name="connsiteX10" fmla="*/ 16933 w 41620"/>
                <a:gd name="connsiteY10" fmla="*/ 65572 h 65572"/>
                <a:gd name="connsiteX11" fmla="*/ 8660 w 41620"/>
                <a:gd name="connsiteY11" fmla="*/ 64892 h 65572"/>
                <a:gd name="connsiteX12" fmla="*/ 0 w 41620"/>
                <a:gd name="connsiteY12" fmla="*/ 62818 h 65572"/>
                <a:gd name="connsiteX13" fmla="*/ 0 w 41620"/>
                <a:gd name="connsiteY13" fmla="*/ 54075 h 65572"/>
                <a:gd name="connsiteX14" fmla="*/ 8013 w 41620"/>
                <a:gd name="connsiteY14" fmla="*/ 57212 h 65572"/>
                <a:gd name="connsiteX15" fmla="*/ 16761 w 41620"/>
                <a:gd name="connsiteY15" fmla="*/ 58255 h 65572"/>
                <a:gd name="connsiteX16" fmla="*/ 28566 w 41620"/>
                <a:gd name="connsiteY16" fmla="*/ 54330 h 65572"/>
                <a:gd name="connsiteX17" fmla="*/ 32918 w 41620"/>
                <a:gd name="connsiteY17" fmla="*/ 43683 h 65572"/>
                <a:gd name="connsiteX18" fmla="*/ 28566 w 41620"/>
                <a:gd name="connsiteY18" fmla="*/ 33047 h 65572"/>
                <a:gd name="connsiteX19" fmla="*/ 16761 w 41620"/>
                <a:gd name="connsiteY19" fmla="*/ 29122 h 65572"/>
                <a:gd name="connsiteX20" fmla="*/ 9780 w 41620"/>
                <a:gd name="connsiteY20" fmla="*/ 29898 h 65572"/>
                <a:gd name="connsiteX21" fmla="*/ 2714 w 41620"/>
                <a:gd name="connsiteY21" fmla="*/ 32313 h 65572"/>
                <a:gd name="connsiteX22" fmla="*/ 2714 w 41620"/>
                <a:gd name="connsiteY22" fmla="*/ 0 h 6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2">
                  <a:moveTo>
                    <a:pt x="2714" y="0"/>
                  </a:moveTo>
                  <a:lnTo>
                    <a:pt x="36881" y="0"/>
                  </a:lnTo>
                  <a:lnTo>
                    <a:pt x="36881" y="7328"/>
                  </a:lnTo>
                  <a:lnTo>
                    <a:pt x="10685" y="7328"/>
                  </a:lnTo>
                  <a:lnTo>
                    <a:pt x="10685" y="23091"/>
                  </a:lnTo>
                  <a:cubicBezTo>
                    <a:pt x="11949" y="22655"/>
                    <a:pt x="13212" y="22347"/>
                    <a:pt x="14477" y="22145"/>
                  </a:cubicBezTo>
                  <a:cubicBezTo>
                    <a:pt x="15741" y="21921"/>
                    <a:pt x="17004" y="21804"/>
                    <a:pt x="18269" y="21804"/>
                  </a:cubicBezTo>
                  <a:cubicBezTo>
                    <a:pt x="25449" y="21804"/>
                    <a:pt x="31137" y="23772"/>
                    <a:pt x="35330" y="27707"/>
                  </a:cubicBezTo>
                  <a:cubicBezTo>
                    <a:pt x="39524" y="31643"/>
                    <a:pt x="41621" y="36972"/>
                    <a:pt x="41621" y="43683"/>
                  </a:cubicBezTo>
                  <a:cubicBezTo>
                    <a:pt x="41621" y="50607"/>
                    <a:pt x="39467" y="56000"/>
                    <a:pt x="35158" y="59850"/>
                  </a:cubicBezTo>
                  <a:cubicBezTo>
                    <a:pt x="30849" y="63669"/>
                    <a:pt x="24775" y="65572"/>
                    <a:pt x="16933" y="65572"/>
                  </a:cubicBezTo>
                  <a:cubicBezTo>
                    <a:pt x="14232" y="65572"/>
                    <a:pt x="11475" y="65349"/>
                    <a:pt x="8660" y="64892"/>
                  </a:cubicBezTo>
                  <a:cubicBezTo>
                    <a:pt x="5874" y="64434"/>
                    <a:pt x="2988" y="63743"/>
                    <a:pt x="0" y="62818"/>
                  </a:cubicBezTo>
                  <a:lnTo>
                    <a:pt x="0" y="54075"/>
                  </a:lnTo>
                  <a:cubicBezTo>
                    <a:pt x="2586" y="55479"/>
                    <a:pt x="5256" y="56521"/>
                    <a:pt x="8013" y="57212"/>
                  </a:cubicBezTo>
                  <a:cubicBezTo>
                    <a:pt x="10771" y="57904"/>
                    <a:pt x="13687" y="58255"/>
                    <a:pt x="16761" y="58255"/>
                  </a:cubicBezTo>
                  <a:cubicBezTo>
                    <a:pt x="21730" y="58255"/>
                    <a:pt x="25665" y="56946"/>
                    <a:pt x="28566" y="54330"/>
                  </a:cubicBezTo>
                  <a:cubicBezTo>
                    <a:pt x="31467" y="51713"/>
                    <a:pt x="32918" y="48161"/>
                    <a:pt x="32918" y="43683"/>
                  </a:cubicBezTo>
                  <a:cubicBezTo>
                    <a:pt x="32918" y="39205"/>
                    <a:pt x="31467" y="35663"/>
                    <a:pt x="28566" y="33047"/>
                  </a:cubicBezTo>
                  <a:cubicBezTo>
                    <a:pt x="25665" y="30430"/>
                    <a:pt x="21730" y="29122"/>
                    <a:pt x="16761" y="29122"/>
                  </a:cubicBezTo>
                  <a:cubicBezTo>
                    <a:pt x="14433" y="29122"/>
                    <a:pt x="12106" y="29377"/>
                    <a:pt x="9780" y="29898"/>
                  </a:cubicBezTo>
                  <a:cubicBezTo>
                    <a:pt x="7483" y="30420"/>
                    <a:pt x="5128" y="31217"/>
                    <a:pt x="2714" y="32313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="" xmlns:a16="http://schemas.microsoft.com/office/drawing/2014/main" id="{EA2022B8-BC8E-3FB7-AB32-56BB7BD9F359}"/>
                </a:ext>
              </a:extLst>
            </p:cNvPr>
            <p:cNvSpPr/>
            <p:nvPr/>
          </p:nvSpPr>
          <p:spPr>
            <a:xfrm>
              <a:off x="1044096" y="3871204"/>
              <a:ext cx="44464" cy="66741"/>
            </a:xfrm>
            <a:custGeom>
              <a:avLst/>
              <a:gdLst>
                <a:gd name="connsiteX0" fmla="*/ 22233 w 44464"/>
                <a:gd name="connsiteY0" fmla="*/ 6894 h 66741"/>
                <a:gd name="connsiteX1" fmla="*/ 12107 w 44464"/>
                <a:gd name="connsiteY1" fmla="*/ 13529 h 66741"/>
                <a:gd name="connsiteX2" fmla="*/ 8746 w 44464"/>
                <a:gd name="connsiteY2" fmla="*/ 33393 h 66741"/>
                <a:gd name="connsiteX3" fmla="*/ 12107 w 44464"/>
                <a:gd name="connsiteY3" fmla="*/ 53255 h 66741"/>
                <a:gd name="connsiteX4" fmla="*/ 22233 w 44464"/>
                <a:gd name="connsiteY4" fmla="*/ 59847 h 66741"/>
                <a:gd name="connsiteX5" fmla="*/ 32358 w 44464"/>
                <a:gd name="connsiteY5" fmla="*/ 53255 h 66741"/>
                <a:gd name="connsiteX6" fmla="*/ 35762 w 44464"/>
                <a:gd name="connsiteY6" fmla="*/ 33393 h 66741"/>
                <a:gd name="connsiteX7" fmla="*/ 32358 w 44464"/>
                <a:gd name="connsiteY7" fmla="*/ 13529 h 66741"/>
                <a:gd name="connsiteX8" fmla="*/ 22233 w 44464"/>
                <a:gd name="connsiteY8" fmla="*/ 6894 h 66741"/>
                <a:gd name="connsiteX9" fmla="*/ 22233 w 44464"/>
                <a:gd name="connsiteY9" fmla="*/ 0 h 66741"/>
                <a:gd name="connsiteX10" fmla="*/ 38735 w 44464"/>
                <a:gd name="connsiteY10" fmla="*/ 8575 h 66741"/>
                <a:gd name="connsiteX11" fmla="*/ 44465 w 44464"/>
                <a:gd name="connsiteY11" fmla="*/ 33393 h 66741"/>
                <a:gd name="connsiteX12" fmla="*/ 38735 w 44464"/>
                <a:gd name="connsiteY12" fmla="*/ 58210 h 66741"/>
                <a:gd name="connsiteX13" fmla="*/ 22233 w 44464"/>
                <a:gd name="connsiteY13" fmla="*/ 66741 h 66741"/>
                <a:gd name="connsiteX14" fmla="*/ 5687 w 44464"/>
                <a:gd name="connsiteY14" fmla="*/ 58210 h 66741"/>
                <a:gd name="connsiteX15" fmla="*/ 0 w 44464"/>
                <a:gd name="connsiteY15" fmla="*/ 33393 h 66741"/>
                <a:gd name="connsiteX16" fmla="*/ 5687 w 44464"/>
                <a:gd name="connsiteY16" fmla="*/ 8575 h 66741"/>
                <a:gd name="connsiteX17" fmla="*/ 22233 w 44464"/>
                <a:gd name="connsiteY17" fmla="*/ 0 h 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1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3"/>
                  </a:cubicBezTo>
                  <a:cubicBezTo>
                    <a:pt x="8746" y="42211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1"/>
                    <a:pt x="35762" y="33393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5"/>
                  </a:cubicBezTo>
                  <a:cubicBezTo>
                    <a:pt x="42555" y="14262"/>
                    <a:pt x="44465" y="22534"/>
                    <a:pt x="44465" y="33393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3"/>
                  </a:cubicBezTo>
                  <a:cubicBezTo>
                    <a:pt x="0" y="22534"/>
                    <a:pt x="1895" y="14262"/>
                    <a:pt x="5687" y="8575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="" xmlns:a16="http://schemas.microsoft.com/office/drawing/2014/main" id="{1BB57E16-1700-0F44-AAFE-48D06655BF47}"/>
                </a:ext>
              </a:extLst>
            </p:cNvPr>
            <p:cNvSpPr/>
            <p:nvPr/>
          </p:nvSpPr>
          <p:spPr>
            <a:xfrm>
              <a:off x="1103856" y="3925752"/>
              <a:ext cx="9091" cy="10943"/>
            </a:xfrm>
            <a:custGeom>
              <a:avLst/>
              <a:gdLst>
                <a:gd name="connsiteX0" fmla="*/ 0 w 9091"/>
                <a:gd name="connsiteY0" fmla="*/ 0 h 10943"/>
                <a:gd name="connsiteX1" fmla="*/ 9092 w 9091"/>
                <a:gd name="connsiteY1" fmla="*/ 0 h 10943"/>
                <a:gd name="connsiteX2" fmla="*/ 9092 w 9091"/>
                <a:gd name="connsiteY2" fmla="*/ 10944 h 10943"/>
                <a:gd name="connsiteX3" fmla="*/ 0 w 9091"/>
                <a:gd name="connsiteY3" fmla="*/ 10944 h 10943"/>
                <a:gd name="connsiteX4" fmla="*/ 0 w 9091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43">
                  <a:moveTo>
                    <a:pt x="0" y="0"/>
                  </a:moveTo>
                  <a:lnTo>
                    <a:pt x="9092" y="0"/>
                  </a:lnTo>
                  <a:lnTo>
                    <a:pt x="9092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="" xmlns:a16="http://schemas.microsoft.com/office/drawing/2014/main" id="{8B03E742-2E29-185A-4276-B3E98E21A2F1}"/>
                </a:ext>
              </a:extLst>
            </p:cNvPr>
            <p:cNvSpPr/>
            <p:nvPr/>
          </p:nvSpPr>
          <p:spPr>
            <a:xfrm>
              <a:off x="1129278" y="3872368"/>
              <a:ext cx="41620" cy="65577"/>
            </a:xfrm>
            <a:custGeom>
              <a:avLst/>
              <a:gdLst>
                <a:gd name="connsiteX0" fmla="*/ 2714 w 41620"/>
                <a:gd name="connsiteY0" fmla="*/ 0 h 65577"/>
                <a:gd name="connsiteX1" fmla="*/ 36881 w 41620"/>
                <a:gd name="connsiteY1" fmla="*/ 0 h 65577"/>
                <a:gd name="connsiteX2" fmla="*/ 36881 w 41620"/>
                <a:gd name="connsiteY2" fmla="*/ 7325 h 65577"/>
                <a:gd name="connsiteX3" fmla="*/ 10685 w 41620"/>
                <a:gd name="connsiteY3" fmla="*/ 7325 h 65577"/>
                <a:gd name="connsiteX4" fmla="*/ 10685 w 41620"/>
                <a:gd name="connsiteY4" fmla="*/ 23095 h 65577"/>
                <a:gd name="connsiteX5" fmla="*/ 14477 w 41620"/>
                <a:gd name="connsiteY5" fmla="*/ 22147 h 65577"/>
                <a:gd name="connsiteX6" fmla="*/ 18268 w 41620"/>
                <a:gd name="connsiteY6" fmla="*/ 21802 h 65577"/>
                <a:gd name="connsiteX7" fmla="*/ 35330 w 41620"/>
                <a:gd name="connsiteY7" fmla="*/ 27704 h 65577"/>
                <a:gd name="connsiteX8" fmla="*/ 41621 w 41620"/>
                <a:gd name="connsiteY8" fmla="*/ 43690 h 65577"/>
                <a:gd name="connsiteX9" fmla="*/ 35158 w 41620"/>
                <a:gd name="connsiteY9" fmla="*/ 59847 h 65577"/>
                <a:gd name="connsiteX10" fmla="*/ 16933 w 41620"/>
                <a:gd name="connsiteY10" fmla="*/ 65578 h 65577"/>
                <a:gd name="connsiteX11" fmla="*/ 8660 w 41620"/>
                <a:gd name="connsiteY11" fmla="*/ 64889 h 65577"/>
                <a:gd name="connsiteX12" fmla="*/ 0 w 41620"/>
                <a:gd name="connsiteY12" fmla="*/ 62820 h 65577"/>
                <a:gd name="connsiteX13" fmla="*/ 0 w 41620"/>
                <a:gd name="connsiteY13" fmla="*/ 54074 h 65577"/>
                <a:gd name="connsiteX14" fmla="*/ 8013 w 41620"/>
                <a:gd name="connsiteY14" fmla="*/ 57219 h 65577"/>
                <a:gd name="connsiteX15" fmla="*/ 16761 w 41620"/>
                <a:gd name="connsiteY15" fmla="*/ 58253 h 65577"/>
                <a:gd name="connsiteX16" fmla="*/ 28566 w 41620"/>
                <a:gd name="connsiteY16" fmla="*/ 54332 h 65577"/>
                <a:gd name="connsiteX17" fmla="*/ 32917 w 41620"/>
                <a:gd name="connsiteY17" fmla="*/ 43690 h 65577"/>
                <a:gd name="connsiteX18" fmla="*/ 28566 w 41620"/>
                <a:gd name="connsiteY18" fmla="*/ 33047 h 65577"/>
                <a:gd name="connsiteX19" fmla="*/ 16761 w 41620"/>
                <a:gd name="connsiteY19" fmla="*/ 29126 h 65577"/>
                <a:gd name="connsiteX20" fmla="*/ 9780 w 41620"/>
                <a:gd name="connsiteY20" fmla="*/ 29902 h 65577"/>
                <a:gd name="connsiteX21" fmla="*/ 2714 w 41620"/>
                <a:gd name="connsiteY21" fmla="*/ 32315 h 65577"/>
                <a:gd name="connsiteX22" fmla="*/ 2714 w 41620"/>
                <a:gd name="connsiteY22" fmla="*/ 0 h 6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7">
                  <a:moveTo>
                    <a:pt x="2714" y="0"/>
                  </a:moveTo>
                  <a:lnTo>
                    <a:pt x="36881" y="0"/>
                  </a:lnTo>
                  <a:lnTo>
                    <a:pt x="36881" y="7325"/>
                  </a:lnTo>
                  <a:lnTo>
                    <a:pt x="10685" y="7325"/>
                  </a:lnTo>
                  <a:lnTo>
                    <a:pt x="10685" y="23095"/>
                  </a:lnTo>
                  <a:cubicBezTo>
                    <a:pt x="11949" y="22664"/>
                    <a:pt x="13212" y="22348"/>
                    <a:pt x="14477" y="22147"/>
                  </a:cubicBezTo>
                  <a:cubicBezTo>
                    <a:pt x="15741" y="21917"/>
                    <a:pt x="17004" y="21802"/>
                    <a:pt x="18268" y="21802"/>
                  </a:cubicBezTo>
                  <a:cubicBezTo>
                    <a:pt x="25449" y="21802"/>
                    <a:pt x="31137" y="23770"/>
                    <a:pt x="35330" y="27704"/>
                  </a:cubicBezTo>
                  <a:cubicBezTo>
                    <a:pt x="39524" y="31640"/>
                    <a:pt x="41621" y="36968"/>
                    <a:pt x="41621" y="43690"/>
                  </a:cubicBezTo>
                  <a:cubicBezTo>
                    <a:pt x="41621" y="50613"/>
                    <a:pt x="39467" y="55998"/>
                    <a:pt x="35158" y="59847"/>
                  </a:cubicBezTo>
                  <a:cubicBezTo>
                    <a:pt x="30849" y="63668"/>
                    <a:pt x="24775" y="65578"/>
                    <a:pt x="16933" y="65578"/>
                  </a:cubicBezTo>
                  <a:cubicBezTo>
                    <a:pt x="14232" y="65578"/>
                    <a:pt x="11475" y="65348"/>
                    <a:pt x="8660" y="64889"/>
                  </a:cubicBezTo>
                  <a:cubicBezTo>
                    <a:pt x="5873" y="64428"/>
                    <a:pt x="2987" y="63739"/>
                    <a:pt x="0" y="62820"/>
                  </a:cubicBezTo>
                  <a:lnTo>
                    <a:pt x="0" y="54074"/>
                  </a:lnTo>
                  <a:cubicBezTo>
                    <a:pt x="2585" y="55481"/>
                    <a:pt x="5255" y="56530"/>
                    <a:pt x="8013" y="57219"/>
                  </a:cubicBezTo>
                  <a:cubicBezTo>
                    <a:pt x="10771" y="57908"/>
                    <a:pt x="13687" y="58253"/>
                    <a:pt x="16761" y="58253"/>
                  </a:cubicBezTo>
                  <a:cubicBezTo>
                    <a:pt x="21730" y="58253"/>
                    <a:pt x="25665" y="56945"/>
                    <a:pt x="28566" y="54332"/>
                  </a:cubicBezTo>
                  <a:cubicBezTo>
                    <a:pt x="31466" y="51719"/>
                    <a:pt x="32917" y="48171"/>
                    <a:pt x="32917" y="43690"/>
                  </a:cubicBezTo>
                  <a:cubicBezTo>
                    <a:pt x="32917" y="39208"/>
                    <a:pt x="31466" y="35661"/>
                    <a:pt x="28566" y="33047"/>
                  </a:cubicBezTo>
                  <a:cubicBezTo>
                    <a:pt x="25665" y="30434"/>
                    <a:pt x="21730" y="29126"/>
                    <a:pt x="16761" y="29126"/>
                  </a:cubicBezTo>
                  <a:cubicBezTo>
                    <a:pt x="14433" y="29126"/>
                    <a:pt x="12106" y="29385"/>
                    <a:pt x="9780" y="29902"/>
                  </a:cubicBezTo>
                  <a:cubicBezTo>
                    <a:pt x="7482" y="30419"/>
                    <a:pt x="5127" y="31223"/>
                    <a:pt x="2714" y="32315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="" xmlns:a16="http://schemas.microsoft.com/office/drawing/2014/main" id="{429AC1A2-2F68-231B-773D-A67E5FDDFB9F}"/>
                </a:ext>
              </a:extLst>
            </p:cNvPr>
            <p:cNvSpPr/>
            <p:nvPr/>
          </p:nvSpPr>
          <p:spPr>
            <a:xfrm>
              <a:off x="1184428" y="3871204"/>
              <a:ext cx="44464" cy="66741"/>
            </a:xfrm>
            <a:custGeom>
              <a:avLst/>
              <a:gdLst>
                <a:gd name="connsiteX0" fmla="*/ 22233 w 44464"/>
                <a:gd name="connsiteY0" fmla="*/ 6894 h 66741"/>
                <a:gd name="connsiteX1" fmla="*/ 12107 w 44464"/>
                <a:gd name="connsiteY1" fmla="*/ 13529 h 66741"/>
                <a:gd name="connsiteX2" fmla="*/ 8746 w 44464"/>
                <a:gd name="connsiteY2" fmla="*/ 33393 h 66741"/>
                <a:gd name="connsiteX3" fmla="*/ 12107 w 44464"/>
                <a:gd name="connsiteY3" fmla="*/ 53255 h 66741"/>
                <a:gd name="connsiteX4" fmla="*/ 22233 w 44464"/>
                <a:gd name="connsiteY4" fmla="*/ 59847 h 66741"/>
                <a:gd name="connsiteX5" fmla="*/ 32358 w 44464"/>
                <a:gd name="connsiteY5" fmla="*/ 53255 h 66741"/>
                <a:gd name="connsiteX6" fmla="*/ 35762 w 44464"/>
                <a:gd name="connsiteY6" fmla="*/ 33393 h 66741"/>
                <a:gd name="connsiteX7" fmla="*/ 32358 w 44464"/>
                <a:gd name="connsiteY7" fmla="*/ 13529 h 66741"/>
                <a:gd name="connsiteX8" fmla="*/ 22233 w 44464"/>
                <a:gd name="connsiteY8" fmla="*/ 6894 h 66741"/>
                <a:gd name="connsiteX9" fmla="*/ 22233 w 44464"/>
                <a:gd name="connsiteY9" fmla="*/ 0 h 66741"/>
                <a:gd name="connsiteX10" fmla="*/ 38735 w 44464"/>
                <a:gd name="connsiteY10" fmla="*/ 8575 h 66741"/>
                <a:gd name="connsiteX11" fmla="*/ 44465 w 44464"/>
                <a:gd name="connsiteY11" fmla="*/ 33393 h 66741"/>
                <a:gd name="connsiteX12" fmla="*/ 38735 w 44464"/>
                <a:gd name="connsiteY12" fmla="*/ 58210 h 66741"/>
                <a:gd name="connsiteX13" fmla="*/ 22233 w 44464"/>
                <a:gd name="connsiteY13" fmla="*/ 66741 h 66741"/>
                <a:gd name="connsiteX14" fmla="*/ 5687 w 44464"/>
                <a:gd name="connsiteY14" fmla="*/ 58210 h 66741"/>
                <a:gd name="connsiteX15" fmla="*/ 0 w 44464"/>
                <a:gd name="connsiteY15" fmla="*/ 33393 h 66741"/>
                <a:gd name="connsiteX16" fmla="*/ 5687 w 44464"/>
                <a:gd name="connsiteY16" fmla="*/ 8575 h 66741"/>
                <a:gd name="connsiteX17" fmla="*/ 22233 w 44464"/>
                <a:gd name="connsiteY17" fmla="*/ 0 h 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1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3"/>
                  </a:cubicBezTo>
                  <a:cubicBezTo>
                    <a:pt x="8746" y="42211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1"/>
                    <a:pt x="35762" y="33393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5"/>
                  </a:cubicBezTo>
                  <a:cubicBezTo>
                    <a:pt x="42555" y="14262"/>
                    <a:pt x="44465" y="22534"/>
                    <a:pt x="44465" y="33393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3"/>
                  </a:cubicBezTo>
                  <a:cubicBezTo>
                    <a:pt x="0" y="22534"/>
                    <a:pt x="1895" y="14262"/>
                    <a:pt x="5687" y="8575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74F22A73-2DB1-CA4C-8214-77CB5C78BA49}"/>
                </a:ext>
              </a:extLst>
            </p:cNvPr>
            <p:cNvSpPr/>
            <p:nvPr/>
          </p:nvSpPr>
          <p:spPr>
            <a:xfrm>
              <a:off x="1045948" y="3525530"/>
              <a:ext cx="44464" cy="66740"/>
            </a:xfrm>
            <a:custGeom>
              <a:avLst/>
              <a:gdLst>
                <a:gd name="connsiteX0" fmla="*/ 22233 w 44464"/>
                <a:gd name="connsiteY0" fmla="*/ 6893 h 66740"/>
                <a:gd name="connsiteX1" fmla="*/ 12107 w 44464"/>
                <a:gd name="connsiteY1" fmla="*/ 13529 h 66740"/>
                <a:gd name="connsiteX2" fmla="*/ 8746 w 44464"/>
                <a:gd name="connsiteY2" fmla="*/ 33391 h 66740"/>
                <a:gd name="connsiteX3" fmla="*/ 12107 w 44464"/>
                <a:gd name="connsiteY3" fmla="*/ 53255 h 66740"/>
                <a:gd name="connsiteX4" fmla="*/ 22233 w 44464"/>
                <a:gd name="connsiteY4" fmla="*/ 59847 h 66740"/>
                <a:gd name="connsiteX5" fmla="*/ 32358 w 44464"/>
                <a:gd name="connsiteY5" fmla="*/ 53255 h 66740"/>
                <a:gd name="connsiteX6" fmla="*/ 35762 w 44464"/>
                <a:gd name="connsiteY6" fmla="*/ 33391 h 66740"/>
                <a:gd name="connsiteX7" fmla="*/ 32358 w 44464"/>
                <a:gd name="connsiteY7" fmla="*/ 13529 h 66740"/>
                <a:gd name="connsiteX8" fmla="*/ 22233 w 44464"/>
                <a:gd name="connsiteY8" fmla="*/ 6893 h 66740"/>
                <a:gd name="connsiteX9" fmla="*/ 22233 w 44464"/>
                <a:gd name="connsiteY9" fmla="*/ 0 h 66740"/>
                <a:gd name="connsiteX10" fmla="*/ 38735 w 44464"/>
                <a:gd name="connsiteY10" fmla="*/ 8574 h 66740"/>
                <a:gd name="connsiteX11" fmla="*/ 44465 w 44464"/>
                <a:gd name="connsiteY11" fmla="*/ 33391 h 66740"/>
                <a:gd name="connsiteX12" fmla="*/ 38735 w 44464"/>
                <a:gd name="connsiteY12" fmla="*/ 58209 h 66740"/>
                <a:gd name="connsiteX13" fmla="*/ 22233 w 44464"/>
                <a:gd name="connsiteY13" fmla="*/ 66740 h 66740"/>
                <a:gd name="connsiteX14" fmla="*/ 5687 w 44464"/>
                <a:gd name="connsiteY14" fmla="*/ 58209 h 66740"/>
                <a:gd name="connsiteX15" fmla="*/ 0 w 44464"/>
                <a:gd name="connsiteY15" fmla="*/ 33391 h 66740"/>
                <a:gd name="connsiteX16" fmla="*/ 5687 w 44464"/>
                <a:gd name="connsiteY16" fmla="*/ 8574 h 66740"/>
                <a:gd name="connsiteX17" fmla="*/ 22233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3" y="6893"/>
                  </a:moveTo>
                  <a:cubicBezTo>
                    <a:pt x="17752" y="6893"/>
                    <a:pt x="14376" y="9106"/>
                    <a:pt x="12107" y="13529"/>
                  </a:cubicBezTo>
                  <a:cubicBezTo>
                    <a:pt x="9866" y="17923"/>
                    <a:pt x="8746" y="24544"/>
                    <a:pt x="8746" y="33391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0"/>
                    <a:pt x="35762" y="33391"/>
                  </a:cubicBezTo>
                  <a:cubicBezTo>
                    <a:pt x="35762" y="24544"/>
                    <a:pt x="34627" y="17923"/>
                    <a:pt x="32358" y="13529"/>
                  </a:cubicBezTo>
                  <a:cubicBezTo>
                    <a:pt x="30118" y="9106"/>
                    <a:pt x="26743" y="6893"/>
                    <a:pt x="22233" y="6893"/>
                  </a:cubicBezTo>
                  <a:moveTo>
                    <a:pt x="22233" y="0"/>
                  </a:moveTo>
                  <a:cubicBezTo>
                    <a:pt x="29442" y="0"/>
                    <a:pt x="34943" y="2858"/>
                    <a:pt x="38735" y="8574"/>
                  </a:cubicBezTo>
                  <a:cubicBezTo>
                    <a:pt x="42555" y="14261"/>
                    <a:pt x="44465" y="22534"/>
                    <a:pt x="44465" y="33391"/>
                  </a:cubicBezTo>
                  <a:cubicBezTo>
                    <a:pt x="44465" y="44220"/>
                    <a:pt x="42555" y="52493"/>
                    <a:pt x="38735" y="58209"/>
                  </a:cubicBezTo>
                  <a:cubicBezTo>
                    <a:pt x="34943" y="63896"/>
                    <a:pt x="29442" y="66740"/>
                    <a:pt x="22233" y="66740"/>
                  </a:cubicBezTo>
                  <a:cubicBezTo>
                    <a:pt x="15023" y="66740"/>
                    <a:pt x="9508" y="63896"/>
                    <a:pt x="5687" y="58209"/>
                  </a:cubicBezTo>
                  <a:cubicBezTo>
                    <a:pt x="1895" y="52493"/>
                    <a:pt x="0" y="44220"/>
                    <a:pt x="0" y="33391"/>
                  </a:cubicBezTo>
                  <a:cubicBezTo>
                    <a:pt x="0" y="22534"/>
                    <a:pt x="1895" y="14261"/>
                    <a:pt x="5687" y="8574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3E18B20A-7021-1AD6-EE14-390D8092BA7B}"/>
                </a:ext>
              </a:extLst>
            </p:cNvPr>
            <p:cNvSpPr/>
            <p:nvPr/>
          </p:nvSpPr>
          <p:spPr>
            <a:xfrm>
              <a:off x="1105709" y="3580077"/>
              <a:ext cx="9090" cy="10943"/>
            </a:xfrm>
            <a:custGeom>
              <a:avLst/>
              <a:gdLst>
                <a:gd name="connsiteX0" fmla="*/ 0 w 9090"/>
                <a:gd name="connsiteY0" fmla="*/ 0 h 10943"/>
                <a:gd name="connsiteX1" fmla="*/ 9091 w 9090"/>
                <a:gd name="connsiteY1" fmla="*/ 0 h 10943"/>
                <a:gd name="connsiteX2" fmla="*/ 9091 w 9090"/>
                <a:gd name="connsiteY2" fmla="*/ 10944 h 10943"/>
                <a:gd name="connsiteX3" fmla="*/ 0 w 9090"/>
                <a:gd name="connsiteY3" fmla="*/ 10944 h 10943"/>
                <a:gd name="connsiteX4" fmla="*/ 0 w 9090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0" h="10943">
                  <a:moveTo>
                    <a:pt x="0" y="0"/>
                  </a:moveTo>
                  <a:lnTo>
                    <a:pt x="9091" y="0"/>
                  </a:lnTo>
                  <a:lnTo>
                    <a:pt x="9091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5E1BD06D-0DC5-DB45-2136-4EFE2E570ED2}"/>
                </a:ext>
              </a:extLst>
            </p:cNvPr>
            <p:cNvSpPr/>
            <p:nvPr/>
          </p:nvSpPr>
          <p:spPr>
            <a:xfrm>
              <a:off x="1131562" y="3526693"/>
              <a:ext cx="41362" cy="64328"/>
            </a:xfrm>
            <a:custGeom>
              <a:avLst/>
              <a:gdLst>
                <a:gd name="connsiteX0" fmla="*/ 0 w 41362"/>
                <a:gd name="connsiteY0" fmla="*/ 0 h 64328"/>
                <a:gd name="connsiteX1" fmla="*/ 41362 w 41362"/>
                <a:gd name="connsiteY1" fmla="*/ 0 h 64328"/>
                <a:gd name="connsiteX2" fmla="*/ 41362 w 41362"/>
                <a:gd name="connsiteY2" fmla="*/ 3706 h 64328"/>
                <a:gd name="connsiteX3" fmla="*/ 18009 w 41362"/>
                <a:gd name="connsiteY3" fmla="*/ 64328 h 64328"/>
                <a:gd name="connsiteX4" fmla="*/ 8919 w 41362"/>
                <a:gd name="connsiteY4" fmla="*/ 64328 h 64328"/>
                <a:gd name="connsiteX5" fmla="*/ 30892 w 41362"/>
                <a:gd name="connsiteY5" fmla="*/ 7325 h 64328"/>
                <a:gd name="connsiteX6" fmla="*/ 0 w 41362"/>
                <a:gd name="connsiteY6" fmla="*/ 7325 h 64328"/>
                <a:gd name="connsiteX7" fmla="*/ 0 w 41362"/>
                <a:gd name="connsiteY7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62" h="64328">
                  <a:moveTo>
                    <a:pt x="0" y="0"/>
                  </a:moveTo>
                  <a:lnTo>
                    <a:pt x="41362" y="0"/>
                  </a:lnTo>
                  <a:lnTo>
                    <a:pt x="41362" y="3706"/>
                  </a:lnTo>
                  <a:lnTo>
                    <a:pt x="18009" y="64328"/>
                  </a:lnTo>
                  <a:lnTo>
                    <a:pt x="8919" y="64328"/>
                  </a:lnTo>
                  <a:lnTo>
                    <a:pt x="30892" y="7325"/>
                  </a:lnTo>
                  <a:lnTo>
                    <a:pt x="0" y="7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="" xmlns:a16="http://schemas.microsoft.com/office/drawing/2014/main" id="{D8CBF216-8CDC-9F8B-B6EE-D0E3DCA40DBB}"/>
                </a:ext>
              </a:extLst>
            </p:cNvPr>
            <p:cNvSpPr/>
            <p:nvPr/>
          </p:nvSpPr>
          <p:spPr>
            <a:xfrm>
              <a:off x="1187272" y="3526693"/>
              <a:ext cx="41620" cy="65577"/>
            </a:xfrm>
            <a:custGeom>
              <a:avLst/>
              <a:gdLst>
                <a:gd name="connsiteX0" fmla="*/ 2714 w 41620"/>
                <a:gd name="connsiteY0" fmla="*/ 0 h 65577"/>
                <a:gd name="connsiteX1" fmla="*/ 36881 w 41620"/>
                <a:gd name="connsiteY1" fmla="*/ 0 h 65577"/>
                <a:gd name="connsiteX2" fmla="*/ 36881 w 41620"/>
                <a:gd name="connsiteY2" fmla="*/ 7325 h 65577"/>
                <a:gd name="connsiteX3" fmla="*/ 10685 w 41620"/>
                <a:gd name="connsiteY3" fmla="*/ 7325 h 65577"/>
                <a:gd name="connsiteX4" fmla="*/ 10685 w 41620"/>
                <a:gd name="connsiteY4" fmla="*/ 23095 h 65577"/>
                <a:gd name="connsiteX5" fmla="*/ 14477 w 41620"/>
                <a:gd name="connsiteY5" fmla="*/ 22147 h 65577"/>
                <a:gd name="connsiteX6" fmla="*/ 18269 w 41620"/>
                <a:gd name="connsiteY6" fmla="*/ 21802 h 65577"/>
                <a:gd name="connsiteX7" fmla="*/ 35330 w 41620"/>
                <a:gd name="connsiteY7" fmla="*/ 27705 h 65577"/>
                <a:gd name="connsiteX8" fmla="*/ 41621 w 41620"/>
                <a:gd name="connsiteY8" fmla="*/ 43691 h 65577"/>
                <a:gd name="connsiteX9" fmla="*/ 35158 w 41620"/>
                <a:gd name="connsiteY9" fmla="*/ 59848 h 65577"/>
                <a:gd name="connsiteX10" fmla="*/ 16933 w 41620"/>
                <a:gd name="connsiteY10" fmla="*/ 65578 h 65577"/>
                <a:gd name="connsiteX11" fmla="*/ 8660 w 41620"/>
                <a:gd name="connsiteY11" fmla="*/ 64889 h 65577"/>
                <a:gd name="connsiteX12" fmla="*/ 0 w 41620"/>
                <a:gd name="connsiteY12" fmla="*/ 62821 h 65577"/>
                <a:gd name="connsiteX13" fmla="*/ 0 w 41620"/>
                <a:gd name="connsiteY13" fmla="*/ 54074 h 65577"/>
                <a:gd name="connsiteX14" fmla="*/ 8013 w 41620"/>
                <a:gd name="connsiteY14" fmla="*/ 57219 h 65577"/>
                <a:gd name="connsiteX15" fmla="*/ 16761 w 41620"/>
                <a:gd name="connsiteY15" fmla="*/ 58254 h 65577"/>
                <a:gd name="connsiteX16" fmla="*/ 28566 w 41620"/>
                <a:gd name="connsiteY16" fmla="*/ 54332 h 65577"/>
                <a:gd name="connsiteX17" fmla="*/ 32918 w 41620"/>
                <a:gd name="connsiteY17" fmla="*/ 43691 h 65577"/>
                <a:gd name="connsiteX18" fmla="*/ 28566 w 41620"/>
                <a:gd name="connsiteY18" fmla="*/ 33048 h 65577"/>
                <a:gd name="connsiteX19" fmla="*/ 16761 w 41620"/>
                <a:gd name="connsiteY19" fmla="*/ 29127 h 65577"/>
                <a:gd name="connsiteX20" fmla="*/ 9780 w 41620"/>
                <a:gd name="connsiteY20" fmla="*/ 29903 h 65577"/>
                <a:gd name="connsiteX21" fmla="*/ 2714 w 41620"/>
                <a:gd name="connsiteY21" fmla="*/ 32315 h 65577"/>
                <a:gd name="connsiteX22" fmla="*/ 2714 w 41620"/>
                <a:gd name="connsiteY22" fmla="*/ 0 h 6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7">
                  <a:moveTo>
                    <a:pt x="2714" y="0"/>
                  </a:moveTo>
                  <a:lnTo>
                    <a:pt x="36881" y="0"/>
                  </a:lnTo>
                  <a:lnTo>
                    <a:pt x="36881" y="7325"/>
                  </a:lnTo>
                  <a:lnTo>
                    <a:pt x="10685" y="7325"/>
                  </a:lnTo>
                  <a:lnTo>
                    <a:pt x="10685" y="23095"/>
                  </a:lnTo>
                  <a:cubicBezTo>
                    <a:pt x="11949" y="22664"/>
                    <a:pt x="13212" y="22348"/>
                    <a:pt x="14477" y="22147"/>
                  </a:cubicBezTo>
                  <a:cubicBezTo>
                    <a:pt x="15741" y="21917"/>
                    <a:pt x="17004" y="21802"/>
                    <a:pt x="18269" y="21802"/>
                  </a:cubicBezTo>
                  <a:cubicBezTo>
                    <a:pt x="25449" y="21802"/>
                    <a:pt x="31137" y="23770"/>
                    <a:pt x="35330" y="27705"/>
                  </a:cubicBezTo>
                  <a:cubicBezTo>
                    <a:pt x="39524" y="31641"/>
                    <a:pt x="41621" y="36969"/>
                    <a:pt x="41621" y="43691"/>
                  </a:cubicBezTo>
                  <a:cubicBezTo>
                    <a:pt x="41621" y="50613"/>
                    <a:pt x="39467" y="55999"/>
                    <a:pt x="35158" y="59848"/>
                  </a:cubicBezTo>
                  <a:cubicBezTo>
                    <a:pt x="30849" y="63668"/>
                    <a:pt x="24775" y="65578"/>
                    <a:pt x="16933" y="65578"/>
                  </a:cubicBezTo>
                  <a:cubicBezTo>
                    <a:pt x="14232" y="65578"/>
                    <a:pt x="11475" y="65348"/>
                    <a:pt x="8660" y="64889"/>
                  </a:cubicBezTo>
                  <a:cubicBezTo>
                    <a:pt x="5874" y="64429"/>
                    <a:pt x="2988" y="63740"/>
                    <a:pt x="0" y="62821"/>
                  </a:cubicBezTo>
                  <a:lnTo>
                    <a:pt x="0" y="54074"/>
                  </a:lnTo>
                  <a:cubicBezTo>
                    <a:pt x="2586" y="55481"/>
                    <a:pt x="5256" y="56530"/>
                    <a:pt x="8013" y="57219"/>
                  </a:cubicBezTo>
                  <a:cubicBezTo>
                    <a:pt x="10771" y="57909"/>
                    <a:pt x="13687" y="58254"/>
                    <a:pt x="16761" y="58254"/>
                  </a:cubicBezTo>
                  <a:cubicBezTo>
                    <a:pt x="21730" y="58254"/>
                    <a:pt x="25665" y="56946"/>
                    <a:pt x="28566" y="54332"/>
                  </a:cubicBezTo>
                  <a:cubicBezTo>
                    <a:pt x="31467" y="51719"/>
                    <a:pt x="32918" y="48172"/>
                    <a:pt x="32918" y="43691"/>
                  </a:cubicBezTo>
                  <a:cubicBezTo>
                    <a:pt x="32918" y="39209"/>
                    <a:pt x="31467" y="35661"/>
                    <a:pt x="28566" y="33048"/>
                  </a:cubicBezTo>
                  <a:cubicBezTo>
                    <a:pt x="25665" y="30435"/>
                    <a:pt x="21730" y="29127"/>
                    <a:pt x="16761" y="29127"/>
                  </a:cubicBezTo>
                  <a:cubicBezTo>
                    <a:pt x="14433" y="29127"/>
                    <a:pt x="12106" y="29386"/>
                    <a:pt x="9780" y="29903"/>
                  </a:cubicBezTo>
                  <a:cubicBezTo>
                    <a:pt x="7483" y="30420"/>
                    <a:pt x="5128" y="31224"/>
                    <a:pt x="2714" y="32315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="" xmlns:a16="http://schemas.microsoft.com/office/drawing/2014/main" id="{ED95E696-D215-E9BE-0298-685AE44CDBFB}"/>
                </a:ext>
              </a:extLst>
            </p:cNvPr>
            <p:cNvSpPr/>
            <p:nvPr/>
          </p:nvSpPr>
          <p:spPr>
            <a:xfrm>
              <a:off x="1047974" y="3181019"/>
              <a:ext cx="38304" cy="64328"/>
            </a:xfrm>
            <a:custGeom>
              <a:avLst/>
              <a:gdLst>
                <a:gd name="connsiteX0" fmla="*/ 1250 w 38304"/>
                <a:gd name="connsiteY0" fmla="*/ 57003 h 64328"/>
                <a:gd name="connsiteX1" fmla="*/ 15468 w 38304"/>
                <a:gd name="connsiteY1" fmla="*/ 57003 h 64328"/>
                <a:gd name="connsiteX2" fmla="*/ 15468 w 38304"/>
                <a:gd name="connsiteY2" fmla="*/ 7928 h 64328"/>
                <a:gd name="connsiteX3" fmla="*/ 0 w 38304"/>
                <a:gd name="connsiteY3" fmla="*/ 11030 h 64328"/>
                <a:gd name="connsiteX4" fmla="*/ 0 w 38304"/>
                <a:gd name="connsiteY4" fmla="*/ 3102 h 64328"/>
                <a:gd name="connsiteX5" fmla="*/ 15382 w 38304"/>
                <a:gd name="connsiteY5" fmla="*/ 0 h 64328"/>
                <a:gd name="connsiteX6" fmla="*/ 24086 w 38304"/>
                <a:gd name="connsiteY6" fmla="*/ 0 h 64328"/>
                <a:gd name="connsiteX7" fmla="*/ 24086 w 38304"/>
                <a:gd name="connsiteY7" fmla="*/ 57003 h 64328"/>
                <a:gd name="connsiteX8" fmla="*/ 38304 w 38304"/>
                <a:gd name="connsiteY8" fmla="*/ 57003 h 64328"/>
                <a:gd name="connsiteX9" fmla="*/ 38304 w 38304"/>
                <a:gd name="connsiteY9" fmla="*/ 64328 h 64328"/>
                <a:gd name="connsiteX10" fmla="*/ 1250 w 38304"/>
                <a:gd name="connsiteY10" fmla="*/ 64328 h 64328"/>
                <a:gd name="connsiteX11" fmla="*/ 1250 w 38304"/>
                <a:gd name="connsiteY11" fmla="*/ 57003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04" h="64328">
                  <a:moveTo>
                    <a:pt x="1250" y="57003"/>
                  </a:moveTo>
                  <a:lnTo>
                    <a:pt x="15468" y="57003"/>
                  </a:lnTo>
                  <a:lnTo>
                    <a:pt x="15468" y="7928"/>
                  </a:lnTo>
                  <a:lnTo>
                    <a:pt x="0" y="11030"/>
                  </a:lnTo>
                  <a:lnTo>
                    <a:pt x="0" y="3102"/>
                  </a:lnTo>
                  <a:lnTo>
                    <a:pt x="15382" y="0"/>
                  </a:lnTo>
                  <a:lnTo>
                    <a:pt x="24086" y="0"/>
                  </a:lnTo>
                  <a:lnTo>
                    <a:pt x="24086" y="57003"/>
                  </a:lnTo>
                  <a:lnTo>
                    <a:pt x="38304" y="57003"/>
                  </a:lnTo>
                  <a:lnTo>
                    <a:pt x="38304" y="64328"/>
                  </a:lnTo>
                  <a:lnTo>
                    <a:pt x="1250" y="64328"/>
                  </a:lnTo>
                  <a:lnTo>
                    <a:pt x="1250" y="57003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="" xmlns:a16="http://schemas.microsoft.com/office/drawing/2014/main" id="{98020744-2431-A886-52EF-0C47E51055E6}"/>
                </a:ext>
              </a:extLst>
            </p:cNvPr>
            <p:cNvSpPr/>
            <p:nvPr/>
          </p:nvSpPr>
          <p:spPr>
            <a:xfrm>
              <a:off x="1103856" y="3234403"/>
              <a:ext cx="9091" cy="10943"/>
            </a:xfrm>
            <a:custGeom>
              <a:avLst/>
              <a:gdLst>
                <a:gd name="connsiteX0" fmla="*/ 0 w 9091"/>
                <a:gd name="connsiteY0" fmla="*/ 0 h 10943"/>
                <a:gd name="connsiteX1" fmla="*/ 9092 w 9091"/>
                <a:gd name="connsiteY1" fmla="*/ 0 h 10943"/>
                <a:gd name="connsiteX2" fmla="*/ 9092 w 9091"/>
                <a:gd name="connsiteY2" fmla="*/ 10944 h 10943"/>
                <a:gd name="connsiteX3" fmla="*/ 0 w 9091"/>
                <a:gd name="connsiteY3" fmla="*/ 10944 h 10943"/>
                <a:gd name="connsiteX4" fmla="*/ 0 w 9091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43">
                  <a:moveTo>
                    <a:pt x="0" y="0"/>
                  </a:moveTo>
                  <a:lnTo>
                    <a:pt x="9092" y="0"/>
                  </a:lnTo>
                  <a:lnTo>
                    <a:pt x="9092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="" xmlns:a16="http://schemas.microsoft.com/office/drawing/2014/main" id="{4D272C12-8511-B39C-FA0B-8181A21A9D8D}"/>
                </a:ext>
              </a:extLst>
            </p:cNvPr>
            <p:cNvSpPr/>
            <p:nvPr/>
          </p:nvSpPr>
          <p:spPr>
            <a:xfrm>
              <a:off x="1128287" y="3179855"/>
              <a:ext cx="44464" cy="66740"/>
            </a:xfrm>
            <a:custGeom>
              <a:avLst/>
              <a:gdLst>
                <a:gd name="connsiteX0" fmla="*/ 22232 w 44464"/>
                <a:gd name="connsiteY0" fmla="*/ 6894 h 66740"/>
                <a:gd name="connsiteX1" fmla="*/ 12107 w 44464"/>
                <a:gd name="connsiteY1" fmla="*/ 13529 h 66740"/>
                <a:gd name="connsiteX2" fmla="*/ 8746 w 44464"/>
                <a:gd name="connsiteY2" fmla="*/ 33392 h 66740"/>
                <a:gd name="connsiteX3" fmla="*/ 12107 w 44464"/>
                <a:gd name="connsiteY3" fmla="*/ 53255 h 66740"/>
                <a:gd name="connsiteX4" fmla="*/ 22232 w 44464"/>
                <a:gd name="connsiteY4" fmla="*/ 59847 h 66740"/>
                <a:gd name="connsiteX5" fmla="*/ 32358 w 44464"/>
                <a:gd name="connsiteY5" fmla="*/ 53255 h 66740"/>
                <a:gd name="connsiteX6" fmla="*/ 35761 w 44464"/>
                <a:gd name="connsiteY6" fmla="*/ 33392 h 66740"/>
                <a:gd name="connsiteX7" fmla="*/ 32358 w 44464"/>
                <a:gd name="connsiteY7" fmla="*/ 13529 h 66740"/>
                <a:gd name="connsiteX8" fmla="*/ 22232 w 44464"/>
                <a:gd name="connsiteY8" fmla="*/ 6894 h 66740"/>
                <a:gd name="connsiteX9" fmla="*/ 22232 w 44464"/>
                <a:gd name="connsiteY9" fmla="*/ 0 h 66740"/>
                <a:gd name="connsiteX10" fmla="*/ 38734 w 44464"/>
                <a:gd name="connsiteY10" fmla="*/ 8574 h 66740"/>
                <a:gd name="connsiteX11" fmla="*/ 44465 w 44464"/>
                <a:gd name="connsiteY11" fmla="*/ 33392 h 66740"/>
                <a:gd name="connsiteX12" fmla="*/ 38734 w 44464"/>
                <a:gd name="connsiteY12" fmla="*/ 58210 h 66740"/>
                <a:gd name="connsiteX13" fmla="*/ 22232 w 44464"/>
                <a:gd name="connsiteY13" fmla="*/ 66741 h 66740"/>
                <a:gd name="connsiteX14" fmla="*/ 5687 w 44464"/>
                <a:gd name="connsiteY14" fmla="*/ 58210 h 66740"/>
                <a:gd name="connsiteX15" fmla="*/ 0 w 44464"/>
                <a:gd name="connsiteY15" fmla="*/ 33392 h 66740"/>
                <a:gd name="connsiteX16" fmla="*/ 5687 w 44464"/>
                <a:gd name="connsiteY16" fmla="*/ 8574 h 66740"/>
                <a:gd name="connsiteX17" fmla="*/ 22232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2" y="6894"/>
                  </a:moveTo>
                  <a:cubicBezTo>
                    <a:pt x="17751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2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1" y="59847"/>
                    <a:pt x="22232" y="59847"/>
                  </a:cubicBezTo>
                  <a:cubicBezTo>
                    <a:pt x="26742" y="59847"/>
                    <a:pt x="30117" y="57650"/>
                    <a:pt x="32358" y="53255"/>
                  </a:cubicBezTo>
                  <a:cubicBezTo>
                    <a:pt x="34626" y="48831"/>
                    <a:pt x="35761" y="42210"/>
                    <a:pt x="35761" y="33392"/>
                  </a:cubicBezTo>
                  <a:cubicBezTo>
                    <a:pt x="35761" y="24545"/>
                    <a:pt x="34626" y="17924"/>
                    <a:pt x="32358" y="13529"/>
                  </a:cubicBezTo>
                  <a:cubicBezTo>
                    <a:pt x="30117" y="9106"/>
                    <a:pt x="26742" y="6894"/>
                    <a:pt x="22232" y="6894"/>
                  </a:cubicBezTo>
                  <a:moveTo>
                    <a:pt x="22232" y="0"/>
                  </a:moveTo>
                  <a:cubicBezTo>
                    <a:pt x="29442" y="0"/>
                    <a:pt x="34942" y="2858"/>
                    <a:pt x="38734" y="8574"/>
                  </a:cubicBezTo>
                  <a:cubicBezTo>
                    <a:pt x="42555" y="14262"/>
                    <a:pt x="44465" y="22534"/>
                    <a:pt x="44465" y="33392"/>
                  </a:cubicBezTo>
                  <a:cubicBezTo>
                    <a:pt x="44465" y="44221"/>
                    <a:pt x="42555" y="52494"/>
                    <a:pt x="38734" y="58210"/>
                  </a:cubicBezTo>
                  <a:cubicBezTo>
                    <a:pt x="34942" y="63897"/>
                    <a:pt x="29442" y="66741"/>
                    <a:pt x="22232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2"/>
                  </a:cubicBezTo>
                  <a:cubicBezTo>
                    <a:pt x="0" y="22534"/>
                    <a:pt x="1895" y="14262"/>
                    <a:pt x="5687" y="8574"/>
                  </a:cubicBezTo>
                  <a:cubicBezTo>
                    <a:pt x="9508" y="2858"/>
                    <a:pt x="15023" y="0"/>
                    <a:pt x="22232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="" xmlns:a16="http://schemas.microsoft.com/office/drawing/2014/main" id="{58C91EB8-C847-9DD8-25D7-3C830D802989}"/>
                </a:ext>
              </a:extLst>
            </p:cNvPr>
            <p:cNvSpPr/>
            <p:nvPr/>
          </p:nvSpPr>
          <p:spPr>
            <a:xfrm>
              <a:off x="1184428" y="3179855"/>
              <a:ext cx="44464" cy="66740"/>
            </a:xfrm>
            <a:custGeom>
              <a:avLst/>
              <a:gdLst>
                <a:gd name="connsiteX0" fmla="*/ 22233 w 44464"/>
                <a:gd name="connsiteY0" fmla="*/ 6894 h 66740"/>
                <a:gd name="connsiteX1" fmla="*/ 12107 w 44464"/>
                <a:gd name="connsiteY1" fmla="*/ 13529 h 66740"/>
                <a:gd name="connsiteX2" fmla="*/ 8746 w 44464"/>
                <a:gd name="connsiteY2" fmla="*/ 33392 h 66740"/>
                <a:gd name="connsiteX3" fmla="*/ 12107 w 44464"/>
                <a:gd name="connsiteY3" fmla="*/ 53255 h 66740"/>
                <a:gd name="connsiteX4" fmla="*/ 22233 w 44464"/>
                <a:gd name="connsiteY4" fmla="*/ 59847 h 66740"/>
                <a:gd name="connsiteX5" fmla="*/ 32358 w 44464"/>
                <a:gd name="connsiteY5" fmla="*/ 53255 h 66740"/>
                <a:gd name="connsiteX6" fmla="*/ 35762 w 44464"/>
                <a:gd name="connsiteY6" fmla="*/ 33392 h 66740"/>
                <a:gd name="connsiteX7" fmla="*/ 32358 w 44464"/>
                <a:gd name="connsiteY7" fmla="*/ 13529 h 66740"/>
                <a:gd name="connsiteX8" fmla="*/ 22233 w 44464"/>
                <a:gd name="connsiteY8" fmla="*/ 6894 h 66740"/>
                <a:gd name="connsiteX9" fmla="*/ 22233 w 44464"/>
                <a:gd name="connsiteY9" fmla="*/ 0 h 66740"/>
                <a:gd name="connsiteX10" fmla="*/ 38735 w 44464"/>
                <a:gd name="connsiteY10" fmla="*/ 8574 h 66740"/>
                <a:gd name="connsiteX11" fmla="*/ 44465 w 44464"/>
                <a:gd name="connsiteY11" fmla="*/ 33392 h 66740"/>
                <a:gd name="connsiteX12" fmla="*/ 38735 w 44464"/>
                <a:gd name="connsiteY12" fmla="*/ 58210 h 66740"/>
                <a:gd name="connsiteX13" fmla="*/ 22233 w 44464"/>
                <a:gd name="connsiteY13" fmla="*/ 66741 h 66740"/>
                <a:gd name="connsiteX14" fmla="*/ 5687 w 44464"/>
                <a:gd name="connsiteY14" fmla="*/ 58210 h 66740"/>
                <a:gd name="connsiteX15" fmla="*/ 0 w 44464"/>
                <a:gd name="connsiteY15" fmla="*/ 33392 h 66740"/>
                <a:gd name="connsiteX16" fmla="*/ 5687 w 44464"/>
                <a:gd name="connsiteY16" fmla="*/ 8574 h 66740"/>
                <a:gd name="connsiteX17" fmla="*/ 22233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2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0"/>
                    <a:pt x="35762" y="33392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4"/>
                  </a:cubicBezTo>
                  <a:cubicBezTo>
                    <a:pt x="42555" y="14262"/>
                    <a:pt x="44465" y="22534"/>
                    <a:pt x="44465" y="33392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2"/>
                  </a:cubicBezTo>
                  <a:cubicBezTo>
                    <a:pt x="0" y="22534"/>
                    <a:pt x="1895" y="14262"/>
                    <a:pt x="5687" y="8574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="" xmlns:a16="http://schemas.microsoft.com/office/drawing/2014/main" id="{3B906F9B-FF44-AE27-6F4C-6A6CED224D18}"/>
                </a:ext>
              </a:extLst>
            </p:cNvPr>
            <p:cNvSpPr/>
            <p:nvPr/>
          </p:nvSpPr>
          <p:spPr>
            <a:xfrm>
              <a:off x="941872" y="3989286"/>
              <a:ext cx="64872" cy="53313"/>
            </a:xfrm>
            <a:custGeom>
              <a:avLst/>
              <a:gdLst>
                <a:gd name="connsiteX0" fmla="*/ 16293 w 64872"/>
                <a:gd name="connsiteY0" fmla="*/ 0 h 53313"/>
                <a:gd name="connsiteX1" fmla="*/ 30593 w 64872"/>
                <a:gd name="connsiteY1" fmla="*/ 3687 h 53313"/>
                <a:gd name="connsiteX2" fmla="*/ 41953 w 64872"/>
                <a:gd name="connsiteY2" fmla="*/ 13054 h 53313"/>
                <a:gd name="connsiteX3" fmla="*/ 46238 w 64872"/>
                <a:gd name="connsiteY3" fmla="*/ 24613 h 53313"/>
                <a:gd name="connsiteX4" fmla="*/ 44345 w 64872"/>
                <a:gd name="connsiteY4" fmla="*/ 30443 h 53313"/>
                <a:gd name="connsiteX5" fmla="*/ 39661 w 64872"/>
                <a:gd name="connsiteY5" fmla="*/ 33981 h 53313"/>
                <a:gd name="connsiteX6" fmla="*/ 51171 w 64872"/>
                <a:gd name="connsiteY6" fmla="*/ 36969 h 53313"/>
                <a:gd name="connsiteX7" fmla="*/ 60089 w 64872"/>
                <a:gd name="connsiteY7" fmla="*/ 39013 h 53313"/>
                <a:gd name="connsiteX8" fmla="*/ 60737 w 64872"/>
                <a:gd name="connsiteY8" fmla="*/ 38913 h 53313"/>
                <a:gd name="connsiteX9" fmla="*/ 61186 w 64872"/>
                <a:gd name="connsiteY9" fmla="*/ 38365 h 53313"/>
                <a:gd name="connsiteX10" fmla="*/ 61584 w 64872"/>
                <a:gd name="connsiteY10" fmla="*/ 36821 h 53313"/>
                <a:gd name="connsiteX11" fmla="*/ 61734 w 64872"/>
                <a:gd name="connsiteY11" fmla="*/ 33881 h 53313"/>
                <a:gd name="connsiteX12" fmla="*/ 61734 w 64872"/>
                <a:gd name="connsiteY12" fmla="*/ 32585 h 53313"/>
                <a:gd name="connsiteX13" fmla="*/ 62033 w 64872"/>
                <a:gd name="connsiteY13" fmla="*/ 31837 h 53313"/>
                <a:gd name="connsiteX14" fmla="*/ 62830 w 64872"/>
                <a:gd name="connsiteY14" fmla="*/ 31440 h 53313"/>
                <a:gd name="connsiteX15" fmla="*/ 64872 w 64872"/>
                <a:gd name="connsiteY15" fmla="*/ 33283 h 53313"/>
                <a:gd name="connsiteX16" fmla="*/ 64723 w 64872"/>
                <a:gd name="connsiteY16" fmla="*/ 38315 h 53313"/>
                <a:gd name="connsiteX17" fmla="*/ 64573 w 64872"/>
                <a:gd name="connsiteY17" fmla="*/ 43397 h 53313"/>
                <a:gd name="connsiteX18" fmla="*/ 64723 w 64872"/>
                <a:gd name="connsiteY18" fmla="*/ 47732 h 53313"/>
                <a:gd name="connsiteX19" fmla="*/ 64872 w 64872"/>
                <a:gd name="connsiteY19" fmla="*/ 51968 h 53313"/>
                <a:gd name="connsiteX20" fmla="*/ 63677 w 64872"/>
                <a:gd name="connsiteY20" fmla="*/ 53313 h 53313"/>
                <a:gd name="connsiteX21" fmla="*/ 62531 w 64872"/>
                <a:gd name="connsiteY21" fmla="*/ 53113 h 53313"/>
                <a:gd name="connsiteX22" fmla="*/ 61933 w 64872"/>
                <a:gd name="connsiteY22" fmla="*/ 52565 h 53313"/>
                <a:gd name="connsiteX23" fmla="*/ 61734 w 64872"/>
                <a:gd name="connsiteY23" fmla="*/ 51818 h 53313"/>
                <a:gd name="connsiteX24" fmla="*/ 61734 w 64872"/>
                <a:gd name="connsiteY24" fmla="*/ 50921 h 53313"/>
                <a:gd name="connsiteX25" fmla="*/ 61335 w 64872"/>
                <a:gd name="connsiteY25" fmla="*/ 47632 h 53313"/>
                <a:gd name="connsiteX26" fmla="*/ 60239 w 64872"/>
                <a:gd name="connsiteY26" fmla="*/ 46287 h 53313"/>
                <a:gd name="connsiteX27" fmla="*/ 57548 w 64872"/>
                <a:gd name="connsiteY27" fmla="*/ 45440 h 53313"/>
                <a:gd name="connsiteX28" fmla="*/ 12108 w 64872"/>
                <a:gd name="connsiteY28" fmla="*/ 33981 h 53313"/>
                <a:gd name="connsiteX29" fmla="*/ 6926 w 64872"/>
                <a:gd name="connsiteY29" fmla="*/ 33283 h 53313"/>
                <a:gd name="connsiteX30" fmla="*/ 3239 w 64872"/>
                <a:gd name="connsiteY30" fmla="*/ 34130 h 53313"/>
                <a:gd name="connsiteX31" fmla="*/ 2242 w 64872"/>
                <a:gd name="connsiteY31" fmla="*/ 36472 h 53313"/>
                <a:gd name="connsiteX32" fmla="*/ 5331 w 64872"/>
                <a:gd name="connsiteY32" fmla="*/ 40757 h 53313"/>
                <a:gd name="connsiteX33" fmla="*/ 14400 w 64872"/>
                <a:gd name="connsiteY33" fmla="*/ 43896 h 53313"/>
                <a:gd name="connsiteX34" fmla="*/ 16393 w 64872"/>
                <a:gd name="connsiteY34" fmla="*/ 44644 h 53313"/>
                <a:gd name="connsiteX35" fmla="*/ 16741 w 64872"/>
                <a:gd name="connsiteY35" fmla="*/ 45639 h 53313"/>
                <a:gd name="connsiteX36" fmla="*/ 15695 w 64872"/>
                <a:gd name="connsiteY36" fmla="*/ 46886 h 53313"/>
                <a:gd name="connsiteX37" fmla="*/ 13851 w 64872"/>
                <a:gd name="connsiteY37" fmla="*/ 46487 h 53313"/>
                <a:gd name="connsiteX38" fmla="*/ 9816 w 64872"/>
                <a:gd name="connsiteY38" fmla="*/ 45340 h 53313"/>
                <a:gd name="connsiteX39" fmla="*/ 5830 w 64872"/>
                <a:gd name="connsiteY39" fmla="*/ 43697 h 53313"/>
                <a:gd name="connsiteX40" fmla="*/ 4086 w 64872"/>
                <a:gd name="connsiteY40" fmla="*/ 42749 h 53313"/>
                <a:gd name="connsiteX41" fmla="*/ 2292 w 64872"/>
                <a:gd name="connsiteY41" fmla="*/ 41405 h 53313"/>
                <a:gd name="connsiteX42" fmla="*/ 598 w 64872"/>
                <a:gd name="connsiteY42" fmla="*/ 39113 h 53313"/>
                <a:gd name="connsiteX43" fmla="*/ 0 w 64872"/>
                <a:gd name="connsiteY43" fmla="*/ 36123 h 53313"/>
                <a:gd name="connsiteX44" fmla="*/ 1893 w 64872"/>
                <a:gd name="connsiteY44" fmla="*/ 30293 h 53313"/>
                <a:gd name="connsiteX45" fmla="*/ 7623 w 64872"/>
                <a:gd name="connsiteY45" fmla="*/ 26955 h 53313"/>
                <a:gd name="connsiteX46" fmla="*/ 2143 w 64872"/>
                <a:gd name="connsiteY46" fmla="*/ 20627 h 53313"/>
                <a:gd name="connsiteX47" fmla="*/ 0 w 64872"/>
                <a:gd name="connsiteY47" fmla="*/ 13602 h 53313"/>
                <a:gd name="connsiteX48" fmla="*/ 4584 w 64872"/>
                <a:gd name="connsiteY48" fmla="*/ 3885 h 53313"/>
                <a:gd name="connsiteX49" fmla="*/ 16293 w 64872"/>
                <a:gd name="connsiteY49" fmla="*/ 0 h 53313"/>
                <a:gd name="connsiteX50" fmla="*/ 11809 w 64872"/>
                <a:gd name="connsiteY50" fmla="*/ 7374 h 53313"/>
                <a:gd name="connsiteX51" fmla="*/ 4783 w 64872"/>
                <a:gd name="connsiteY51" fmla="*/ 9117 h 53313"/>
                <a:gd name="connsiteX52" fmla="*/ 2242 w 64872"/>
                <a:gd name="connsiteY52" fmla="*/ 13901 h 53313"/>
                <a:gd name="connsiteX53" fmla="*/ 6129 w 64872"/>
                <a:gd name="connsiteY53" fmla="*/ 22172 h 53313"/>
                <a:gd name="connsiteX54" fmla="*/ 13254 w 64872"/>
                <a:gd name="connsiteY54" fmla="*/ 27453 h 53313"/>
                <a:gd name="connsiteX55" fmla="*/ 33234 w 64872"/>
                <a:gd name="connsiteY55" fmla="*/ 32485 h 53313"/>
                <a:gd name="connsiteX56" fmla="*/ 34878 w 64872"/>
                <a:gd name="connsiteY56" fmla="*/ 32785 h 53313"/>
                <a:gd name="connsiteX57" fmla="*/ 36074 w 64872"/>
                <a:gd name="connsiteY57" fmla="*/ 32635 h 53313"/>
                <a:gd name="connsiteX58" fmla="*/ 38316 w 64872"/>
                <a:gd name="connsiteY58" fmla="*/ 31888 h 53313"/>
                <a:gd name="connsiteX59" fmla="*/ 40956 w 64872"/>
                <a:gd name="connsiteY59" fmla="*/ 30493 h 53313"/>
                <a:gd name="connsiteX60" fmla="*/ 43049 w 64872"/>
                <a:gd name="connsiteY60" fmla="*/ 28151 h 53313"/>
                <a:gd name="connsiteX61" fmla="*/ 43946 w 64872"/>
                <a:gd name="connsiteY61" fmla="*/ 24713 h 53313"/>
                <a:gd name="connsiteX62" fmla="*/ 41255 w 64872"/>
                <a:gd name="connsiteY62" fmla="*/ 18385 h 53313"/>
                <a:gd name="connsiteX63" fmla="*/ 33483 w 64872"/>
                <a:gd name="connsiteY63" fmla="*/ 12555 h 53313"/>
                <a:gd name="connsiteX64" fmla="*/ 23119 w 64872"/>
                <a:gd name="connsiteY64" fmla="*/ 9217 h 53313"/>
                <a:gd name="connsiteX65" fmla="*/ 11809 w 64872"/>
                <a:gd name="connsiteY65" fmla="*/ 7374 h 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4872" h="53313">
                  <a:moveTo>
                    <a:pt x="16293" y="0"/>
                  </a:moveTo>
                  <a:cubicBezTo>
                    <a:pt x="21143" y="0"/>
                    <a:pt x="25909" y="1229"/>
                    <a:pt x="30593" y="3687"/>
                  </a:cubicBezTo>
                  <a:cubicBezTo>
                    <a:pt x="35276" y="6112"/>
                    <a:pt x="39063" y="9234"/>
                    <a:pt x="41953" y="13054"/>
                  </a:cubicBezTo>
                  <a:cubicBezTo>
                    <a:pt x="44810" y="16873"/>
                    <a:pt x="46238" y="20727"/>
                    <a:pt x="46238" y="24613"/>
                  </a:cubicBezTo>
                  <a:cubicBezTo>
                    <a:pt x="46238" y="26938"/>
                    <a:pt x="45607" y="28882"/>
                    <a:pt x="44345" y="30443"/>
                  </a:cubicBezTo>
                  <a:cubicBezTo>
                    <a:pt x="43049" y="31972"/>
                    <a:pt x="41488" y="33150"/>
                    <a:pt x="39661" y="33981"/>
                  </a:cubicBezTo>
                  <a:cubicBezTo>
                    <a:pt x="41920" y="34611"/>
                    <a:pt x="45756" y="35608"/>
                    <a:pt x="51171" y="36969"/>
                  </a:cubicBezTo>
                  <a:cubicBezTo>
                    <a:pt x="56585" y="38332"/>
                    <a:pt x="59558" y="39013"/>
                    <a:pt x="60089" y="39013"/>
                  </a:cubicBezTo>
                  <a:cubicBezTo>
                    <a:pt x="60388" y="39013"/>
                    <a:pt x="60604" y="38980"/>
                    <a:pt x="60737" y="38913"/>
                  </a:cubicBezTo>
                  <a:cubicBezTo>
                    <a:pt x="60870" y="38847"/>
                    <a:pt x="61020" y="38664"/>
                    <a:pt x="61186" y="38365"/>
                  </a:cubicBezTo>
                  <a:cubicBezTo>
                    <a:pt x="61385" y="38066"/>
                    <a:pt x="61518" y="37551"/>
                    <a:pt x="61584" y="36821"/>
                  </a:cubicBezTo>
                  <a:cubicBezTo>
                    <a:pt x="61684" y="36090"/>
                    <a:pt x="61734" y="35109"/>
                    <a:pt x="61734" y="33881"/>
                  </a:cubicBezTo>
                  <a:cubicBezTo>
                    <a:pt x="61734" y="33250"/>
                    <a:pt x="61734" y="32818"/>
                    <a:pt x="61734" y="32585"/>
                  </a:cubicBezTo>
                  <a:cubicBezTo>
                    <a:pt x="61767" y="32319"/>
                    <a:pt x="61867" y="32070"/>
                    <a:pt x="62033" y="31837"/>
                  </a:cubicBezTo>
                  <a:cubicBezTo>
                    <a:pt x="62199" y="31573"/>
                    <a:pt x="62465" y="31440"/>
                    <a:pt x="62830" y="31440"/>
                  </a:cubicBezTo>
                  <a:cubicBezTo>
                    <a:pt x="64192" y="31440"/>
                    <a:pt x="64872" y="32054"/>
                    <a:pt x="64872" y="33283"/>
                  </a:cubicBezTo>
                  <a:cubicBezTo>
                    <a:pt x="64872" y="34380"/>
                    <a:pt x="64822" y="36057"/>
                    <a:pt x="64723" y="38315"/>
                  </a:cubicBezTo>
                  <a:cubicBezTo>
                    <a:pt x="64623" y="40574"/>
                    <a:pt x="64573" y="42268"/>
                    <a:pt x="64573" y="43397"/>
                  </a:cubicBezTo>
                  <a:cubicBezTo>
                    <a:pt x="64573" y="44361"/>
                    <a:pt x="64623" y="45806"/>
                    <a:pt x="64723" y="47732"/>
                  </a:cubicBezTo>
                  <a:cubicBezTo>
                    <a:pt x="64822" y="49659"/>
                    <a:pt x="64872" y="51071"/>
                    <a:pt x="64872" y="51968"/>
                  </a:cubicBezTo>
                  <a:cubicBezTo>
                    <a:pt x="64872" y="52864"/>
                    <a:pt x="64473" y="53313"/>
                    <a:pt x="63677" y="53313"/>
                  </a:cubicBezTo>
                  <a:cubicBezTo>
                    <a:pt x="63212" y="53313"/>
                    <a:pt x="62830" y="53246"/>
                    <a:pt x="62531" y="53113"/>
                  </a:cubicBezTo>
                  <a:cubicBezTo>
                    <a:pt x="62265" y="53014"/>
                    <a:pt x="62066" y="52831"/>
                    <a:pt x="61933" y="52565"/>
                  </a:cubicBezTo>
                  <a:cubicBezTo>
                    <a:pt x="61833" y="52300"/>
                    <a:pt x="61767" y="52051"/>
                    <a:pt x="61734" y="51818"/>
                  </a:cubicBezTo>
                  <a:cubicBezTo>
                    <a:pt x="61734" y="51619"/>
                    <a:pt x="61734" y="51320"/>
                    <a:pt x="61734" y="50921"/>
                  </a:cubicBezTo>
                  <a:cubicBezTo>
                    <a:pt x="61734" y="49393"/>
                    <a:pt x="61601" y="48297"/>
                    <a:pt x="61335" y="47632"/>
                  </a:cubicBezTo>
                  <a:cubicBezTo>
                    <a:pt x="61103" y="46968"/>
                    <a:pt x="60737" y="46520"/>
                    <a:pt x="60239" y="46287"/>
                  </a:cubicBezTo>
                  <a:cubicBezTo>
                    <a:pt x="59774" y="46022"/>
                    <a:pt x="58877" y="45739"/>
                    <a:pt x="57548" y="45440"/>
                  </a:cubicBezTo>
                  <a:lnTo>
                    <a:pt x="12108" y="33981"/>
                  </a:lnTo>
                  <a:cubicBezTo>
                    <a:pt x="10081" y="33516"/>
                    <a:pt x="8354" y="33283"/>
                    <a:pt x="6926" y="33283"/>
                  </a:cubicBezTo>
                  <a:cubicBezTo>
                    <a:pt x="5132" y="33283"/>
                    <a:pt x="3903" y="33565"/>
                    <a:pt x="3239" y="34130"/>
                  </a:cubicBezTo>
                  <a:cubicBezTo>
                    <a:pt x="2574" y="34694"/>
                    <a:pt x="2242" y="35475"/>
                    <a:pt x="2242" y="36472"/>
                  </a:cubicBezTo>
                  <a:cubicBezTo>
                    <a:pt x="2242" y="38199"/>
                    <a:pt x="3272" y="39627"/>
                    <a:pt x="5331" y="40757"/>
                  </a:cubicBezTo>
                  <a:cubicBezTo>
                    <a:pt x="7391" y="41886"/>
                    <a:pt x="10414" y="42932"/>
                    <a:pt x="14400" y="43896"/>
                  </a:cubicBezTo>
                  <a:cubicBezTo>
                    <a:pt x="15496" y="44195"/>
                    <a:pt x="16160" y="44445"/>
                    <a:pt x="16393" y="44644"/>
                  </a:cubicBezTo>
                  <a:cubicBezTo>
                    <a:pt x="16625" y="44809"/>
                    <a:pt x="16741" y="45141"/>
                    <a:pt x="16741" y="45639"/>
                  </a:cubicBezTo>
                  <a:cubicBezTo>
                    <a:pt x="16708" y="46470"/>
                    <a:pt x="16359" y="46886"/>
                    <a:pt x="15695" y="46886"/>
                  </a:cubicBezTo>
                  <a:cubicBezTo>
                    <a:pt x="15529" y="46886"/>
                    <a:pt x="14914" y="46753"/>
                    <a:pt x="13851" y="46487"/>
                  </a:cubicBezTo>
                  <a:cubicBezTo>
                    <a:pt x="12755" y="46221"/>
                    <a:pt x="11410" y="45839"/>
                    <a:pt x="9816" y="45340"/>
                  </a:cubicBezTo>
                  <a:cubicBezTo>
                    <a:pt x="8188" y="44809"/>
                    <a:pt x="6859" y="44262"/>
                    <a:pt x="5830" y="43697"/>
                  </a:cubicBezTo>
                  <a:cubicBezTo>
                    <a:pt x="5132" y="43364"/>
                    <a:pt x="4551" y="43048"/>
                    <a:pt x="4086" y="42749"/>
                  </a:cubicBezTo>
                  <a:cubicBezTo>
                    <a:pt x="3621" y="42450"/>
                    <a:pt x="3023" y="42003"/>
                    <a:pt x="2292" y="41405"/>
                  </a:cubicBezTo>
                  <a:cubicBezTo>
                    <a:pt x="1561" y="40774"/>
                    <a:pt x="997" y="40009"/>
                    <a:pt x="598" y="39113"/>
                  </a:cubicBezTo>
                  <a:cubicBezTo>
                    <a:pt x="199" y="38216"/>
                    <a:pt x="0" y="37219"/>
                    <a:pt x="0" y="36123"/>
                  </a:cubicBezTo>
                  <a:cubicBezTo>
                    <a:pt x="0" y="33997"/>
                    <a:pt x="631" y="32053"/>
                    <a:pt x="1893" y="30293"/>
                  </a:cubicBezTo>
                  <a:cubicBezTo>
                    <a:pt x="3156" y="28533"/>
                    <a:pt x="5066" y="27420"/>
                    <a:pt x="7623" y="26955"/>
                  </a:cubicBezTo>
                  <a:cubicBezTo>
                    <a:pt x="5398" y="25061"/>
                    <a:pt x="3571" y="22952"/>
                    <a:pt x="2143" y="20627"/>
                  </a:cubicBezTo>
                  <a:cubicBezTo>
                    <a:pt x="714" y="18302"/>
                    <a:pt x="0" y="15960"/>
                    <a:pt x="0" y="13602"/>
                  </a:cubicBezTo>
                  <a:cubicBezTo>
                    <a:pt x="0" y="9682"/>
                    <a:pt x="1528" y="6443"/>
                    <a:pt x="4584" y="3885"/>
                  </a:cubicBezTo>
                  <a:cubicBezTo>
                    <a:pt x="7607" y="1296"/>
                    <a:pt x="11510" y="0"/>
                    <a:pt x="16293" y="0"/>
                  </a:cubicBezTo>
                  <a:moveTo>
                    <a:pt x="11809" y="7374"/>
                  </a:moveTo>
                  <a:cubicBezTo>
                    <a:pt x="8786" y="7374"/>
                    <a:pt x="6444" y="7955"/>
                    <a:pt x="4783" y="9117"/>
                  </a:cubicBezTo>
                  <a:cubicBezTo>
                    <a:pt x="3089" y="10247"/>
                    <a:pt x="2242" y="11841"/>
                    <a:pt x="2242" y="13901"/>
                  </a:cubicBezTo>
                  <a:cubicBezTo>
                    <a:pt x="2242" y="16459"/>
                    <a:pt x="3538" y="19215"/>
                    <a:pt x="6129" y="22172"/>
                  </a:cubicBezTo>
                  <a:cubicBezTo>
                    <a:pt x="8587" y="25095"/>
                    <a:pt x="10962" y="26855"/>
                    <a:pt x="13254" y="27453"/>
                  </a:cubicBezTo>
                  <a:lnTo>
                    <a:pt x="33234" y="32485"/>
                  </a:lnTo>
                  <a:lnTo>
                    <a:pt x="34878" y="32785"/>
                  </a:lnTo>
                  <a:cubicBezTo>
                    <a:pt x="35077" y="32785"/>
                    <a:pt x="35476" y="32735"/>
                    <a:pt x="36074" y="32635"/>
                  </a:cubicBezTo>
                  <a:cubicBezTo>
                    <a:pt x="36638" y="32502"/>
                    <a:pt x="37386" y="32253"/>
                    <a:pt x="38316" y="31888"/>
                  </a:cubicBezTo>
                  <a:cubicBezTo>
                    <a:pt x="39246" y="31489"/>
                    <a:pt x="40126" y="31024"/>
                    <a:pt x="40956" y="30493"/>
                  </a:cubicBezTo>
                  <a:cubicBezTo>
                    <a:pt x="41754" y="29928"/>
                    <a:pt x="42451" y="29148"/>
                    <a:pt x="43049" y="28151"/>
                  </a:cubicBezTo>
                  <a:cubicBezTo>
                    <a:pt x="43647" y="27121"/>
                    <a:pt x="43946" y="25976"/>
                    <a:pt x="43946" y="24713"/>
                  </a:cubicBezTo>
                  <a:cubicBezTo>
                    <a:pt x="43946" y="22687"/>
                    <a:pt x="43049" y="20577"/>
                    <a:pt x="41255" y="18385"/>
                  </a:cubicBezTo>
                  <a:cubicBezTo>
                    <a:pt x="39462" y="16160"/>
                    <a:pt x="36871" y="14216"/>
                    <a:pt x="33483" y="12555"/>
                  </a:cubicBezTo>
                  <a:cubicBezTo>
                    <a:pt x="31290" y="11525"/>
                    <a:pt x="27836" y="10413"/>
                    <a:pt x="23119" y="9217"/>
                  </a:cubicBezTo>
                  <a:cubicBezTo>
                    <a:pt x="18369" y="7989"/>
                    <a:pt x="14599" y="7374"/>
                    <a:pt x="11809" y="737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="" xmlns:a16="http://schemas.microsoft.com/office/drawing/2014/main" id="{41AB78BE-48C7-A310-E3CD-084A3AE7AF12}"/>
                </a:ext>
              </a:extLst>
            </p:cNvPr>
            <p:cNvSpPr/>
            <p:nvPr/>
          </p:nvSpPr>
          <p:spPr>
            <a:xfrm>
              <a:off x="910432" y="3954218"/>
              <a:ext cx="102042" cy="23666"/>
            </a:xfrm>
            <a:custGeom>
              <a:avLst/>
              <a:gdLst>
                <a:gd name="connsiteX0" fmla="*/ 51021 w 102042"/>
                <a:gd name="connsiteY0" fmla="*/ 23667 h 23666"/>
                <a:gd name="connsiteX1" fmla="*/ 19880 w 102042"/>
                <a:gd name="connsiteY1" fmla="*/ 17239 h 23666"/>
                <a:gd name="connsiteX2" fmla="*/ 9168 w 102042"/>
                <a:gd name="connsiteY2" fmla="*/ 10663 h 23666"/>
                <a:gd name="connsiteX3" fmla="*/ 2143 w 102042"/>
                <a:gd name="connsiteY3" fmla="*/ 4285 h 23666"/>
                <a:gd name="connsiteX4" fmla="*/ 0 w 102042"/>
                <a:gd name="connsiteY4" fmla="*/ 1047 h 23666"/>
                <a:gd name="connsiteX5" fmla="*/ 997 w 102042"/>
                <a:gd name="connsiteY5" fmla="*/ 0 h 23666"/>
                <a:gd name="connsiteX6" fmla="*/ 2740 w 102042"/>
                <a:gd name="connsiteY6" fmla="*/ 1346 h 23666"/>
                <a:gd name="connsiteX7" fmla="*/ 51021 w 102042"/>
                <a:gd name="connsiteY7" fmla="*/ 17738 h 23666"/>
                <a:gd name="connsiteX8" fmla="*/ 98754 w 102042"/>
                <a:gd name="connsiteY8" fmla="*/ 1744 h 23666"/>
                <a:gd name="connsiteX9" fmla="*/ 101046 w 102042"/>
                <a:gd name="connsiteY9" fmla="*/ 0 h 23666"/>
                <a:gd name="connsiteX10" fmla="*/ 102043 w 102042"/>
                <a:gd name="connsiteY10" fmla="*/ 1047 h 23666"/>
                <a:gd name="connsiteX11" fmla="*/ 100000 w 102042"/>
                <a:gd name="connsiteY11" fmla="*/ 4185 h 23666"/>
                <a:gd name="connsiteX12" fmla="*/ 93273 w 102042"/>
                <a:gd name="connsiteY12" fmla="*/ 10414 h 23666"/>
                <a:gd name="connsiteX13" fmla="*/ 82860 w 102042"/>
                <a:gd name="connsiteY13" fmla="*/ 16940 h 23666"/>
                <a:gd name="connsiteX14" fmla="*/ 51021 w 102042"/>
                <a:gd name="connsiteY14" fmla="*/ 23667 h 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042" h="23666">
                  <a:moveTo>
                    <a:pt x="51021" y="23667"/>
                  </a:moveTo>
                  <a:cubicBezTo>
                    <a:pt x="39528" y="23667"/>
                    <a:pt x="29148" y="21525"/>
                    <a:pt x="19880" y="17239"/>
                  </a:cubicBezTo>
                  <a:cubicBezTo>
                    <a:pt x="15994" y="15413"/>
                    <a:pt x="12423" y="13221"/>
                    <a:pt x="9168" y="10663"/>
                  </a:cubicBezTo>
                  <a:cubicBezTo>
                    <a:pt x="5913" y="8105"/>
                    <a:pt x="3571" y="5980"/>
                    <a:pt x="2143" y="4285"/>
                  </a:cubicBezTo>
                  <a:cubicBezTo>
                    <a:pt x="714" y="2591"/>
                    <a:pt x="0" y="1511"/>
                    <a:pt x="0" y="1047"/>
                  </a:cubicBezTo>
                  <a:cubicBezTo>
                    <a:pt x="0" y="382"/>
                    <a:pt x="332" y="33"/>
                    <a:pt x="997" y="0"/>
                  </a:cubicBezTo>
                  <a:cubicBezTo>
                    <a:pt x="1329" y="0"/>
                    <a:pt x="1910" y="449"/>
                    <a:pt x="2740" y="1346"/>
                  </a:cubicBezTo>
                  <a:cubicBezTo>
                    <a:pt x="13901" y="12307"/>
                    <a:pt x="29995" y="17771"/>
                    <a:pt x="51021" y="17738"/>
                  </a:cubicBezTo>
                  <a:cubicBezTo>
                    <a:pt x="72114" y="17738"/>
                    <a:pt x="88025" y="12407"/>
                    <a:pt x="98754" y="1744"/>
                  </a:cubicBezTo>
                  <a:cubicBezTo>
                    <a:pt x="99917" y="582"/>
                    <a:pt x="100680" y="0"/>
                    <a:pt x="101046" y="0"/>
                  </a:cubicBezTo>
                  <a:cubicBezTo>
                    <a:pt x="101711" y="0"/>
                    <a:pt x="102043" y="349"/>
                    <a:pt x="102043" y="1047"/>
                  </a:cubicBezTo>
                  <a:cubicBezTo>
                    <a:pt x="102043" y="1511"/>
                    <a:pt x="101362" y="2558"/>
                    <a:pt x="100000" y="4185"/>
                  </a:cubicBezTo>
                  <a:cubicBezTo>
                    <a:pt x="98637" y="5813"/>
                    <a:pt x="96395" y="7889"/>
                    <a:pt x="93273" y="10414"/>
                  </a:cubicBezTo>
                  <a:cubicBezTo>
                    <a:pt x="90151" y="12938"/>
                    <a:pt x="86680" y="15114"/>
                    <a:pt x="82860" y="16940"/>
                  </a:cubicBezTo>
                  <a:cubicBezTo>
                    <a:pt x="73592" y="21425"/>
                    <a:pt x="62979" y="23667"/>
                    <a:pt x="51021" y="23667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="" xmlns:a16="http://schemas.microsoft.com/office/drawing/2014/main" id="{42337FB5-A94F-52C0-0540-C09CFE0CABAD}"/>
                </a:ext>
              </a:extLst>
            </p:cNvPr>
            <p:cNvSpPr/>
            <p:nvPr/>
          </p:nvSpPr>
          <p:spPr>
            <a:xfrm>
              <a:off x="941872" y="3899379"/>
              <a:ext cx="66018" cy="47084"/>
            </a:xfrm>
            <a:custGeom>
              <a:avLst/>
              <a:gdLst>
                <a:gd name="connsiteX0" fmla="*/ 3886 w 66018"/>
                <a:gd name="connsiteY0" fmla="*/ 0 h 47084"/>
                <a:gd name="connsiteX1" fmla="*/ 6228 w 66018"/>
                <a:gd name="connsiteY1" fmla="*/ 448 h 47084"/>
                <a:gd name="connsiteX2" fmla="*/ 45192 w 66018"/>
                <a:gd name="connsiteY2" fmla="*/ 10214 h 47084"/>
                <a:gd name="connsiteX3" fmla="*/ 59940 w 66018"/>
                <a:gd name="connsiteY3" fmla="*/ 19332 h 47084"/>
                <a:gd name="connsiteX4" fmla="*/ 66019 w 66018"/>
                <a:gd name="connsiteY4" fmla="*/ 34131 h 47084"/>
                <a:gd name="connsiteX5" fmla="*/ 63478 w 66018"/>
                <a:gd name="connsiteY5" fmla="*/ 41903 h 47084"/>
                <a:gd name="connsiteX6" fmla="*/ 57150 w 66018"/>
                <a:gd name="connsiteY6" fmla="*/ 44942 h 47084"/>
                <a:gd name="connsiteX7" fmla="*/ 52117 w 66018"/>
                <a:gd name="connsiteY7" fmla="*/ 43149 h 47084"/>
                <a:gd name="connsiteX8" fmla="*/ 50523 w 66018"/>
                <a:gd name="connsiteY8" fmla="*/ 39213 h 47084"/>
                <a:gd name="connsiteX9" fmla="*/ 50722 w 66018"/>
                <a:gd name="connsiteY9" fmla="*/ 37767 h 47084"/>
                <a:gd name="connsiteX10" fmla="*/ 51769 w 66018"/>
                <a:gd name="connsiteY10" fmla="*/ 36223 h 47084"/>
                <a:gd name="connsiteX11" fmla="*/ 54061 w 66018"/>
                <a:gd name="connsiteY11" fmla="*/ 35426 h 47084"/>
                <a:gd name="connsiteX12" fmla="*/ 58246 w 66018"/>
                <a:gd name="connsiteY12" fmla="*/ 37468 h 47084"/>
                <a:gd name="connsiteX13" fmla="*/ 59292 w 66018"/>
                <a:gd name="connsiteY13" fmla="*/ 39412 h 47084"/>
                <a:gd name="connsiteX14" fmla="*/ 59492 w 66018"/>
                <a:gd name="connsiteY14" fmla="*/ 41854 h 47084"/>
                <a:gd name="connsiteX15" fmla="*/ 61833 w 66018"/>
                <a:gd name="connsiteY15" fmla="*/ 40159 h 47084"/>
                <a:gd name="connsiteX16" fmla="*/ 63129 w 66018"/>
                <a:gd name="connsiteY16" fmla="*/ 37817 h 47084"/>
                <a:gd name="connsiteX17" fmla="*/ 63627 w 66018"/>
                <a:gd name="connsiteY17" fmla="*/ 35775 h 47084"/>
                <a:gd name="connsiteX18" fmla="*/ 63777 w 66018"/>
                <a:gd name="connsiteY18" fmla="*/ 34131 h 47084"/>
                <a:gd name="connsiteX19" fmla="*/ 57349 w 66018"/>
                <a:gd name="connsiteY19" fmla="*/ 22870 h 47084"/>
                <a:gd name="connsiteX20" fmla="*/ 53463 w 66018"/>
                <a:gd name="connsiteY20" fmla="*/ 20378 h 47084"/>
                <a:gd name="connsiteX21" fmla="*/ 49228 w 66018"/>
                <a:gd name="connsiteY21" fmla="*/ 18485 h 47084"/>
                <a:gd name="connsiteX22" fmla="*/ 45690 w 66018"/>
                <a:gd name="connsiteY22" fmla="*/ 17339 h 47084"/>
                <a:gd name="connsiteX23" fmla="*/ 41604 w 66018"/>
                <a:gd name="connsiteY23" fmla="*/ 16243 h 47084"/>
                <a:gd name="connsiteX24" fmla="*/ 46238 w 66018"/>
                <a:gd name="connsiteY24" fmla="*/ 26557 h 47084"/>
                <a:gd name="connsiteX25" fmla="*/ 45590 w 66018"/>
                <a:gd name="connsiteY25" fmla="*/ 31091 h 47084"/>
                <a:gd name="connsiteX26" fmla="*/ 43597 w 66018"/>
                <a:gd name="connsiteY26" fmla="*/ 35027 h 47084"/>
                <a:gd name="connsiteX27" fmla="*/ 39761 w 66018"/>
                <a:gd name="connsiteY27" fmla="*/ 37967 h 47084"/>
                <a:gd name="connsiteX28" fmla="*/ 34081 w 66018"/>
                <a:gd name="connsiteY28" fmla="*/ 39013 h 47084"/>
                <a:gd name="connsiteX29" fmla="*/ 25959 w 66018"/>
                <a:gd name="connsiteY29" fmla="*/ 37668 h 47084"/>
                <a:gd name="connsiteX30" fmla="*/ 12656 w 66018"/>
                <a:gd name="connsiteY30" fmla="*/ 33084 h 47084"/>
                <a:gd name="connsiteX31" fmla="*/ 5481 w 66018"/>
                <a:gd name="connsiteY31" fmla="*/ 31340 h 47084"/>
                <a:gd name="connsiteX32" fmla="*/ 3637 w 66018"/>
                <a:gd name="connsiteY32" fmla="*/ 31590 h 47084"/>
                <a:gd name="connsiteX33" fmla="*/ 2641 w 66018"/>
                <a:gd name="connsiteY33" fmla="*/ 32336 h 47084"/>
                <a:gd name="connsiteX34" fmla="*/ 2292 w 66018"/>
                <a:gd name="connsiteY34" fmla="*/ 33134 h 47084"/>
                <a:gd name="connsiteX35" fmla="*/ 2242 w 66018"/>
                <a:gd name="connsiteY35" fmla="*/ 33881 h 47084"/>
                <a:gd name="connsiteX36" fmla="*/ 5232 w 66018"/>
                <a:gd name="connsiteY36" fmla="*/ 39562 h 47084"/>
                <a:gd name="connsiteX37" fmla="*/ 14898 w 66018"/>
                <a:gd name="connsiteY37" fmla="*/ 44195 h 47084"/>
                <a:gd name="connsiteX38" fmla="*/ 16442 w 66018"/>
                <a:gd name="connsiteY38" fmla="*/ 44842 h 47084"/>
                <a:gd name="connsiteX39" fmla="*/ 16741 w 66018"/>
                <a:gd name="connsiteY39" fmla="*/ 45839 h 47084"/>
                <a:gd name="connsiteX40" fmla="*/ 15695 w 66018"/>
                <a:gd name="connsiteY40" fmla="*/ 47085 h 47084"/>
                <a:gd name="connsiteX41" fmla="*/ 13752 w 66018"/>
                <a:gd name="connsiteY41" fmla="*/ 46637 h 47084"/>
                <a:gd name="connsiteX42" fmla="*/ 9816 w 66018"/>
                <a:gd name="connsiteY42" fmla="*/ 45141 h 47084"/>
                <a:gd name="connsiteX43" fmla="*/ 5282 w 66018"/>
                <a:gd name="connsiteY43" fmla="*/ 42550 h 47084"/>
                <a:gd name="connsiteX44" fmla="*/ 1545 w 66018"/>
                <a:gd name="connsiteY44" fmla="*/ 38714 h 47084"/>
                <a:gd name="connsiteX45" fmla="*/ 0 w 66018"/>
                <a:gd name="connsiteY45" fmla="*/ 33582 h 47084"/>
                <a:gd name="connsiteX46" fmla="*/ 2441 w 66018"/>
                <a:gd name="connsiteY46" fmla="*/ 27553 h 47084"/>
                <a:gd name="connsiteX47" fmla="*/ 8371 w 66018"/>
                <a:gd name="connsiteY47" fmla="*/ 25211 h 47084"/>
                <a:gd name="connsiteX48" fmla="*/ 11111 w 66018"/>
                <a:gd name="connsiteY48" fmla="*/ 25610 h 47084"/>
                <a:gd name="connsiteX49" fmla="*/ 15695 w 66018"/>
                <a:gd name="connsiteY49" fmla="*/ 27254 h 47084"/>
                <a:gd name="connsiteX50" fmla="*/ 35725 w 66018"/>
                <a:gd name="connsiteY50" fmla="*/ 32486 h 47084"/>
                <a:gd name="connsiteX51" fmla="*/ 38665 w 66018"/>
                <a:gd name="connsiteY51" fmla="*/ 32237 h 47084"/>
                <a:gd name="connsiteX52" fmla="*/ 41255 w 66018"/>
                <a:gd name="connsiteY52" fmla="*/ 31290 h 47084"/>
                <a:gd name="connsiteX53" fmla="*/ 43248 w 66018"/>
                <a:gd name="connsiteY53" fmla="*/ 29348 h 47084"/>
                <a:gd name="connsiteX54" fmla="*/ 43946 w 66018"/>
                <a:gd name="connsiteY54" fmla="*/ 26158 h 47084"/>
                <a:gd name="connsiteX55" fmla="*/ 42850 w 66018"/>
                <a:gd name="connsiteY55" fmla="*/ 21625 h 47084"/>
                <a:gd name="connsiteX56" fmla="*/ 40159 w 66018"/>
                <a:gd name="connsiteY56" fmla="*/ 17987 h 47084"/>
                <a:gd name="connsiteX57" fmla="*/ 37319 w 66018"/>
                <a:gd name="connsiteY57" fmla="*/ 15695 h 47084"/>
                <a:gd name="connsiteX58" fmla="*/ 35276 w 66018"/>
                <a:gd name="connsiteY58" fmla="*/ 14598 h 47084"/>
                <a:gd name="connsiteX59" fmla="*/ 16941 w 66018"/>
                <a:gd name="connsiteY59" fmla="*/ 10015 h 47084"/>
                <a:gd name="connsiteX60" fmla="*/ 8769 w 66018"/>
                <a:gd name="connsiteY60" fmla="*/ 7972 h 47084"/>
                <a:gd name="connsiteX61" fmla="*/ 3239 w 66018"/>
                <a:gd name="connsiteY61" fmla="*/ 6576 h 47084"/>
                <a:gd name="connsiteX62" fmla="*/ 1644 w 66018"/>
                <a:gd name="connsiteY62" fmla="*/ 4933 h 47084"/>
                <a:gd name="connsiteX63" fmla="*/ 1096 w 66018"/>
                <a:gd name="connsiteY63" fmla="*/ 2990 h 47084"/>
                <a:gd name="connsiteX64" fmla="*/ 1844 w 66018"/>
                <a:gd name="connsiteY64" fmla="*/ 897 h 47084"/>
                <a:gd name="connsiteX65" fmla="*/ 3886 w 66018"/>
                <a:gd name="connsiteY65" fmla="*/ 0 h 4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018" h="47084">
                  <a:moveTo>
                    <a:pt x="3886" y="0"/>
                  </a:moveTo>
                  <a:cubicBezTo>
                    <a:pt x="4352" y="0"/>
                    <a:pt x="5132" y="149"/>
                    <a:pt x="6228" y="448"/>
                  </a:cubicBezTo>
                  <a:lnTo>
                    <a:pt x="45192" y="10214"/>
                  </a:lnTo>
                  <a:cubicBezTo>
                    <a:pt x="50971" y="11642"/>
                    <a:pt x="55888" y="14681"/>
                    <a:pt x="59940" y="19332"/>
                  </a:cubicBezTo>
                  <a:cubicBezTo>
                    <a:pt x="63993" y="23950"/>
                    <a:pt x="66019" y="28882"/>
                    <a:pt x="66019" y="34131"/>
                  </a:cubicBezTo>
                  <a:cubicBezTo>
                    <a:pt x="66019" y="37286"/>
                    <a:pt x="65172" y="39876"/>
                    <a:pt x="63478" y="41903"/>
                  </a:cubicBezTo>
                  <a:cubicBezTo>
                    <a:pt x="61817" y="43929"/>
                    <a:pt x="59707" y="44942"/>
                    <a:pt x="57150" y="44942"/>
                  </a:cubicBezTo>
                  <a:cubicBezTo>
                    <a:pt x="54891" y="44942"/>
                    <a:pt x="53214" y="44345"/>
                    <a:pt x="52117" y="43149"/>
                  </a:cubicBezTo>
                  <a:cubicBezTo>
                    <a:pt x="51055" y="41953"/>
                    <a:pt x="50523" y="40641"/>
                    <a:pt x="50523" y="39213"/>
                  </a:cubicBezTo>
                  <a:cubicBezTo>
                    <a:pt x="50523" y="38748"/>
                    <a:pt x="50589" y="38266"/>
                    <a:pt x="50722" y="37767"/>
                  </a:cubicBezTo>
                  <a:cubicBezTo>
                    <a:pt x="50855" y="37269"/>
                    <a:pt x="51204" y="36755"/>
                    <a:pt x="51769" y="36223"/>
                  </a:cubicBezTo>
                  <a:cubicBezTo>
                    <a:pt x="52333" y="35692"/>
                    <a:pt x="53097" y="35426"/>
                    <a:pt x="54061" y="35426"/>
                  </a:cubicBezTo>
                  <a:cubicBezTo>
                    <a:pt x="55622" y="35426"/>
                    <a:pt x="57017" y="36107"/>
                    <a:pt x="58246" y="37468"/>
                  </a:cubicBezTo>
                  <a:cubicBezTo>
                    <a:pt x="58811" y="38133"/>
                    <a:pt x="59159" y="38781"/>
                    <a:pt x="59292" y="39412"/>
                  </a:cubicBezTo>
                  <a:cubicBezTo>
                    <a:pt x="59425" y="40009"/>
                    <a:pt x="59492" y="40823"/>
                    <a:pt x="59492" y="41854"/>
                  </a:cubicBezTo>
                  <a:cubicBezTo>
                    <a:pt x="60422" y="41455"/>
                    <a:pt x="61202" y="40890"/>
                    <a:pt x="61833" y="40159"/>
                  </a:cubicBezTo>
                  <a:cubicBezTo>
                    <a:pt x="62464" y="39429"/>
                    <a:pt x="62896" y="38648"/>
                    <a:pt x="63129" y="37817"/>
                  </a:cubicBezTo>
                  <a:cubicBezTo>
                    <a:pt x="63395" y="36987"/>
                    <a:pt x="63561" y="36306"/>
                    <a:pt x="63627" y="35775"/>
                  </a:cubicBezTo>
                  <a:cubicBezTo>
                    <a:pt x="63727" y="35210"/>
                    <a:pt x="63777" y="34661"/>
                    <a:pt x="63777" y="34131"/>
                  </a:cubicBezTo>
                  <a:cubicBezTo>
                    <a:pt x="63777" y="29878"/>
                    <a:pt x="61634" y="26125"/>
                    <a:pt x="57349" y="22870"/>
                  </a:cubicBezTo>
                  <a:cubicBezTo>
                    <a:pt x="56054" y="21906"/>
                    <a:pt x="54758" y="21076"/>
                    <a:pt x="53463" y="20378"/>
                  </a:cubicBezTo>
                  <a:cubicBezTo>
                    <a:pt x="52200" y="19647"/>
                    <a:pt x="50789" y="19017"/>
                    <a:pt x="49228" y="18485"/>
                  </a:cubicBezTo>
                  <a:cubicBezTo>
                    <a:pt x="47700" y="17954"/>
                    <a:pt x="46520" y="17572"/>
                    <a:pt x="45690" y="17339"/>
                  </a:cubicBezTo>
                  <a:cubicBezTo>
                    <a:pt x="44860" y="17073"/>
                    <a:pt x="43498" y="16707"/>
                    <a:pt x="41604" y="16243"/>
                  </a:cubicBezTo>
                  <a:cubicBezTo>
                    <a:pt x="44693" y="19332"/>
                    <a:pt x="46238" y="22770"/>
                    <a:pt x="46238" y="26557"/>
                  </a:cubicBezTo>
                  <a:cubicBezTo>
                    <a:pt x="46238" y="28151"/>
                    <a:pt x="46022" y="29662"/>
                    <a:pt x="45590" y="31091"/>
                  </a:cubicBezTo>
                  <a:cubicBezTo>
                    <a:pt x="45158" y="32486"/>
                    <a:pt x="44494" y="33799"/>
                    <a:pt x="43597" y="35027"/>
                  </a:cubicBezTo>
                  <a:cubicBezTo>
                    <a:pt x="42667" y="36256"/>
                    <a:pt x="41388" y="37236"/>
                    <a:pt x="39761" y="37967"/>
                  </a:cubicBezTo>
                  <a:cubicBezTo>
                    <a:pt x="38133" y="38664"/>
                    <a:pt x="36240" y="39013"/>
                    <a:pt x="34081" y="39013"/>
                  </a:cubicBezTo>
                  <a:cubicBezTo>
                    <a:pt x="31789" y="39013"/>
                    <a:pt x="29082" y="38565"/>
                    <a:pt x="25959" y="37668"/>
                  </a:cubicBezTo>
                  <a:cubicBezTo>
                    <a:pt x="22837" y="36772"/>
                    <a:pt x="18402" y="35243"/>
                    <a:pt x="12656" y="33084"/>
                  </a:cubicBezTo>
                  <a:cubicBezTo>
                    <a:pt x="9434" y="31922"/>
                    <a:pt x="7042" y="31340"/>
                    <a:pt x="5481" y="31340"/>
                  </a:cubicBezTo>
                  <a:cubicBezTo>
                    <a:pt x="4717" y="31340"/>
                    <a:pt x="4102" y="31423"/>
                    <a:pt x="3637" y="31590"/>
                  </a:cubicBezTo>
                  <a:cubicBezTo>
                    <a:pt x="3139" y="31756"/>
                    <a:pt x="2807" y="32005"/>
                    <a:pt x="2641" y="32336"/>
                  </a:cubicBezTo>
                  <a:cubicBezTo>
                    <a:pt x="2442" y="32669"/>
                    <a:pt x="2325" y="32935"/>
                    <a:pt x="2292" y="33134"/>
                  </a:cubicBezTo>
                  <a:cubicBezTo>
                    <a:pt x="2259" y="33300"/>
                    <a:pt x="2242" y="33549"/>
                    <a:pt x="2242" y="33881"/>
                  </a:cubicBezTo>
                  <a:cubicBezTo>
                    <a:pt x="2242" y="35841"/>
                    <a:pt x="3239" y="37734"/>
                    <a:pt x="5232" y="39562"/>
                  </a:cubicBezTo>
                  <a:cubicBezTo>
                    <a:pt x="7225" y="41388"/>
                    <a:pt x="10447" y="42932"/>
                    <a:pt x="14898" y="44195"/>
                  </a:cubicBezTo>
                  <a:cubicBezTo>
                    <a:pt x="15728" y="44461"/>
                    <a:pt x="16243" y="44677"/>
                    <a:pt x="16442" y="44842"/>
                  </a:cubicBezTo>
                  <a:cubicBezTo>
                    <a:pt x="16642" y="45009"/>
                    <a:pt x="16741" y="45341"/>
                    <a:pt x="16741" y="45839"/>
                  </a:cubicBezTo>
                  <a:cubicBezTo>
                    <a:pt x="16708" y="46670"/>
                    <a:pt x="16359" y="47085"/>
                    <a:pt x="15695" y="47085"/>
                  </a:cubicBezTo>
                  <a:cubicBezTo>
                    <a:pt x="15429" y="47085"/>
                    <a:pt x="14782" y="46936"/>
                    <a:pt x="13752" y="46637"/>
                  </a:cubicBezTo>
                  <a:cubicBezTo>
                    <a:pt x="12689" y="46338"/>
                    <a:pt x="11377" y="45839"/>
                    <a:pt x="9816" y="45141"/>
                  </a:cubicBezTo>
                  <a:cubicBezTo>
                    <a:pt x="8221" y="44411"/>
                    <a:pt x="6710" y="43547"/>
                    <a:pt x="5282" y="42550"/>
                  </a:cubicBezTo>
                  <a:cubicBezTo>
                    <a:pt x="3820" y="41554"/>
                    <a:pt x="2574" y="40275"/>
                    <a:pt x="1545" y="38714"/>
                  </a:cubicBezTo>
                  <a:cubicBezTo>
                    <a:pt x="515" y="37120"/>
                    <a:pt x="0" y="35409"/>
                    <a:pt x="0" y="33582"/>
                  </a:cubicBezTo>
                  <a:cubicBezTo>
                    <a:pt x="0" y="31091"/>
                    <a:pt x="814" y="29082"/>
                    <a:pt x="2441" y="27553"/>
                  </a:cubicBezTo>
                  <a:cubicBezTo>
                    <a:pt x="4036" y="25992"/>
                    <a:pt x="6012" y="25211"/>
                    <a:pt x="8371" y="25211"/>
                  </a:cubicBezTo>
                  <a:cubicBezTo>
                    <a:pt x="9334" y="25211"/>
                    <a:pt x="10247" y="25344"/>
                    <a:pt x="11111" y="25610"/>
                  </a:cubicBezTo>
                  <a:cubicBezTo>
                    <a:pt x="11942" y="25843"/>
                    <a:pt x="13470" y="26391"/>
                    <a:pt x="15695" y="27254"/>
                  </a:cubicBezTo>
                  <a:cubicBezTo>
                    <a:pt x="24664" y="30742"/>
                    <a:pt x="31340" y="32486"/>
                    <a:pt x="35725" y="32486"/>
                  </a:cubicBezTo>
                  <a:cubicBezTo>
                    <a:pt x="36788" y="32486"/>
                    <a:pt x="37768" y="32403"/>
                    <a:pt x="38665" y="32237"/>
                  </a:cubicBezTo>
                  <a:cubicBezTo>
                    <a:pt x="39528" y="32037"/>
                    <a:pt x="40392" y="31722"/>
                    <a:pt x="41255" y="31290"/>
                  </a:cubicBezTo>
                  <a:cubicBezTo>
                    <a:pt x="42086" y="30858"/>
                    <a:pt x="42750" y="30210"/>
                    <a:pt x="43248" y="29348"/>
                  </a:cubicBezTo>
                  <a:cubicBezTo>
                    <a:pt x="43713" y="28451"/>
                    <a:pt x="43946" y="27387"/>
                    <a:pt x="43946" y="26158"/>
                  </a:cubicBezTo>
                  <a:cubicBezTo>
                    <a:pt x="43946" y="24597"/>
                    <a:pt x="43581" y="23086"/>
                    <a:pt x="42850" y="21625"/>
                  </a:cubicBezTo>
                  <a:cubicBezTo>
                    <a:pt x="42086" y="20130"/>
                    <a:pt x="41189" y="18918"/>
                    <a:pt x="40159" y="17987"/>
                  </a:cubicBezTo>
                  <a:cubicBezTo>
                    <a:pt x="39130" y="17023"/>
                    <a:pt x="38183" y="16260"/>
                    <a:pt x="37319" y="15695"/>
                  </a:cubicBezTo>
                  <a:cubicBezTo>
                    <a:pt x="36422" y="15097"/>
                    <a:pt x="35742" y="14731"/>
                    <a:pt x="35276" y="14598"/>
                  </a:cubicBezTo>
                  <a:lnTo>
                    <a:pt x="16941" y="10015"/>
                  </a:lnTo>
                  <a:lnTo>
                    <a:pt x="8769" y="7972"/>
                  </a:lnTo>
                  <a:cubicBezTo>
                    <a:pt x="5813" y="7341"/>
                    <a:pt x="3970" y="6875"/>
                    <a:pt x="3239" y="6576"/>
                  </a:cubicBezTo>
                  <a:cubicBezTo>
                    <a:pt x="2541" y="6178"/>
                    <a:pt x="2010" y="5630"/>
                    <a:pt x="1644" y="4933"/>
                  </a:cubicBezTo>
                  <a:cubicBezTo>
                    <a:pt x="1279" y="4235"/>
                    <a:pt x="1096" y="3588"/>
                    <a:pt x="1096" y="2990"/>
                  </a:cubicBezTo>
                  <a:cubicBezTo>
                    <a:pt x="1096" y="2159"/>
                    <a:pt x="1345" y="1461"/>
                    <a:pt x="1844" y="897"/>
                  </a:cubicBezTo>
                  <a:cubicBezTo>
                    <a:pt x="2342" y="299"/>
                    <a:pt x="3023" y="0"/>
                    <a:pt x="3886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="" xmlns:a16="http://schemas.microsoft.com/office/drawing/2014/main" id="{060B40CE-7374-AD16-13CC-ED014331E926}"/>
                </a:ext>
              </a:extLst>
            </p:cNvPr>
            <p:cNvSpPr/>
            <p:nvPr/>
          </p:nvSpPr>
          <p:spPr>
            <a:xfrm>
              <a:off x="910532" y="3880224"/>
              <a:ext cx="101843" cy="4085"/>
            </a:xfrm>
            <a:custGeom>
              <a:avLst/>
              <a:gdLst>
                <a:gd name="connsiteX0" fmla="*/ 98803 w 101843"/>
                <a:gd name="connsiteY0" fmla="*/ 4085 h 4085"/>
                <a:gd name="connsiteX1" fmla="*/ 3787 w 101843"/>
                <a:gd name="connsiteY1" fmla="*/ 4085 h 4085"/>
                <a:gd name="connsiteX2" fmla="*/ 0 w 101843"/>
                <a:gd name="connsiteY2" fmla="*/ 2042 h 4085"/>
                <a:gd name="connsiteX3" fmla="*/ 3039 w 101843"/>
                <a:gd name="connsiteY3" fmla="*/ 0 h 4085"/>
                <a:gd name="connsiteX4" fmla="*/ 98057 w 101843"/>
                <a:gd name="connsiteY4" fmla="*/ 0 h 4085"/>
                <a:gd name="connsiteX5" fmla="*/ 101843 w 101843"/>
                <a:gd name="connsiteY5" fmla="*/ 2042 h 4085"/>
                <a:gd name="connsiteX6" fmla="*/ 98803 w 101843"/>
                <a:gd name="connsiteY6" fmla="*/ 4085 h 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843" h="4085">
                  <a:moveTo>
                    <a:pt x="98803" y="4085"/>
                  </a:moveTo>
                  <a:lnTo>
                    <a:pt x="3787" y="4085"/>
                  </a:lnTo>
                  <a:cubicBezTo>
                    <a:pt x="1262" y="4085"/>
                    <a:pt x="0" y="3405"/>
                    <a:pt x="0" y="2042"/>
                  </a:cubicBezTo>
                  <a:cubicBezTo>
                    <a:pt x="0" y="681"/>
                    <a:pt x="1013" y="0"/>
                    <a:pt x="3039" y="0"/>
                  </a:cubicBezTo>
                  <a:lnTo>
                    <a:pt x="98057" y="0"/>
                  </a:lnTo>
                  <a:cubicBezTo>
                    <a:pt x="100581" y="0"/>
                    <a:pt x="101843" y="681"/>
                    <a:pt x="101843" y="2042"/>
                  </a:cubicBezTo>
                  <a:cubicBezTo>
                    <a:pt x="101843" y="3405"/>
                    <a:pt x="100830" y="4085"/>
                    <a:pt x="98803" y="408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="" xmlns:a16="http://schemas.microsoft.com/office/drawing/2014/main" id="{040289B5-56B2-FF25-9471-FF6C9200D6B5}"/>
                </a:ext>
              </a:extLst>
            </p:cNvPr>
            <p:cNvSpPr/>
            <p:nvPr/>
          </p:nvSpPr>
          <p:spPr>
            <a:xfrm>
              <a:off x="941872" y="3815467"/>
              <a:ext cx="46238" cy="50822"/>
            </a:xfrm>
            <a:custGeom>
              <a:avLst/>
              <a:gdLst>
                <a:gd name="connsiteX0" fmla="*/ 6726 w 46238"/>
                <a:gd name="connsiteY0" fmla="*/ 0 h 50822"/>
                <a:gd name="connsiteX1" fmla="*/ 11111 w 46238"/>
                <a:gd name="connsiteY1" fmla="*/ 1744 h 50822"/>
                <a:gd name="connsiteX2" fmla="*/ 12656 w 46238"/>
                <a:gd name="connsiteY2" fmla="*/ 5481 h 50822"/>
                <a:gd name="connsiteX3" fmla="*/ 11560 w 46238"/>
                <a:gd name="connsiteY3" fmla="*/ 8371 h 50822"/>
                <a:gd name="connsiteX4" fmla="*/ 9068 w 46238"/>
                <a:gd name="connsiteY4" fmla="*/ 9367 h 50822"/>
                <a:gd name="connsiteX5" fmla="*/ 5531 w 46238"/>
                <a:gd name="connsiteY5" fmla="*/ 7973 h 50822"/>
                <a:gd name="connsiteX6" fmla="*/ 3538 w 46238"/>
                <a:gd name="connsiteY6" fmla="*/ 4484 h 50822"/>
                <a:gd name="connsiteX7" fmla="*/ 2242 w 46238"/>
                <a:gd name="connsiteY7" fmla="*/ 9567 h 50822"/>
                <a:gd name="connsiteX8" fmla="*/ 3289 w 46238"/>
                <a:gd name="connsiteY8" fmla="*/ 13304 h 50822"/>
                <a:gd name="connsiteX9" fmla="*/ 5680 w 46238"/>
                <a:gd name="connsiteY9" fmla="*/ 16044 h 50822"/>
                <a:gd name="connsiteX10" fmla="*/ 8969 w 46238"/>
                <a:gd name="connsiteY10" fmla="*/ 17938 h 50822"/>
                <a:gd name="connsiteX11" fmla="*/ 12008 w 46238"/>
                <a:gd name="connsiteY11" fmla="*/ 19134 h 50822"/>
                <a:gd name="connsiteX12" fmla="*/ 14300 w 46238"/>
                <a:gd name="connsiteY12" fmla="*/ 19681 h 50822"/>
                <a:gd name="connsiteX13" fmla="*/ 28251 w 46238"/>
                <a:gd name="connsiteY13" fmla="*/ 23169 h 50822"/>
                <a:gd name="connsiteX14" fmla="*/ 37220 w 46238"/>
                <a:gd name="connsiteY14" fmla="*/ 24863 h 50822"/>
                <a:gd name="connsiteX15" fmla="*/ 42053 w 46238"/>
                <a:gd name="connsiteY15" fmla="*/ 23468 h 50822"/>
                <a:gd name="connsiteX16" fmla="*/ 43946 w 46238"/>
                <a:gd name="connsiteY16" fmla="*/ 19282 h 50822"/>
                <a:gd name="connsiteX17" fmla="*/ 43647 w 46238"/>
                <a:gd name="connsiteY17" fmla="*/ 16941 h 50822"/>
                <a:gd name="connsiteX18" fmla="*/ 42401 w 46238"/>
                <a:gd name="connsiteY18" fmla="*/ 14102 h 50822"/>
                <a:gd name="connsiteX19" fmla="*/ 40060 w 46238"/>
                <a:gd name="connsiteY19" fmla="*/ 11012 h 50822"/>
                <a:gd name="connsiteX20" fmla="*/ 36173 w 46238"/>
                <a:gd name="connsiteY20" fmla="*/ 8072 h 50822"/>
                <a:gd name="connsiteX21" fmla="*/ 30593 w 46238"/>
                <a:gd name="connsiteY21" fmla="*/ 5681 h 50822"/>
                <a:gd name="connsiteX22" fmla="*/ 29497 w 46238"/>
                <a:gd name="connsiteY22" fmla="*/ 4385 h 50822"/>
                <a:gd name="connsiteX23" fmla="*/ 30493 w 46238"/>
                <a:gd name="connsiteY23" fmla="*/ 3140 h 50822"/>
                <a:gd name="connsiteX24" fmla="*/ 33134 w 46238"/>
                <a:gd name="connsiteY24" fmla="*/ 3836 h 50822"/>
                <a:gd name="connsiteX25" fmla="*/ 37170 w 46238"/>
                <a:gd name="connsiteY25" fmla="*/ 5930 h 50822"/>
                <a:gd name="connsiteX26" fmla="*/ 41455 w 46238"/>
                <a:gd name="connsiteY26" fmla="*/ 9168 h 50822"/>
                <a:gd name="connsiteX27" fmla="*/ 44843 w 46238"/>
                <a:gd name="connsiteY27" fmla="*/ 13753 h 50822"/>
                <a:gd name="connsiteX28" fmla="*/ 46238 w 46238"/>
                <a:gd name="connsiteY28" fmla="*/ 19482 h 50822"/>
                <a:gd name="connsiteX29" fmla="*/ 43946 w 46238"/>
                <a:gd name="connsiteY29" fmla="*/ 26608 h 50822"/>
                <a:gd name="connsiteX30" fmla="*/ 38465 w 46238"/>
                <a:gd name="connsiteY30" fmla="*/ 30494 h 50822"/>
                <a:gd name="connsiteX31" fmla="*/ 39512 w 46238"/>
                <a:gd name="connsiteY31" fmla="*/ 31092 h 50822"/>
                <a:gd name="connsiteX32" fmla="*/ 41455 w 46238"/>
                <a:gd name="connsiteY32" fmla="*/ 32486 h 50822"/>
                <a:gd name="connsiteX33" fmla="*/ 43747 w 46238"/>
                <a:gd name="connsiteY33" fmla="*/ 34629 h 50822"/>
                <a:gd name="connsiteX34" fmla="*/ 45441 w 46238"/>
                <a:gd name="connsiteY34" fmla="*/ 37568 h 50822"/>
                <a:gd name="connsiteX35" fmla="*/ 46238 w 46238"/>
                <a:gd name="connsiteY35" fmla="*/ 41206 h 50822"/>
                <a:gd name="connsiteX36" fmla="*/ 45540 w 46238"/>
                <a:gd name="connsiteY36" fmla="*/ 45740 h 50822"/>
                <a:gd name="connsiteX37" fmla="*/ 43248 w 46238"/>
                <a:gd name="connsiteY37" fmla="*/ 49328 h 50822"/>
                <a:gd name="connsiteX38" fmla="*/ 39462 w 46238"/>
                <a:gd name="connsiteY38" fmla="*/ 50822 h 50822"/>
                <a:gd name="connsiteX39" fmla="*/ 35326 w 46238"/>
                <a:gd name="connsiteY39" fmla="*/ 49178 h 50822"/>
                <a:gd name="connsiteX40" fmla="*/ 33582 w 46238"/>
                <a:gd name="connsiteY40" fmla="*/ 45192 h 50822"/>
                <a:gd name="connsiteX41" fmla="*/ 34429 w 46238"/>
                <a:gd name="connsiteY41" fmla="*/ 42601 h 50822"/>
                <a:gd name="connsiteX42" fmla="*/ 37120 w 46238"/>
                <a:gd name="connsiteY42" fmla="*/ 41406 h 50822"/>
                <a:gd name="connsiteX43" fmla="*/ 40707 w 46238"/>
                <a:gd name="connsiteY43" fmla="*/ 42800 h 50822"/>
                <a:gd name="connsiteX44" fmla="*/ 42651 w 46238"/>
                <a:gd name="connsiteY44" fmla="*/ 46189 h 50822"/>
                <a:gd name="connsiteX45" fmla="*/ 43946 w 46238"/>
                <a:gd name="connsiteY45" fmla="*/ 41106 h 50822"/>
                <a:gd name="connsiteX46" fmla="*/ 41056 w 46238"/>
                <a:gd name="connsiteY46" fmla="*/ 35227 h 50822"/>
                <a:gd name="connsiteX47" fmla="*/ 33333 w 46238"/>
                <a:gd name="connsiteY47" fmla="*/ 31391 h 50822"/>
                <a:gd name="connsiteX48" fmla="*/ 16542 w 46238"/>
                <a:gd name="connsiteY48" fmla="*/ 27105 h 50822"/>
                <a:gd name="connsiteX49" fmla="*/ 9068 w 46238"/>
                <a:gd name="connsiteY49" fmla="*/ 25910 h 50822"/>
                <a:gd name="connsiteX50" fmla="*/ 5531 w 46238"/>
                <a:gd name="connsiteY50" fmla="*/ 26458 h 50822"/>
                <a:gd name="connsiteX51" fmla="*/ 3438 w 46238"/>
                <a:gd name="connsiteY51" fmla="*/ 27952 h 50822"/>
                <a:gd name="connsiteX52" fmla="*/ 2491 w 46238"/>
                <a:gd name="connsiteY52" fmla="*/ 29696 h 50822"/>
                <a:gd name="connsiteX53" fmla="*/ 2242 w 46238"/>
                <a:gd name="connsiteY53" fmla="*/ 31391 h 50822"/>
                <a:gd name="connsiteX54" fmla="*/ 2840 w 46238"/>
                <a:gd name="connsiteY54" fmla="*/ 34579 h 50822"/>
                <a:gd name="connsiteX55" fmla="*/ 4833 w 46238"/>
                <a:gd name="connsiteY55" fmla="*/ 38216 h 50822"/>
                <a:gd name="connsiteX56" fmla="*/ 8969 w 46238"/>
                <a:gd name="connsiteY56" fmla="*/ 42004 h 50822"/>
                <a:gd name="connsiteX57" fmla="*/ 15595 w 46238"/>
                <a:gd name="connsiteY57" fmla="*/ 45092 h 50822"/>
                <a:gd name="connsiteX58" fmla="*/ 16741 w 46238"/>
                <a:gd name="connsiteY58" fmla="*/ 46438 h 50822"/>
                <a:gd name="connsiteX59" fmla="*/ 15695 w 46238"/>
                <a:gd name="connsiteY59" fmla="*/ 47633 h 50822"/>
                <a:gd name="connsiteX60" fmla="*/ 13104 w 46238"/>
                <a:gd name="connsiteY60" fmla="*/ 46986 h 50822"/>
                <a:gd name="connsiteX61" fmla="*/ 9068 w 46238"/>
                <a:gd name="connsiteY61" fmla="*/ 44893 h 50822"/>
                <a:gd name="connsiteX62" fmla="*/ 4833 w 46238"/>
                <a:gd name="connsiteY62" fmla="*/ 41605 h 50822"/>
                <a:gd name="connsiteX63" fmla="*/ 1395 w 46238"/>
                <a:gd name="connsiteY63" fmla="*/ 36971 h 50822"/>
                <a:gd name="connsiteX64" fmla="*/ 0 w 46238"/>
                <a:gd name="connsiteY64" fmla="*/ 31191 h 50822"/>
                <a:gd name="connsiteX65" fmla="*/ 299 w 46238"/>
                <a:gd name="connsiteY65" fmla="*/ 28551 h 50822"/>
                <a:gd name="connsiteX66" fmla="*/ 1295 w 46238"/>
                <a:gd name="connsiteY66" fmla="*/ 25611 h 50822"/>
                <a:gd name="connsiteX67" fmla="*/ 3687 w 46238"/>
                <a:gd name="connsiteY67" fmla="*/ 22521 h 50822"/>
                <a:gd name="connsiteX68" fmla="*/ 7723 w 46238"/>
                <a:gd name="connsiteY68" fmla="*/ 20180 h 50822"/>
                <a:gd name="connsiteX69" fmla="*/ 5481 w 46238"/>
                <a:gd name="connsiteY69" fmla="*/ 18785 h 50822"/>
                <a:gd name="connsiteX70" fmla="*/ 3039 w 46238"/>
                <a:gd name="connsiteY70" fmla="*/ 16643 h 50822"/>
                <a:gd name="connsiteX71" fmla="*/ 847 w 46238"/>
                <a:gd name="connsiteY71" fmla="*/ 13454 h 50822"/>
                <a:gd name="connsiteX72" fmla="*/ 0 w 46238"/>
                <a:gd name="connsiteY72" fmla="*/ 9467 h 50822"/>
                <a:gd name="connsiteX73" fmla="*/ 548 w 46238"/>
                <a:gd name="connsiteY73" fmla="*/ 5432 h 50822"/>
                <a:gd name="connsiteX74" fmla="*/ 2691 w 46238"/>
                <a:gd name="connsiteY74" fmla="*/ 1744 h 50822"/>
                <a:gd name="connsiteX75" fmla="*/ 6726 w 46238"/>
                <a:gd name="connsiteY75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6238" h="50822">
                  <a:moveTo>
                    <a:pt x="6726" y="0"/>
                  </a:moveTo>
                  <a:cubicBezTo>
                    <a:pt x="8587" y="0"/>
                    <a:pt x="10048" y="582"/>
                    <a:pt x="11111" y="1744"/>
                  </a:cubicBezTo>
                  <a:cubicBezTo>
                    <a:pt x="12141" y="2907"/>
                    <a:pt x="12656" y="4152"/>
                    <a:pt x="12656" y="5481"/>
                  </a:cubicBezTo>
                  <a:cubicBezTo>
                    <a:pt x="12656" y="6743"/>
                    <a:pt x="12290" y="7706"/>
                    <a:pt x="11560" y="8371"/>
                  </a:cubicBezTo>
                  <a:cubicBezTo>
                    <a:pt x="10829" y="9035"/>
                    <a:pt x="9998" y="9367"/>
                    <a:pt x="9068" y="9367"/>
                  </a:cubicBezTo>
                  <a:cubicBezTo>
                    <a:pt x="7806" y="9367"/>
                    <a:pt x="6627" y="8903"/>
                    <a:pt x="5531" y="7973"/>
                  </a:cubicBezTo>
                  <a:cubicBezTo>
                    <a:pt x="4434" y="7042"/>
                    <a:pt x="3770" y="5880"/>
                    <a:pt x="3538" y="4484"/>
                  </a:cubicBezTo>
                  <a:cubicBezTo>
                    <a:pt x="2674" y="5847"/>
                    <a:pt x="2242" y="7541"/>
                    <a:pt x="2242" y="9567"/>
                  </a:cubicBezTo>
                  <a:cubicBezTo>
                    <a:pt x="2242" y="10896"/>
                    <a:pt x="2591" y="12141"/>
                    <a:pt x="3289" y="13304"/>
                  </a:cubicBezTo>
                  <a:cubicBezTo>
                    <a:pt x="3986" y="14433"/>
                    <a:pt x="4783" y="15347"/>
                    <a:pt x="5680" y="16044"/>
                  </a:cubicBezTo>
                  <a:cubicBezTo>
                    <a:pt x="6577" y="16708"/>
                    <a:pt x="7673" y="17339"/>
                    <a:pt x="8969" y="17938"/>
                  </a:cubicBezTo>
                  <a:cubicBezTo>
                    <a:pt x="10231" y="18503"/>
                    <a:pt x="11244" y="18901"/>
                    <a:pt x="12008" y="19134"/>
                  </a:cubicBezTo>
                  <a:cubicBezTo>
                    <a:pt x="12739" y="19332"/>
                    <a:pt x="13503" y="19515"/>
                    <a:pt x="14300" y="19681"/>
                  </a:cubicBezTo>
                  <a:lnTo>
                    <a:pt x="28251" y="23169"/>
                  </a:lnTo>
                  <a:cubicBezTo>
                    <a:pt x="32669" y="24298"/>
                    <a:pt x="35658" y="24863"/>
                    <a:pt x="37220" y="24863"/>
                  </a:cubicBezTo>
                  <a:cubicBezTo>
                    <a:pt x="39146" y="24863"/>
                    <a:pt x="40757" y="24398"/>
                    <a:pt x="42053" y="23468"/>
                  </a:cubicBezTo>
                  <a:cubicBezTo>
                    <a:pt x="43315" y="22538"/>
                    <a:pt x="43946" y="21143"/>
                    <a:pt x="43946" y="19282"/>
                  </a:cubicBezTo>
                  <a:cubicBezTo>
                    <a:pt x="43946" y="18552"/>
                    <a:pt x="43846" y="17772"/>
                    <a:pt x="43647" y="16941"/>
                  </a:cubicBezTo>
                  <a:cubicBezTo>
                    <a:pt x="43415" y="16111"/>
                    <a:pt x="42999" y="15164"/>
                    <a:pt x="42401" y="14102"/>
                  </a:cubicBezTo>
                  <a:cubicBezTo>
                    <a:pt x="41770" y="13005"/>
                    <a:pt x="40990" y="11975"/>
                    <a:pt x="40060" y="11012"/>
                  </a:cubicBezTo>
                  <a:cubicBezTo>
                    <a:pt x="39096" y="10015"/>
                    <a:pt x="37801" y="9035"/>
                    <a:pt x="36173" y="8072"/>
                  </a:cubicBezTo>
                  <a:cubicBezTo>
                    <a:pt x="34546" y="7109"/>
                    <a:pt x="32686" y="6312"/>
                    <a:pt x="30593" y="5681"/>
                  </a:cubicBezTo>
                  <a:cubicBezTo>
                    <a:pt x="29862" y="5482"/>
                    <a:pt x="29497" y="5050"/>
                    <a:pt x="29497" y="4385"/>
                  </a:cubicBezTo>
                  <a:cubicBezTo>
                    <a:pt x="29497" y="3555"/>
                    <a:pt x="29829" y="3140"/>
                    <a:pt x="30493" y="3140"/>
                  </a:cubicBezTo>
                  <a:cubicBezTo>
                    <a:pt x="31058" y="3140"/>
                    <a:pt x="31938" y="3372"/>
                    <a:pt x="33134" y="3836"/>
                  </a:cubicBezTo>
                  <a:cubicBezTo>
                    <a:pt x="34297" y="4268"/>
                    <a:pt x="35642" y="4966"/>
                    <a:pt x="37170" y="5930"/>
                  </a:cubicBezTo>
                  <a:cubicBezTo>
                    <a:pt x="38665" y="6860"/>
                    <a:pt x="40093" y="7940"/>
                    <a:pt x="41455" y="9168"/>
                  </a:cubicBezTo>
                  <a:cubicBezTo>
                    <a:pt x="42783" y="10397"/>
                    <a:pt x="43913" y="11925"/>
                    <a:pt x="44843" y="13753"/>
                  </a:cubicBezTo>
                  <a:cubicBezTo>
                    <a:pt x="45773" y="15579"/>
                    <a:pt x="46238" y="17489"/>
                    <a:pt x="46238" y="19482"/>
                  </a:cubicBezTo>
                  <a:cubicBezTo>
                    <a:pt x="46238" y="22338"/>
                    <a:pt x="45474" y="24713"/>
                    <a:pt x="43946" y="26608"/>
                  </a:cubicBezTo>
                  <a:cubicBezTo>
                    <a:pt x="42418" y="28501"/>
                    <a:pt x="40591" y="29796"/>
                    <a:pt x="38465" y="30494"/>
                  </a:cubicBezTo>
                  <a:cubicBezTo>
                    <a:pt x="38764" y="30660"/>
                    <a:pt x="39113" y="30859"/>
                    <a:pt x="39512" y="31092"/>
                  </a:cubicBezTo>
                  <a:cubicBezTo>
                    <a:pt x="39910" y="31325"/>
                    <a:pt x="40558" y="31790"/>
                    <a:pt x="41455" y="32486"/>
                  </a:cubicBezTo>
                  <a:cubicBezTo>
                    <a:pt x="42318" y="33151"/>
                    <a:pt x="43082" y="33865"/>
                    <a:pt x="43747" y="34629"/>
                  </a:cubicBezTo>
                  <a:cubicBezTo>
                    <a:pt x="44378" y="35393"/>
                    <a:pt x="44943" y="36373"/>
                    <a:pt x="45441" y="37568"/>
                  </a:cubicBezTo>
                  <a:cubicBezTo>
                    <a:pt x="45972" y="38731"/>
                    <a:pt x="46238" y="39943"/>
                    <a:pt x="46238" y="41206"/>
                  </a:cubicBezTo>
                  <a:cubicBezTo>
                    <a:pt x="46238" y="42800"/>
                    <a:pt x="46006" y="44312"/>
                    <a:pt x="45540" y="45740"/>
                  </a:cubicBezTo>
                  <a:cubicBezTo>
                    <a:pt x="45075" y="47136"/>
                    <a:pt x="44311" y="48331"/>
                    <a:pt x="43248" y="49328"/>
                  </a:cubicBezTo>
                  <a:cubicBezTo>
                    <a:pt x="42186" y="50324"/>
                    <a:pt x="40923" y="50822"/>
                    <a:pt x="39462" y="50822"/>
                  </a:cubicBezTo>
                  <a:cubicBezTo>
                    <a:pt x="37834" y="50822"/>
                    <a:pt x="36456" y="50274"/>
                    <a:pt x="35326" y="49178"/>
                  </a:cubicBezTo>
                  <a:cubicBezTo>
                    <a:pt x="34164" y="48049"/>
                    <a:pt x="33582" y="46721"/>
                    <a:pt x="33582" y="45192"/>
                  </a:cubicBezTo>
                  <a:cubicBezTo>
                    <a:pt x="33582" y="44229"/>
                    <a:pt x="33865" y="43365"/>
                    <a:pt x="34429" y="42601"/>
                  </a:cubicBezTo>
                  <a:cubicBezTo>
                    <a:pt x="34994" y="41805"/>
                    <a:pt x="35891" y="41406"/>
                    <a:pt x="37120" y="41406"/>
                  </a:cubicBezTo>
                  <a:cubicBezTo>
                    <a:pt x="38482" y="41406"/>
                    <a:pt x="39678" y="41871"/>
                    <a:pt x="40707" y="42800"/>
                  </a:cubicBezTo>
                  <a:cubicBezTo>
                    <a:pt x="41737" y="43731"/>
                    <a:pt x="42385" y="44861"/>
                    <a:pt x="42651" y="46189"/>
                  </a:cubicBezTo>
                  <a:cubicBezTo>
                    <a:pt x="43514" y="44826"/>
                    <a:pt x="43946" y="43132"/>
                    <a:pt x="43946" y="41106"/>
                  </a:cubicBezTo>
                  <a:cubicBezTo>
                    <a:pt x="43946" y="38914"/>
                    <a:pt x="42983" y="36955"/>
                    <a:pt x="41056" y="35227"/>
                  </a:cubicBezTo>
                  <a:cubicBezTo>
                    <a:pt x="39130" y="33500"/>
                    <a:pt x="36555" y="32221"/>
                    <a:pt x="33333" y="31391"/>
                  </a:cubicBezTo>
                  <a:cubicBezTo>
                    <a:pt x="25594" y="29331"/>
                    <a:pt x="19997" y="27902"/>
                    <a:pt x="16542" y="27105"/>
                  </a:cubicBezTo>
                  <a:cubicBezTo>
                    <a:pt x="13054" y="26309"/>
                    <a:pt x="10563" y="25910"/>
                    <a:pt x="9068" y="25910"/>
                  </a:cubicBezTo>
                  <a:cubicBezTo>
                    <a:pt x="7673" y="25910"/>
                    <a:pt x="6494" y="26093"/>
                    <a:pt x="5531" y="26458"/>
                  </a:cubicBezTo>
                  <a:cubicBezTo>
                    <a:pt x="4567" y="26822"/>
                    <a:pt x="3870" y="27321"/>
                    <a:pt x="3438" y="27952"/>
                  </a:cubicBezTo>
                  <a:cubicBezTo>
                    <a:pt x="2973" y="28551"/>
                    <a:pt x="2657" y="29132"/>
                    <a:pt x="2491" y="29696"/>
                  </a:cubicBezTo>
                  <a:cubicBezTo>
                    <a:pt x="2325" y="30228"/>
                    <a:pt x="2242" y="30793"/>
                    <a:pt x="2242" y="31391"/>
                  </a:cubicBezTo>
                  <a:cubicBezTo>
                    <a:pt x="2242" y="32387"/>
                    <a:pt x="2442" y="33450"/>
                    <a:pt x="2840" y="34579"/>
                  </a:cubicBezTo>
                  <a:cubicBezTo>
                    <a:pt x="3239" y="35676"/>
                    <a:pt x="3903" y="36888"/>
                    <a:pt x="4833" y="38216"/>
                  </a:cubicBezTo>
                  <a:cubicBezTo>
                    <a:pt x="5730" y="39511"/>
                    <a:pt x="7108" y="40774"/>
                    <a:pt x="8969" y="42004"/>
                  </a:cubicBezTo>
                  <a:cubicBezTo>
                    <a:pt x="10829" y="43232"/>
                    <a:pt x="13038" y="44262"/>
                    <a:pt x="15595" y="45092"/>
                  </a:cubicBezTo>
                  <a:cubicBezTo>
                    <a:pt x="16359" y="45258"/>
                    <a:pt x="16741" y="45707"/>
                    <a:pt x="16741" y="46438"/>
                  </a:cubicBezTo>
                  <a:cubicBezTo>
                    <a:pt x="16708" y="47235"/>
                    <a:pt x="16359" y="47633"/>
                    <a:pt x="15695" y="47633"/>
                  </a:cubicBezTo>
                  <a:cubicBezTo>
                    <a:pt x="15130" y="47633"/>
                    <a:pt x="14267" y="47417"/>
                    <a:pt x="13104" y="46986"/>
                  </a:cubicBezTo>
                  <a:cubicBezTo>
                    <a:pt x="11908" y="46521"/>
                    <a:pt x="10563" y="45823"/>
                    <a:pt x="9068" y="44893"/>
                  </a:cubicBezTo>
                  <a:cubicBezTo>
                    <a:pt x="7574" y="43930"/>
                    <a:pt x="6162" y="42833"/>
                    <a:pt x="4833" y="41605"/>
                  </a:cubicBezTo>
                  <a:cubicBezTo>
                    <a:pt x="3471" y="40342"/>
                    <a:pt x="2325" y="38798"/>
                    <a:pt x="1395" y="36971"/>
                  </a:cubicBezTo>
                  <a:cubicBezTo>
                    <a:pt x="465" y="35110"/>
                    <a:pt x="0" y="33184"/>
                    <a:pt x="0" y="31191"/>
                  </a:cubicBezTo>
                  <a:cubicBezTo>
                    <a:pt x="0" y="30294"/>
                    <a:pt x="100" y="29415"/>
                    <a:pt x="299" y="28551"/>
                  </a:cubicBezTo>
                  <a:cubicBezTo>
                    <a:pt x="465" y="27654"/>
                    <a:pt x="797" y="26674"/>
                    <a:pt x="1295" y="25611"/>
                  </a:cubicBezTo>
                  <a:cubicBezTo>
                    <a:pt x="1794" y="24514"/>
                    <a:pt x="2591" y="23485"/>
                    <a:pt x="3687" y="22521"/>
                  </a:cubicBezTo>
                  <a:cubicBezTo>
                    <a:pt x="4783" y="21559"/>
                    <a:pt x="6128" y="20778"/>
                    <a:pt x="7723" y="20180"/>
                  </a:cubicBezTo>
                  <a:cubicBezTo>
                    <a:pt x="6959" y="19781"/>
                    <a:pt x="6212" y="19315"/>
                    <a:pt x="5481" y="18785"/>
                  </a:cubicBezTo>
                  <a:cubicBezTo>
                    <a:pt x="4750" y="18220"/>
                    <a:pt x="3936" y="17506"/>
                    <a:pt x="3039" y="16643"/>
                  </a:cubicBezTo>
                  <a:cubicBezTo>
                    <a:pt x="2109" y="15746"/>
                    <a:pt x="1379" y="14682"/>
                    <a:pt x="847" y="13454"/>
                  </a:cubicBezTo>
                  <a:cubicBezTo>
                    <a:pt x="282" y="12191"/>
                    <a:pt x="0" y="10862"/>
                    <a:pt x="0" y="9467"/>
                  </a:cubicBezTo>
                  <a:cubicBezTo>
                    <a:pt x="0" y="8105"/>
                    <a:pt x="183" y="6760"/>
                    <a:pt x="548" y="5432"/>
                  </a:cubicBezTo>
                  <a:cubicBezTo>
                    <a:pt x="880" y="4103"/>
                    <a:pt x="1594" y="2874"/>
                    <a:pt x="2691" y="1744"/>
                  </a:cubicBezTo>
                  <a:cubicBezTo>
                    <a:pt x="3754" y="582"/>
                    <a:pt x="5099" y="0"/>
                    <a:pt x="6726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="" xmlns:a16="http://schemas.microsoft.com/office/drawing/2014/main" id="{ACD0B22A-C7A2-65F6-7532-A2D951A49B65}"/>
                </a:ext>
              </a:extLst>
            </p:cNvPr>
            <p:cNvSpPr/>
            <p:nvPr/>
          </p:nvSpPr>
          <p:spPr>
            <a:xfrm>
              <a:off x="910432" y="3781979"/>
              <a:ext cx="102042" cy="23666"/>
            </a:xfrm>
            <a:custGeom>
              <a:avLst/>
              <a:gdLst>
                <a:gd name="connsiteX0" fmla="*/ 101046 w 102042"/>
                <a:gd name="connsiteY0" fmla="*/ 23667 h 23666"/>
                <a:gd name="connsiteX1" fmla="*/ 99302 w 102042"/>
                <a:gd name="connsiteY1" fmla="*/ 22371 h 23666"/>
                <a:gd name="connsiteX2" fmla="*/ 51021 w 102042"/>
                <a:gd name="connsiteY2" fmla="*/ 5930 h 23666"/>
                <a:gd name="connsiteX3" fmla="*/ 3388 w 102042"/>
                <a:gd name="connsiteY3" fmla="*/ 21723 h 23666"/>
                <a:gd name="connsiteX4" fmla="*/ 997 w 102042"/>
                <a:gd name="connsiteY4" fmla="*/ 23667 h 23666"/>
                <a:gd name="connsiteX5" fmla="*/ 0 w 102042"/>
                <a:gd name="connsiteY5" fmla="*/ 22671 h 23666"/>
                <a:gd name="connsiteX6" fmla="*/ 2043 w 102042"/>
                <a:gd name="connsiteY6" fmla="*/ 19531 h 23666"/>
                <a:gd name="connsiteX7" fmla="*/ 8769 w 102042"/>
                <a:gd name="connsiteY7" fmla="*/ 13304 h 23666"/>
                <a:gd name="connsiteX8" fmla="*/ 19183 w 102042"/>
                <a:gd name="connsiteY8" fmla="*/ 6726 h 23666"/>
                <a:gd name="connsiteX9" fmla="*/ 51021 w 102042"/>
                <a:gd name="connsiteY9" fmla="*/ 0 h 23666"/>
                <a:gd name="connsiteX10" fmla="*/ 82162 w 102042"/>
                <a:gd name="connsiteY10" fmla="*/ 6428 h 23666"/>
                <a:gd name="connsiteX11" fmla="*/ 92875 w 102042"/>
                <a:gd name="connsiteY11" fmla="*/ 13005 h 23666"/>
                <a:gd name="connsiteX12" fmla="*/ 99900 w 102042"/>
                <a:gd name="connsiteY12" fmla="*/ 19382 h 23666"/>
                <a:gd name="connsiteX13" fmla="*/ 102043 w 102042"/>
                <a:gd name="connsiteY13" fmla="*/ 22671 h 23666"/>
                <a:gd name="connsiteX14" fmla="*/ 101046 w 102042"/>
                <a:gd name="connsiteY14" fmla="*/ 23667 h 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042" h="23666">
                  <a:moveTo>
                    <a:pt x="101046" y="23667"/>
                  </a:moveTo>
                  <a:cubicBezTo>
                    <a:pt x="100713" y="23667"/>
                    <a:pt x="100133" y="23235"/>
                    <a:pt x="99302" y="22371"/>
                  </a:cubicBezTo>
                  <a:cubicBezTo>
                    <a:pt x="88141" y="11411"/>
                    <a:pt x="72048" y="5930"/>
                    <a:pt x="51021" y="5930"/>
                  </a:cubicBezTo>
                  <a:cubicBezTo>
                    <a:pt x="29928" y="5930"/>
                    <a:pt x="14051" y="11195"/>
                    <a:pt x="3388" y="21723"/>
                  </a:cubicBezTo>
                  <a:cubicBezTo>
                    <a:pt x="2159" y="23019"/>
                    <a:pt x="1362" y="23667"/>
                    <a:pt x="997" y="23667"/>
                  </a:cubicBezTo>
                  <a:cubicBezTo>
                    <a:pt x="332" y="23667"/>
                    <a:pt x="0" y="23335"/>
                    <a:pt x="0" y="22671"/>
                  </a:cubicBezTo>
                  <a:cubicBezTo>
                    <a:pt x="0" y="22206"/>
                    <a:pt x="681" y="21160"/>
                    <a:pt x="2043" y="19531"/>
                  </a:cubicBezTo>
                  <a:cubicBezTo>
                    <a:pt x="3405" y="17871"/>
                    <a:pt x="5647" y="15795"/>
                    <a:pt x="8769" y="13304"/>
                  </a:cubicBezTo>
                  <a:cubicBezTo>
                    <a:pt x="11892" y="10779"/>
                    <a:pt x="15363" y="8587"/>
                    <a:pt x="19183" y="6726"/>
                  </a:cubicBezTo>
                  <a:cubicBezTo>
                    <a:pt x="28450" y="2242"/>
                    <a:pt x="39063" y="0"/>
                    <a:pt x="51021" y="0"/>
                  </a:cubicBezTo>
                  <a:cubicBezTo>
                    <a:pt x="62514" y="0"/>
                    <a:pt x="72895" y="2142"/>
                    <a:pt x="82162" y="6428"/>
                  </a:cubicBezTo>
                  <a:cubicBezTo>
                    <a:pt x="86048" y="8255"/>
                    <a:pt x="89619" y="10447"/>
                    <a:pt x="92875" y="13005"/>
                  </a:cubicBezTo>
                  <a:cubicBezTo>
                    <a:pt x="96130" y="15563"/>
                    <a:pt x="98471" y="17688"/>
                    <a:pt x="99900" y="19382"/>
                  </a:cubicBezTo>
                  <a:cubicBezTo>
                    <a:pt x="101328" y="21077"/>
                    <a:pt x="102043" y="22172"/>
                    <a:pt x="102043" y="22671"/>
                  </a:cubicBezTo>
                  <a:cubicBezTo>
                    <a:pt x="102043" y="23335"/>
                    <a:pt x="101711" y="23667"/>
                    <a:pt x="101046" y="23667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Freeform 153">
            <a:extLst>
              <a:ext uri="{FF2B5EF4-FFF2-40B4-BE49-F238E27FC236}">
                <a16:creationId xmlns="" xmlns:a16="http://schemas.microsoft.com/office/drawing/2014/main" id="{1F4BAD23-F8FF-ED26-56A9-2EA65039DDDB}"/>
              </a:ext>
            </a:extLst>
          </p:cNvPr>
          <p:cNvSpPr/>
          <p:nvPr/>
        </p:nvSpPr>
        <p:spPr>
          <a:xfrm>
            <a:off x="1327605" y="3238052"/>
            <a:ext cx="2014016" cy="1332955"/>
          </a:xfrm>
          <a:custGeom>
            <a:avLst/>
            <a:gdLst>
              <a:gd name="connsiteX0" fmla="*/ 0 w 2014016"/>
              <a:gd name="connsiteY0" fmla="*/ 1332955 h 1332955"/>
              <a:gd name="connsiteX1" fmla="*/ 25175 w 2014016"/>
              <a:gd name="connsiteY1" fmla="*/ 1330392 h 1332955"/>
              <a:gd name="connsiteX2" fmla="*/ 50350 w 2014016"/>
              <a:gd name="connsiteY2" fmla="*/ 1327573 h 1332955"/>
              <a:gd name="connsiteX3" fmla="*/ 75525 w 2014016"/>
              <a:gd name="connsiteY3" fmla="*/ 1324468 h 1332955"/>
              <a:gd name="connsiteX4" fmla="*/ 100701 w 2014016"/>
              <a:gd name="connsiteY4" fmla="*/ 1321053 h 1332955"/>
              <a:gd name="connsiteX5" fmla="*/ 125876 w 2014016"/>
              <a:gd name="connsiteY5" fmla="*/ 1317299 h 1332955"/>
              <a:gd name="connsiteX6" fmla="*/ 151051 w 2014016"/>
              <a:gd name="connsiteY6" fmla="*/ 1313172 h 1332955"/>
              <a:gd name="connsiteX7" fmla="*/ 176226 w 2014016"/>
              <a:gd name="connsiteY7" fmla="*/ 1308641 h 1332955"/>
              <a:gd name="connsiteX8" fmla="*/ 201402 w 2014016"/>
              <a:gd name="connsiteY8" fmla="*/ 1303674 h 1332955"/>
              <a:gd name="connsiteX9" fmla="*/ 226577 w 2014016"/>
              <a:gd name="connsiteY9" fmla="*/ 1298228 h 1332955"/>
              <a:gd name="connsiteX10" fmla="*/ 251752 w 2014016"/>
              <a:gd name="connsiteY10" fmla="*/ 1292250 h 1332955"/>
              <a:gd name="connsiteX11" fmla="*/ 276926 w 2014016"/>
              <a:gd name="connsiteY11" fmla="*/ 1285720 h 1332955"/>
              <a:gd name="connsiteX12" fmla="*/ 302102 w 2014016"/>
              <a:gd name="connsiteY12" fmla="*/ 1278562 h 1332955"/>
              <a:gd name="connsiteX13" fmla="*/ 327277 w 2014016"/>
              <a:gd name="connsiteY13" fmla="*/ 1270755 h 1332955"/>
              <a:gd name="connsiteX14" fmla="*/ 352452 w 2014016"/>
              <a:gd name="connsiteY14" fmla="*/ 1262235 h 1332955"/>
              <a:gd name="connsiteX15" fmla="*/ 377627 w 2014016"/>
              <a:gd name="connsiteY15" fmla="*/ 1252939 h 1332955"/>
              <a:gd name="connsiteX16" fmla="*/ 402803 w 2014016"/>
              <a:gd name="connsiteY16" fmla="*/ 1242824 h 1332955"/>
              <a:gd name="connsiteX17" fmla="*/ 427978 w 2014016"/>
              <a:gd name="connsiteY17" fmla="*/ 1231836 h 1332955"/>
              <a:gd name="connsiteX18" fmla="*/ 453153 w 2014016"/>
              <a:gd name="connsiteY18" fmla="*/ 1219903 h 1332955"/>
              <a:gd name="connsiteX19" fmla="*/ 478328 w 2014016"/>
              <a:gd name="connsiteY19" fmla="*/ 1206980 h 1332955"/>
              <a:gd name="connsiteX20" fmla="*/ 503504 w 2014016"/>
              <a:gd name="connsiteY20" fmla="*/ 1193004 h 1332955"/>
              <a:gd name="connsiteX21" fmla="*/ 528679 w 2014016"/>
              <a:gd name="connsiteY21" fmla="*/ 1177932 h 1332955"/>
              <a:gd name="connsiteX22" fmla="*/ 553854 w 2014016"/>
              <a:gd name="connsiteY22" fmla="*/ 1161690 h 1332955"/>
              <a:gd name="connsiteX23" fmla="*/ 579029 w 2014016"/>
              <a:gd name="connsiteY23" fmla="*/ 1144247 h 1332955"/>
              <a:gd name="connsiteX24" fmla="*/ 604205 w 2014016"/>
              <a:gd name="connsiteY24" fmla="*/ 1125559 h 1332955"/>
              <a:gd name="connsiteX25" fmla="*/ 629380 w 2014016"/>
              <a:gd name="connsiteY25" fmla="*/ 1105584 h 1332955"/>
              <a:gd name="connsiteX26" fmla="*/ 654555 w 2014016"/>
              <a:gd name="connsiteY26" fmla="*/ 1084312 h 1332955"/>
              <a:gd name="connsiteX27" fmla="*/ 679731 w 2014016"/>
              <a:gd name="connsiteY27" fmla="*/ 1061699 h 1332955"/>
              <a:gd name="connsiteX28" fmla="*/ 704907 w 2014016"/>
              <a:gd name="connsiteY28" fmla="*/ 1037767 h 1332955"/>
              <a:gd name="connsiteX29" fmla="*/ 730083 w 2014016"/>
              <a:gd name="connsiteY29" fmla="*/ 1012517 h 1332955"/>
              <a:gd name="connsiteX30" fmla="*/ 755259 w 2014016"/>
              <a:gd name="connsiteY30" fmla="*/ 985958 h 1332955"/>
              <a:gd name="connsiteX31" fmla="*/ 780435 w 2014016"/>
              <a:gd name="connsiteY31" fmla="*/ 958158 h 1332955"/>
              <a:gd name="connsiteX32" fmla="*/ 805611 w 2014016"/>
              <a:gd name="connsiteY32" fmla="*/ 929156 h 1332955"/>
              <a:gd name="connsiteX33" fmla="*/ 830776 w 2014016"/>
              <a:gd name="connsiteY33" fmla="*/ 899032 h 1332955"/>
              <a:gd name="connsiteX34" fmla="*/ 855952 w 2014016"/>
              <a:gd name="connsiteY34" fmla="*/ 867878 h 1332955"/>
              <a:gd name="connsiteX35" fmla="*/ 881128 w 2014016"/>
              <a:gd name="connsiteY35" fmla="*/ 835803 h 1332955"/>
              <a:gd name="connsiteX36" fmla="*/ 906304 w 2014016"/>
              <a:gd name="connsiteY36" fmla="*/ 802935 h 1332955"/>
              <a:gd name="connsiteX37" fmla="*/ 931480 w 2014016"/>
              <a:gd name="connsiteY37" fmla="*/ 769411 h 1332955"/>
              <a:gd name="connsiteX38" fmla="*/ 956656 w 2014016"/>
              <a:gd name="connsiteY38" fmla="*/ 735384 h 1332955"/>
              <a:gd name="connsiteX39" fmla="*/ 981832 w 2014016"/>
              <a:gd name="connsiteY39" fmla="*/ 701018 h 1332955"/>
              <a:gd name="connsiteX40" fmla="*/ 1007008 w 2014016"/>
              <a:gd name="connsiteY40" fmla="*/ 666479 h 1332955"/>
              <a:gd name="connsiteX41" fmla="*/ 1032184 w 2014016"/>
              <a:gd name="connsiteY41" fmla="*/ 631940 h 1332955"/>
              <a:gd name="connsiteX42" fmla="*/ 1057360 w 2014016"/>
              <a:gd name="connsiteY42" fmla="*/ 597574 h 1332955"/>
              <a:gd name="connsiteX43" fmla="*/ 1082536 w 2014016"/>
              <a:gd name="connsiteY43" fmla="*/ 563548 h 1332955"/>
              <a:gd name="connsiteX44" fmla="*/ 1107712 w 2014016"/>
              <a:gd name="connsiteY44" fmla="*/ 530024 h 1332955"/>
              <a:gd name="connsiteX45" fmla="*/ 1132888 w 2014016"/>
              <a:gd name="connsiteY45" fmla="*/ 497156 h 1332955"/>
              <a:gd name="connsiteX46" fmla="*/ 1158064 w 2014016"/>
              <a:gd name="connsiteY46" fmla="*/ 465081 h 1332955"/>
              <a:gd name="connsiteX47" fmla="*/ 1183230 w 2014016"/>
              <a:gd name="connsiteY47" fmla="*/ 433926 h 1332955"/>
              <a:gd name="connsiteX48" fmla="*/ 1208406 w 2014016"/>
              <a:gd name="connsiteY48" fmla="*/ 403802 h 1332955"/>
              <a:gd name="connsiteX49" fmla="*/ 1233582 w 2014016"/>
              <a:gd name="connsiteY49" fmla="*/ 374800 h 1332955"/>
              <a:gd name="connsiteX50" fmla="*/ 1258758 w 2014016"/>
              <a:gd name="connsiteY50" fmla="*/ 346995 h 1332955"/>
              <a:gd name="connsiteX51" fmla="*/ 1283934 w 2014016"/>
              <a:gd name="connsiteY51" fmla="*/ 320445 h 1332955"/>
              <a:gd name="connsiteX52" fmla="*/ 1309110 w 2014016"/>
              <a:gd name="connsiteY52" fmla="*/ 295190 h 1332955"/>
              <a:gd name="connsiteX53" fmla="*/ 1334286 w 2014016"/>
              <a:gd name="connsiteY53" fmla="*/ 271255 h 1332955"/>
              <a:gd name="connsiteX54" fmla="*/ 1359462 w 2014016"/>
              <a:gd name="connsiteY54" fmla="*/ 248650 h 1332955"/>
              <a:gd name="connsiteX55" fmla="*/ 1384638 w 2014016"/>
              <a:gd name="connsiteY55" fmla="*/ 227370 h 1332955"/>
              <a:gd name="connsiteX56" fmla="*/ 1409814 w 2014016"/>
              <a:gd name="connsiteY56" fmla="*/ 207399 h 1332955"/>
              <a:gd name="connsiteX57" fmla="*/ 1434990 w 2014016"/>
              <a:gd name="connsiteY57" fmla="*/ 188710 h 1332955"/>
              <a:gd name="connsiteX58" fmla="*/ 1460166 w 2014016"/>
              <a:gd name="connsiteY58" fmla="*/ 171267 h 1332955"/>
              <a:gd name="connsiteX59" fmla="*/ 1485342 w 2014016"/>
              <a:gd name="connsiteY59" fmla="*/ 155031 h 1332955"/>
              <a:gd name="connsiteX60" fmla="*/ 1510507 w 2014016"/>
              <a:gd name="connsiteY60" fmla="*/ 139952 h 1332955"/>
              <a:gd name="connsiteX61" fmla="*/ 1535683 w 2014016"/>
              <a:gd name="connsiteY61" fmla="*/ 125978 h 1332955"/>
              <a:gd name="connsiteX62" fmla="*/ 1560859 w 2014016"/>
              <a:gd name="connsiteY62" fmla="*/ 113055 h 1332955"/>
              <a:gd name="connsiteX63" fmla="*/ 1586035 w 2014016"/>
              <a:gd name="connsiteY63" fmla="*/ 101126 h 1332955"/>
              <a:gd name="connsiteX64" fmla="*/ 1611211 w 2014016"/>
              <a:gd name="connsiteY64" fmla="*/ 90133 h 1332955"/>
              <a:gd name="connsiteX65" fmla="*/ 1636387 w 2014016"/>
              <a:gd name="connsiteY65" fmla="*/ 80020 h 1332955"/>
              <a:gd name="connsiteX66" fmla="*/ 1661563 w 2014016"/>
              <a:gd name="connsiteY66" fmla="*/ 70728 h 1332955"/>
              <a:gd name="connsiteX67" fmla="*/ 1686739 w 2014016"/>
              <a:gd name="connsiteY67" fmla="*/ 62203 h 1332955"/>
              <a:gd name="connsiteX68" fmla="*/ 1711915 w 2014016"/>
              <a:gd name="connsiteY68" fmla="*/ 54393 h 1332955"/>
              <a:gd name="connsiteX69" fmla="*/ 1737091 w 2014016"/>
              <a:gd name="connsiteY69" fmla="*/ 47243 h 1332955"/>
              <a:gd name="connsiteX70" fmla="*/ 1762267 w 2014016"/>
              <a:gd name="connsiteY70" fmla="*/ 40706 h 1332955"/>
              <a:gd name="connsiteX71" fmla="*/ 1787443 w 2014016"/>
              <a:gd name="connsiteY71" fmla="*/ 34735 h 1332955"/>
              <a:gd name="connsiteX72" fmla="*/ 1812619 w 2014016"/>
              <a:gd name="connsiteY72" fmla="*/ 29285 h 1332955"/>
              <a:gd name="connsiteX73" fmla="*/ 1837785 w 2014016"/>
              <a:gd name="connsiteY73" fmla="*/ 24315 h 1332955"/>
              <a:gd name="connsiteX74" fmla="*/ 1862960 w 2014016"/>
              <a:gd name="connsiteY74" fmla="*/ 19786 h 1332955"/>
              <a:gd name="connsiteX75" fmla="*/ 1888137 w 2014016"/>
              <a:gd name="connsiteY75" fmla="*/ 15660 h 1332955"/>
              <a:gd name="connsiteX76" fmla="*/ 1913313 w 2014016"/>
              <a:gd name="connsiteY76" fmla="*/ 11906 h 1332955"/>
              <a:gd name="connsiteX77" fmla="*/ 1938488 w 2014016"/>
              <a:gd name="connsiteY77" fmla="*/ 8491 h 1332955"/>
              <a:gd name="connsiteX78" fmla="*/ 1963665 w 2014016"/>
              <a:gd name="connsiteY78" fmla="*/ 5386 h 1332955"/>
              <a:gd name="connsiteX79" fmla="*/ 1988841 w 2014016"/>
              <a:gd name="connsiteY79" fmla="*/ 2564 h 1332955"/>
              <a:gd name="connsiteX80" fmla="*/ 2014016 w 2014016"/>
              <a:gd name="connsiteY80" fmla="*/ 0 h 13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14016" h="1332955">
                <a:moveTo>
                  <a:pt x="0" y="1332955"/>
                </a:moveTo>
                <a:lnTo>
                  <a:pt x="25175" y="1330392"/>
                </a:lnTo>
                <a:lnTo>
                  <a:pt x="50350" y="1327573"/>
                </a:lnTo>
                <a:lnTo>
                  <a:pt x="75525" y="1324468"/>
                </a:lnTo>
                <a:lnTo>
                  <a:pt x="100701" y="1321053"/>
                </a:lnTo>
                <a:lnTo>
                  <a:pt x="125876" y="1317299"/>
                </a:lnTo>
                <a:lnTo>
                  <a:pt x="151051" y="1313172"/>
                </a:lnTo>
                <a:lnTo>
                  <a:pt x="176226" y="1308641"/>
                </a:lnTo>
                <a:lnTo>
                  <a:pt x="201402" y="1303674"/>
                </a:lnTo>
                <a:lnTo>
                  <a:pt x="226577" y="1298228"/>
                </a:lnTo>
                <a:lnTo>
                  <a:pt x="251752" y="1292250"/>
                </a:lnTo>
                <a:lnTo>
                  <a:pt x="276926" y="1285720"/>
                </a:lnTo>
                <a:lnTo>
                  <a:pt x="302102" y="1278562"/>
                </a:lnTo>
                <a:lnTo>
                  <a:pt x="327277" y="1270755"/>
                </a:lnTo>
                <a:lnTo>
                  <a:pt x="352452" y="1262235"/>
                </a:lnTo>
                <a:lnTo>
                  <a:pt x="377627" y="1252939"/>
                </a:lnTo>
                <a:lnTo>
                  <a:pt x="402803" y="1242824"/>
                </a:lnTo>
                <a:lnTo>
                  <a:pt x="427978" y="1231836"/>
                </a:lnTo>
                <a:lnTo>
                  <a:pt x="453153" y="1219903"/>
                </a:lnTo>
                <a:lnTo>
                  <a:pt x="478328" y="1206980"/>
                </a:lnTo>
                <a:lnTo>
                  <a:pt x="503504" y="1193004"/>
                </a:lnTo>
                <a:lnTo>
                  <a:pt x="528679" y="1177932"/>
                </a:lnTo>
                <a:lnTo>
                  <a:pt x="553854" y="1161690"/>
                </a:lnTo>
                <a:lnTo>
                  <a:pt x="579029" y="1144247"/>
                </a:lnTo>
                <a:lnTo>
                  <a:pt x="604205" y="1125559"/>
                </a:lnTo>
                <a:lnTo>
                  <a:pt x="629380" y="1105584"/>
                </a:lnTo>
                <a:lnTo>
                  <a:pt x="654555" y="1084312"/>
                </a:lnTo>
                <a:lnTo>
                  <a:pt x="679731" y="1061699"/>
                </a:lnTo>
                <a:lnTo>
                  <a:pt x="704907" y="1037767"/>
                </a:lnTo>
                <a:lnTo>
                  <a:pt x="730083" y="1012517"/>
                </a:lnTo>
                <a:lnTo>
                  <a:pt x="755259" y="985958"/>
                </a:lnTo>
                <a:lnTo>
                  <a:pt x="780435" y="958158"/>
                </a:lnTo>
                <a:lnTo>
                  <a:pt x="805611" y="929156"/>
                </a:lnTo>
                <a:lnTo>
                  <a:pt x="830776" y="899032"/>
                </a:lnTo>
                <a:lnTo>
                  <a:pt x="855952" y="867878"/>
                </a:lnTo>
                <a:lnTo>
                  <a:pt x="881128" y="835803"/>
                </a:lnTo>
                <a:lnTo>
                  <a:pt x="906304" y="802935"/>
                </a:lnTo>
                <a:lnTo>
                  <a:pt x="931480" y="769411"/>
                </a:lnTo>
                <a:lnTo>
                  <a:pt x="956656" y="735384"/>
                </a:lnTo>
                <a:lnTo>
                  <a:pt x="981832" y="701018"/>
                </a:lnTo>
                <a:lnTo>
                  <a:pt x="1007008" y="666479"/>
                </a:lnTo>
                <a:lnTo>
                  <a:pt x="1032184" y="631940"/>
                </a:lnTo>
                <a:lnTo>
                  <a:pt x="1057360" y="597574"/>
                </a:lnTo>
                <a:lnTo>
                  <a:pt x="1082536" y="563548"/>
                </a:lnTo>
                <a:lnTo>
                  <a:pt x="1107712" y="530024"/>
                </a:lnTo>
                <a:lnTo>
                  <a:pt x="1132888" y="497156"/>
                </a:lnTo>
                <a:lnTo>
                  <a:pt x="1158064" y="465081"/>
                </a:lnTo>
                <a:lnTo>
                  <a:pt x="1183230" y="433926"/>
                </a:lnTo>
                <a:lnTo>
                  <a:pt x="1208406" y="403802"/>
                </a:lnTo>
                <a:lnTo>
                  <a:pt x="1233582" y="374800"/>
                </a:lnTo>
                <a:lnTo>
                  <a:pt x="1258758" y="346995"/>
                </a:lnTo>
                <a:lnTo>
                  <a:pt x="1283934" y="320445"/>
                </a:lnTo>
                <a:lnTo>
                  <a:pt x="1309110" y="295190"/>
                </a:lnTo>
                <a:lnTo>
                  <a:pt x="1334286" y="271255"/>
                </a:lnTo>
                <a:lnTo>
                  <a:pt x="1359462" y="248650"/>
                </a:lnTo>
                <a:lnTo>
                  <a:pt x="1384638" y="227370"/>
                </a:lnTo>
                <a:lnTo>
                  <a:pt x="1409814" y="207399"/>
                </a:lnTo>
                <a:lnTo>
                  <a:pt x="1434990" y="188710"/>
                </a:lnTo>
                <a:lnTo>
                  <a:pt x="1460166" y="171267"/>
                </a:lnTo>
                <a:lnTo>
                  <a:pt x="1485342" y="155031"/>
                </a:lnTo>
                <a:lnTo>
                  <a:pt x="1510507" y="139952"/>
                </a:lnTo>
                <a:lnTo>
                  <a:pt x="1535683" y="125978"/>
                </a:lnTo>
                <a:lnTo>
                  <a:pt x="1560859" y="113055"/>
                </a:lnTo>
                <a:lnTo>
                  <a:pt x="1586035" y="101126"/>
                </a:lnTo>
                <a:lnTo>
                  <a:pt x="1611211" y="90133"/>
                </a:lnTo>
                <a:lnTo>
                  <a:pt x="1636387" y="80020"/>
                </a:lnTo>
                <a:lnTo>
                  <a:pt x="1661563" y="70728"/>
                </a:lnTo>
                <a:lnTo>
                  <a:pt x="1686739" y="62203"/>
                </a:lnTo>
                <a:lnTo>
                  <a:pt x="1711915" y="54393"/>
                </a:lnTo>
                <a:lnTo>
                  <a:pt x="1737091" y="47243"/>
                </a:lnTo>
                <a:lnTo>
                  <a:pt x="1762267" y="40706"/>
                </a:lnTo>
                <a:lnTo>
                  <a:pt x="1787443" y="34735"/>
                </a:lnTo>
                <a:lnTo>
                  <a:pt x="1812619" y="29285"/>
                </a:lnTo>
                <a:lnTo>
                  <a:pt x="1837785" y="24315"/>
                </a:lnTo>
                <a:lnTo>
                  <a:pt x="1862960" y="19786"/>
                </a:lnTo>
                <a:lnTo>
                  <a:pt x="1888137" y="15660"/>
                </a:lnTo>
                <a:lnTo>
                  <a:pt x="1913313" y="11906"/>
                </a:lnTo>
                <a:lnTo>
                  <a:pt x="1938488" y="8491"/>
                </a:lnTo>
                <a:lnTo>
                  <a:pt x="1963665" y="5386"/>
                </a:lnTo>
                <a:lnTo>
                  <a:pt x="1988841" y="2564"/>
                </a:lnTo>
                <a:lnTo>
                  <a:pt x="2014016" y="0"/>
                </a:lnTo>
              </a:path>
            </a:pathLst>
          </a:custGeom>
          <a:noFill/>
          <a:ln w="1276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 154">
            <a:extLst>
              <a:ext uri="{FF2B5EF4-FFF2-40B4-BE49-F238E27FC236}">
                <a16:creationId xmlns="" xmlns:a16="http://schemas.microsoft.com/office/drawing/2014/main" id="{B6265D3C-35BF-FBB0-F333-E62B3F03804A}"/>
              </a:ext>
            </a:extLst>
          </p:cNvPr>
          <p:cNvSpPr/>
          <p:nvPr/>
        </p:nvSpPr>
        <p:spPr>
          <a:xfrm>
            <a:off x="1327605" y="3238052"/>
            <a:ext cx="2014016" cy="1332955"/>
          </a:xfrm>
          <a:custGeom>
            <a:avLst/>
            <a:gdLst>
              <a:gd name="connsiteX0" fmla="*/ 0 w 2014016"/>
              <a:gd name="connsiteY0" fmla="*/ 0 h 1332955"/>
              <a:gd name="connsiteX1" fmla="*/ 25175 w 2014016"/>
              <a:gd name="connsiteY1" fmla="*/ 2564 h 1332955"/>
              <a:gd name="connsiteX2" fmla="*/ 50350 w 2014016"/>
              <a:gd name="connsiteY2" fmla="*/ 5386 h 1332955"/>
              <a:gd name="connsiteX3" fmla="*/ 75525 w 2014016"/>
              <a:gd name="connsiteY3" fmla="*/ 8491 h 1332955"/>
              <a:gd name="connsiteX4" fmla="*/ 100701 w 2014016"/>
              <a:gd name="connsiteY4" fmla="*/ 11906 h 1332955"/>
              <a:gd name="connsiteX5" fmla="*/ 125876 w 2014016"/>
              <a:gd name="connsiteY5" fmla="*/ 15660 h 1332955"/>
              <a:gd name="connsiteX6" fmla="*/ 151051 w 2014016"/>
              <a:gd name="connsiteY6" fmla="*/ 19786 h 1332955"/>
              <a:gd name="connsiteX7" fmla="*/ 176226 w 2014016"/>
              <a:gd name="connsiteY7" fmla="*/ 24315 h 1332955"/>
              <a:gd name="connsiteX8" fmla="*/ 201402 w 2014016"/>
              <a:gd name="connsiteY8" fmla="*/ 29285 h 1332955"/>
              <a:gd name="connsiteX9" fmla="*/ 226577 w 2014016"/>
              <a:gd name="connsiteY9" fmla="*/ 34735 h 1332955"/>
              <a:gd name="connsiteX10" fmla="*/ 251752 w 2014016"/>
              <a:gd name="connsiteY10" fmla="*/ 40706 h 1332955"/>
              <a:gd name="connsiteX11" fmla="*/ 276926 w 2014016"/>
              <a:gd name="connsiteY11" fmla="*/ 47243 h 1332955"/>
              <a:gd name="connsiteX12" fmla="*/ 302102 w 2014016"/>
              <a:gd name="connsiteY12" fmla="*/ 54393 h 1332955"/>
              <a:gd name="connsiteX13" fmla="*/ 327277 w 2014016"/>
              <a:gd name="connsiteY13" fmla="*/ 62203 h 1332955"/>
              <a:gd name="connsiteX14" fmla="*/ 352452 w 2014016"/>
              <a:gd name="connsiteY14" fmla="*/ 70728 h 1332955"/>
              <a:gd name="connsiteX15" fmla="*/ 377627 w 2014016"/>
              <a:gd name="connsiteY15" fmla="*/ 80020 h 1332955"/>
              <a:gd name="connsiteX16" fmla="*/ 402803 w 2014016"/>
              <a:gd name="connsiteY16" fmla="*/ 90133 h 1332955"/>
              <a:gd name="connsiteX17" fmla="*/ 427978 w 2014016"/>
              <a:gd name="connsiteY17" fmla="*/ 101126 h 1332955"/>
              <a:gd name="connsiteX18" fmla="*/ 453153 w 2014016"/>
              <a:gd name="connsiteY18" fmla="*/ 113055 h 1332955"/>
              <a:gd name="connsiteX19" fmla="*/ 478328 w 2014016"/>
              <a:gd name="connsiteY19" fmla="*/ 125978 h 1332955"/>
              <a:gd name="connsiteX20" fmla="*/ 503504 w 2014016"/>
              <a:gd name="connsiteY20" fmla="*/ 139952 h 1332955"/>
              <a:gd name="connsiteX21" fmla="*/ 528679 w 2014016"/>
              <a:gd name="connsiteY21" fmla="*/ 155031 h 1332955"/>
              <a:gd name="connsiteX22" fmla="*/ 553854 w 2014016"/>
              <a:gd name="connsiteY22" fmla="*/ 171267 h 1332955"/>
              <a:gd name="connsiteX23" fmla="*/ 579029 w 2014016"/>
              <a:gd name="connsiteY23" fmla="*/ 188710 h 1332955"/>
              <a:gd name="connsiteX24" fmla="*/ 604205 w 2014016"/>
              <a:gd name="connsiteY24" fmla="*/ 207399 h 1332955"/>
              <a:gd name="connsiteX25" fmla="*/ 629380 w 2014016"/>
              <a:gd name="connsiteY25" fmla="*/ 227370 h 1332955"/>
              <a:gd name="connsiteX26" fmla="*/ 654555 w 2014016"/>
              <a:gd name="connsiteY26" fmla="*/ 248650 h 1332955"/>
              <a:gd name="connsiteX27" fmla="*/ 679731 w 2014016"/>
              <a:gd name="connsiteY27" fmla="*/ 271255 h 1332955"/>
              <a:gd name="connsiteX28" fmla="*/ 704907 w 2014016"/>
              <a:gd name="connsiteY28" fmla="*/ 295190 h 1332955"/>
              <a:gd name="connsiteX29" fmla="*/ 730083 w 2014016"/>
              <a:gd name="connsiteY29" fmla="*/ 320445 h 1332955"/>
              <a:gd name="connsiteX30" fmla="*/ 755259 w 2014016"/>
              <a:gd name="connsiteY30" fmla="*/ 346995 h 1332955"/>
              <a:gd name="connsiteX31" fmla="*/ 780435 w 2014016"/>
              <a:gd name="connsiteY31" fmla="*/ 374800 h 1332955"/>
              <a:gd name="connsiteX32" fmla="*/ 805611 w 2014016"/>
              <a:gd name="connsiteY32" fmla="*/ 403802 h 1332955"/>
              <a:gd name="connsiteX33" fmla="*/ 830776 w 2014016"/>
              <a:gd name="connsiteY33" fmla="*/ 433926 h 1332955"/>
              <a:gd name="connsiteX34" fmla="*/ 855952 w 2014016"/>
              <a:gd name="connsiteY34" fmla="*/ 465081 h 1332955"/>
              <a:gd name="connsiteX35" fmla="*/ 881128 w 2014016"/>
              <a:gd name="connsiteY35" fmla="*/ 497156 h 1332955"/>
              <a:gd name="connsiteX36" fmla="*/ 906304 w 2014016"/>
              <a:gd name="connsiteY36" fmla="*/ 530024 h 1332955"/>
              <a:gd name="connsiteX37" fmla="*/ 931480 w 2014016"/>
              <a:gd name="connsiteY37" fmla="*/ 563548 h 1332955"/>
              <a:gd name="connsiteX38" fmla="*/ 956656 w 2014016"/>
              <a:gd name="connsiteY38" fmla="*/ 597574 h 1332955"/>
              <a:gd name="connsiteX39" fmla="*/ 981832 w 2014016"/>
              <a:gd name="connsiteY39" fmla="*/ 631940 h 1332955"/>
              <a:gd name="connsiteX40" fmla="*/ 1007008 w 2014016"/>
              <a:gd name="connsiteY40" fmla="*/ 666479 h 1332955"/>
              <a:gd name="connsiteX41" fmla="*/ 1032184 w 2014016"/>
              <a:gd name="connsiteY41" fmla="*/ 701018 h 1332955"/>
              <a:gd name="connsiteX42" fmla="*/ 1057360 w 2014016"/>
              <a:gd name="connsiteY42" fmla="*/ 735384 h 1332955"/>
              <a:gd name="connsiteX43" fmla="*/ 1082536 w 2014016"/>
              <a:gd name="connsiteY43" fmla="*/ 769411 h 1332955"/>
              <a:gd name="connsiteX44" fmla="*/ 1107712 w 2014016"/>
              <a:gd name="connsiteY44" fmla="*/ 802935 h 1332955"/>
              <a:gd name="connsiteX45" fmla="*/ 1132888 w 2014016"/>
              <a:gd name="connsiteY45" fmla="*/ 835803 h 1332955"/>
              <a:gd name="connsiteX46" fmla="*/ 1158064 w 2014016"/>
              <a:gd name="connsiteY46" fmla="*/ 867878 h 1332955"/>
              <a:gd name="connsiteX47" fmla="*/ 1183230 w 2014016"/>
              <a:gd name="connsiteY47" fmla="*/ 899032 h 1332955"/>
              <a:gd name="connsiteX48" fmla="*/ 1208406 w 2014016"/>
              <a:gd name="connsiteY48" fmla="*/ 929156 h 1332955"/>
              <a:gd name="connsiteX49" fmla="*/ 1233582 w 2014016"/>
              <a:gd name="connsiteY49" fmla="*/ 958158 h 1332955"/>
              <a:gd name="connsiteX50" fmla="*/ 1258758 w 2014016"/>
              <a:gd name="connsiteY50" fmla="*/ 985958 h 1332955"/>
              <a:gd name="connsiteX51" fmla="*/ 1283934 w 2014016"/>
              <a:gd name="connsiteY51" fmla="*/ 1012517 h 1332955"/>
              <a:gd name="connsiteX52" fmla="*/ 1309110 w 2014016"/>
              <a:gd name="connsiteY52" fmla="*/ 1037767 h 1332955"/>
              <a:gd name="connsiteX53" fmla="*/ 1334286 w 2014016"/>
              <a:gd name="connsiteY53" fmla="*/ 1061699 h 1332955"/>
              <a:gd name="connsiteX54" fmla="*/ 1359462 w 2014016"/>
              <a:gd name="connsiteY54" fmla="*/ 1084312 h 1332955"/>
              <a:gd name="connsiteX55" fmla="*/ 1384638 w 2014016"/>
              <a:gd name="connsiteY55" fmla="*/ 1105584 h 1332955"/>
              <a:gd name="connsiteX56" fmla="*/ 1409814 w 2014016"/>
              <a:gd name="connsiteY56" fmla="*/ 1125559 h 1332955"/>
              <a:gd name="connsiteX57" fmla="*/ 1434990 w 2014016"/>
              <a:gd name="connsiteY57" fmla="*/ 1144247 h 1332955"/>
              <a:gd name="connsiteX58" fmla="*/ 1460166 w 2014016"/>
              <a:gd name="connsiteY58" fmla="*/ 1161690 h 1332955"/>
              <a:gd name="connsiteX59" fmla="*/ 1485342 w 2014016"/>
              <a:gd name="connsiteY59" fmla="*/ 1177932 h 1332955"/>
              <a:gd name="connsiteX60" fmla="*/ 1510507 w 2014016"/>
              <a:gd name="connsiteY60" fmla="*/ 1193004 h 1332955"/>
              <a:gd name="connsiteX61" fmla="*/ 1535683 w 2014016"/>
              <a:gd name="connsiteY61" fmla="*/ 1206980 h 1332955"/>
              <a:gd name="connsiteX62" fmla="*/ 1560859 w 2014016"/>
              <a:gd name="connsiteY62" fmla="*/ 1219903 h 1332955"/>
              <a:gd name="connsiteX63" fmla="*/ 1586035 w 2014016"/>
              <a:gd name="connsiteY63" fmla="*/ 1231836 h 1332955"/>
              <a:gd name="connsiteX64" fmla="*/ 1611211 w 2014016"/>
              <a:gd name="connsiteY64" fmla="*/ 1242824 h 1332955"/>
              <a:gd name="connsiteX65" fmla="*/ 1636387 w 2014016"/>
              <a:gd name="connsiteY65" fmla="*/ 1252939 h 1332955"/>
              <a:gd name="connsiteX66" fmla="*/ 1661563 w 2014016"/>
              <a:gd name="connsiteY66" fmla="*/ 1262235 h 1332955"/>
              <a:gd name="connsiteX67" fmla="*/ 1686739 w 2014016"/>
              <a:gd name="connsiteY67" fmla="*/ 1270755 h 1332955"/>
              <a:gd name="connsiteX68" fmla="*/ 1711915 w 2014016"/>
              <a:gd name="connsiteY68" fmla="*/ 1278562 h 1332955"/>
              <a:gd name="connsiteX69" fmla="*/ 1737091 w 2014016"/>
              <a:gd name="connsiteY69" fmla="*/ 1285720 h 1332955"/>
              <a:gd name="connsiteX70" fmla="*/ 1762267 w 2014016"/>
              <a:gd name="connsiteY70" fmla="*/ 1292250 h 1332955"/>
              <a:gd name="connsiteX71" fmla="*/ 1787443 w 2014016"/>
              <a:gd name="connsiteY71" fmla="*/ 1298228 h 1332955"/>
              <a:gd name="connsiteX72" fmla="*/ 1812619 w 2014016"/>
              <a:gd name="connsiteY72" fmla="*/ 1303674 h 1332955"/>
              <a:gd name="connsiteX73" fmla="*/ 1837785 w 2014016"/>
              <a:gd name="connsiteY73" fmla="*/ 1308641 h 1332955"/>
              <a:gd name="connsiteX74" fmla="*/ 1862960 w 2014016"/>
              <a:gd name="connsiteY74" fmla="*/ 1313172 h 1332955"/>
              <a:gd name="connsiteX75" fmla="*/ 1888137 w 2014016"/>
              <a:gd name="connsiteY75" fmla="*/ 1317299 h 1332955"/>
              <a:gd name="connsiteX76" fmla="*/ 1913313 w 2014016"/>
              <a:gd name="connsiteY76" fmla="*/ 1321053 h 1332955"/>
              <a:gd name="connsiteX77" fmla="*/ 1938488 w 2014016"/>
              <a:gd name="connsiteY77" fmla="*/ 1324468 h 1332955"/>
              <a:gd name="connsiteX78" fmla="*/ 1963665 w 2014016"/>
              <a:gd name="connsiteY78" fmla="*/ 1327573 h 1332955"/>
              <a:gd name="connsiteX79" fmla="*/ 1988841 w 2014016"/>
              <a:gd name="connsiteY79" fmla="*/ 1330392 h 1332955"/>
              <a:gd name="connsiteX80" fmla="*/ 2014016 w 2014016"/>
              <a:gd name="connsiteY80" fmla="*/ 1332955 h 13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14016" h="1332955">
                <a:moveTo>
                  <a:pt x="0" y="0"/>
                </a:moveTo>
                <a:lnTo>
                  <a:pt x="25175" y="2564"/>
                </a:lnTo>
                <a:lnTo>
                  <a:pt x="50350" y="5386"/>
                </a:lnTo>
                <a:lnTo>
                  <a:pt x="75525" y="8491"/>
                </a:lnTo>
                <a:lnTo>
                  <a:pt x="100701" y="11906"/>
                </a:lnTo>
                <a:lnTo>
                  <a:pt x="125876" y="15660"/>
                </a:lnTo>
                <a:lnTo>
                  <a:pt x="151051" y="19786"/>
                </a:lnTo>
                <a:lnTo>
                  <a:pt x="176226" y="24315"/>
                </a:lnTo>
                <a:lnTo>
                  <a:pt x="201402" y="29285"/>
                </a:lnTo>
                <a:lnTo>
                  <a:pt x="226577" y="34735"/>
                </a:lnTo>
                <a:lnTo>
                  <a:pt x="251752" y="40706"/>
                </a:lnTo>
                <a:lnTo>
                  <a:pt x="276926" y="47243"/>
                </a:lnTo>
                <a:lnTo>
                  <a:pt x="302102" y="54393"/>
                </a:lnTo>
                <a:lnTo>
                  <a:pt x="327277" y="62203"/>
                </a:lnTo>
                <a:lnTo>
                  <a:pt x="352452" y="70728"/>
                </a:lnTo>
                <a:lnTo>
                  <a:pt x="377627" y="80020"/>
                </a:lnTo>
                <a:lnTo>
                  <a:pt x="402803" y="90133"/>
                </a:lnTo>
                <a:lnTo>
                  <a:pt x="427978" y="101126"/>
                </a:lnTo>
                <a:lnTo>
                  <a:pt x="453153" y="113055"/>
                </a:lnTo>
                <a:lnTo>
                  <a:pt x="478328" y="125978"/>
                </a:lnTo>
                <a:lnTo>
                  <a:pt x="503504" y="139952"/>
                </a:lnTo>
                <a:lnTo>
                  <a:pt x="528679" y="155031"/>
                </a:lnTo>
                <a:lnTo>
                  <a:pt x="553854" y="171267"/>
                </a:lnTo>
                <a:lnTo>
                  <a:pt x="579029" y="188710"/>
                </a:lnTo>
                <a:lnTo>
                  <a:pt x="604205" y="207399"/>
                </a:lnTo>
                <a:lnTo>
                  <a:pt x="629380" y="227370"/>
                </a:lnTo>
                <a:lnTo>
                  <a:pt x="654555" y="248650"/>
                </a:lnTo>
                <a:lnTo>
                  <a:pt x="679731" y="271255"/>
                </a:lnTo>
                <a:lnTo>
                  <a:pt x="704907" y="295190"/>
                </a:lnTo>
                <a:lnTo>
                  <a:pt x="730083" y="320445"/>
                </a:lnTo>
                <a:lnTo>
                  <a:pt x="755259" y="346995"/>
                </a:lnTo>
                <a:lnTo>
                  <a:pt x="780435" y="374800"/>
                </a:lnTo>
                <a:lnTo>
                  <a:pt x="805611" y="403802"/>
                </a:lnTo>
                <a:lnTo>
                  <a:pt x="830776" y="433926"/>
                </a:lnTo>
                <a:lnTo>
                  <a:pt x="855952" y="465081"/>
                </a:lnTo>
                <a:lnTo>
                  <a:pt x="881128" y="497156"/>
                </a:lnTo>
                <a:lnTo>
                  <a:pt x="906304" y="530024"/>
                </a:lnTo>
                <a:lnTo>
                  <a:pt x="931480" y="563548"/>
                </a:lnTo>
                <a:lnTo>
                  <a:pt x="956656" y="597574"/>
                </a:lnTo>
                <a:lnTo>
                  <a:pt x="981832" y="631940"/>
                </a:lnTo>
                <a:lnTo>
                  <a:pt x="1007008" y="666479"/>
                </a:lnTo>
                <a:lnTo>
                  <a:pt x="1032184" y="701018"/>
                </a:lnTo>
                <a:lnTo>
                  <a:pt x="1057360" y="735384"/>
                </a:lnTo>
                <a:lnTo>
                  <a:pt x="1082536" y="769411"/>
                </a:lnTo>
                <a:lnTo>
                  <a:pt x="1107712" y="802935"/>
                </a:lnTo>
                <a:lnTo>
                  <a:pt x="1132888" y="835803"/>
                </a:lnTo>
                <a:lnTo>
                  <a:pt x="1158064" y="867878"/>
                </a:lnTo>
                <a:lnTo>
                  <a:pt x="1183230" y="899032"/>
                </a:lnTo>
                <a:lnTo>
                  <a:pt x="1208406" y="929156"/>
                </a:lnTo>
                <a:lnTo>
                  <a:pt x="1233582" y="958158"/>
                </a:lnTo>
                <a:lnTo>
                  <a:pt x="1258758" y="985958"/>
                </a:lnTo>
                <a:lnTo>
                  <a:pt x="1283934" y="1012517"/>
                </a:lnTo>
                <a:lnTo>
                  <a:pt x="1309110" y="1037767"/>
                </a:lnTo>
                <a:lnTo>
                  <a:pt x="1334286" y="1061699"/>
                </a:lnTo>
                <a:lnTo>
                  <a:pt x="1359462" y="1084312"/>
                </a:lnTo>
                <a:lnTo>
                  <a:pt x="1384638" y="1105584"/>
                </a:lnTo>
                <a:lnTo>
                  <a:pt x="1409814" y="1125559"/>
                </a:lnTo>
                <a:lnTo>
                  <a:pt x="1434990" y="1144247"/>
                </a:lnTo>
                <a:lnTo>
                  <a:pt x="1460166" y="1161690"/>
                </a:lnTo>
                <a:lnTo>
                  <a:pt x="1485342" y="1177932"/>
                </a:lnTo>
                <a:lnTo>
                  <a:pt x="1510507" y="1193004"/>
                </a:lnTo>
                <a:lnTo>
                  <a:pt x="1535683" y="1206980"/>
                </a:lnTo>
                <a:lnTo>
                  <a:pt x="1560859" y="1219903"/>
                </a:lnTo>
                <a:lnTo>
                  <a:pt x="1586035" y="1231836"/>
                </a:lnTo>
                <a:lnTo>
                  <a:pt x="1611211" y="1242824"/>
                </a:lnTo>
                <a:lnTo>
                  <a:pt x="1636387" y="1252939"/>
                </a:lnTo>
                <a:lnTo>
                  <a:pt x="1661563" y="1262235"/>
                </a:lnTo>
                <a:lnTo>
                  <a:pt x="1686739" y="1270755"/>
                </a:lnTo>
                <a:lnTo>
                  <a:pt x="1711915" y="1278562"/>
                </a:lnTo>
                <a:lnTo>
                  <a:pt x="1737091" y="1285720"/>
                </a:lnTo>
                <a:lnTo>
                  <a:pt x="1762267" y="1292250"/>
                </a:lnTo>
                <a:lnTo>
                  <a:pt x="1787443" y="1298228"/>
                </a:lnTo>
                <a:lnTo>
                  <a:pt x="1812619" y="1303674"/>
                </a:lnTo>
                <a:lnTo>
                  <a:pt x="1837785" y="1308641"/>
                </a:lnTo>
                <a:lnTo>
                  <a:pt x="1862960" y="1313172"/>
                </a:lnTo>
                <a:lnTo>
                  <a:pt x="1888137" y="1317299"/>
                </a:lnTo>
                <a:lnTo>
                  <a:pt x="1913313" y="1321053"/>
                </a:lnTo>
                <a:lnTo>
                  <a:pt x="1938488" y="1324468"/>
                </a:lnTo>
                <a:lnTo>
                  <a:pt x="1963665" y="1327573"/>
                </a:lnTo>
                <a:lnTo>
                  <a:pt x="1988841" y="1330392"/>
                </a:lnTo>
                <a:lnTo>
                  <a:pt x="2014016" y="1332955"/>
                </a:lnTo>
              </a:path>
            </a:pathLst>
          </a:custGeom>
          <a:noFill/>
          <a:ln w="1276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="" xmlns:a16="http://schemas.microsoft.com/office/drawing/2014/main" id="{F2CEB32C-7EC1-BAEB-2466-DB1BCE89D82B}"/>
              </a:ext>
            </a:extLst>
          </p:cNvPr>
          <p:cNvGrpSpPr/>
          <p:nvPr/>
        </p:nvGrpSpPr>
        <p:grpSpPr>
          <a:xfrm>
            <a:off x="2986319" y="3727718"/>
            <a:ext cx="488203" cy="330830"/>
            <a:chOff x="2986319" y="3727718"/>
            <a:chExt cx="488203" cy="330830"/>
          </a:xfrm>
        </p:grpSpPr>
        <p:sp>
          <p:nvSpPr>
            <p:cNvPr id="156" name="Freeform 155">
              <a:extLst>
                <a:ext uri="{FF2B5EF4-FFF2-40B4-BE49-F238E27FC236}">
                  <a16:creationId xmlns="" xmlns:a16="http://schemas.microsoft.com/office/drawing/2014/main" id="{0FB4F72F-06E3-39AA-8BDC-FAB683230210}"/>
                </a:ext>
              </a:extLst>
            </p:cNvPr>
            <p:cNvSpPr/>
            <p:nvPr/>
          </p:nvSpPr>
          <p:spPr>
            <a:xfrm>
              <a:off x="2986319" y="3727718"/>
              <a:ext cx="488203" cy="330830"/>
            </a:xfrm>
            <a:custGeom>
              <a:avLst/>
              <a:gdLst>
                <a:gd name="connsiteX0" fmla="*/ 0 w 488203"/>
                <a:gd name="connsiteY0" fmla="*/ 330830 h 330830"/>
                <a:gd name="connsiteX1" fmla="*/ 488204 w 488203"/>
                <a:gd name="connsiteY1" fmla="*/ 330830 h 330830"/>
                <a:gd name="connsiteX2" fmla="*/ 488204 w 488203"/>
                <a:gd name="connsiteY2" fmla="*/ 0 h 330830"/>
                <a:gd name="connsiteX3" fmla="*/ 0 w 488203"/>
                <a:gd name="connsiteY3" fmla="*/ 0 h 33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203" h="330830">
                  <a:moveTo>
                    <a:pt x="0" y="330830"/>
                  </a:moveTo>
                  <a:lnTo>
                    <a:pt x="488204" y="330830"/>
                  </a:lnTo>
                  <a:lnTo>
                    <a:pt x="488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="" xmlns:a16="http://schemas.microsoft.com/office/drawing/2014/main" id="{CD6C2662-D49B-4BF6-E11A-83636F692A8B}"/>
                </a:ext>
              </a:extLst>
            </p:cNvPr>
            <p:cNvSpPr/>
            <p:nvPr/>
          </p:nvSpPr>
          <p:spPr>
            <a:xfrm>
              <a:off x="2986319" y="3727718"/>
              <a:ext cx="488203" cy="330830"/>
            </a:xfrm>
            <a:custGeom>
              <a:avLst/>
              <a:gdLst>
                <a:gd name="connsiteX0" fmla="*/ 0 w 488203"/>
                <a:gd name="connsiteY0" fmla="*/ 330830 h 330830"/>
                <a:gd name="connsiteX1" fmla="*/ 488204 w 488203"/>
                <a:gd name="connsiteY1" fmla="*/ 330830 h 330830"/>
                <a:gd name="connsiteX2" fmla="*/ 488204 w 488203"/>
                <a:gd name="connsiteY2" fmla="*/ 0 h 330830"/>
                <a:gd name="connsiteX3" fmla="*/ 0 w 488203"/>
                <a:gd name="connsiteY3" fmla="*/ 0 h 330830"/>
                <a:gd name="connsiteX4" fmla="*/ 0 w 488203"/>
                <a:gd name="connsiteY4" fmla="*/ 330830 h 33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203" h="330830">
                  <a:moveTo>
                    <a:pt x="0" y="330830"/>
                  </a:moveTo>
                  <a:lnTo>
                    <a:pt x="488204" y="330830"/>
                  </a:lnTo>
                  <a:lnTo>
                    <a:pt x="488204" y="0"/>
                  </a:lnTo>
                  <a:lnTo>
                    <a:pt x="0" y="0"/>
                  </a:lnTo>
                  <a:lnTo>
                    <a:pt x="0" y="33083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="" xmlns:a16="http://schemas.microsoft.com/office/drawing/2014/main" id="{033B8ED9-2C77-F761-066A-4B995E9BC5DD}"/>
              </a:ext>
            </a:extLst>
          </p:cNvPr>
          <p:cNvGrpSpPr/>
          <p:nvPr/>
        </p:nvGrpSpPr>
        <p:grpSpPr>
          <a:xfrm>
            <a:off x="3010038" y="3786733"/>
            <a:ext cx="424843" cy="102042"/>
            <a:chOff x="3010038" y="3786733"/>
            <a:chExt cx="424843" cy="102042"/>
          </a:xfrm>
        </p:grpSpPr>
        <p:sp>
          <p:nvSpPr>
            <p:cNvPr id="158" name="Freeform 157">
              <a:extLst>
                <a:ext uri="{FF2B5EF4-FFF2-40B4-BE49-F238E27FC236}">
                  <a16:creationId xmlns="" xmlns:a16="http://schemas.microsoft.com/office/drawing/2014/main" id="{1A012427-5993-FBD5-A52C-2ADC47869201}"/>
                </a:ext>
              </a:extLst>
            </p:cNvPr>
            <p:cNvSpPr/>
            <p:nvPr/>
          </p:nvSpPr>
          <p:spPr>
            <a:xfrm>
              <a:off x="3010038" y="3837995"/>
              <a:ext cx="142323" cy="1063"/>
            </a:xfrm>
            <a:custGeom>
              <a:avLst/>
              <a:gdLst>
                <a:gd name="connsiteX0" fmla="*/ 0 w 142323"/>
                <a:gd name="connsiteY0" fmla="*/ 0 h 1063"/>
                <a:gd name="connsiteX1" fmla="*/ 142324 w 142323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323" h="1063">
                  <a:moveTo>
                    <a:pt x="0" y="0"/>
                  </a:moveTo>
                  <a:lnTo>
                    <a:pt x="142324" y="0"/>
                  </a:lnTo>
                </a:path>
              </a:pathLst>
            </a:custGeom>
            <a:noFill/>
            <a:ln w="2552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="" xmlns:a16="http://schemas.microsoft.com/office/drawing/2014/main" id="{07361D54-99B3-AFC9-0F63-73736D8E2903}"/>
                </a:ext>
              </a:extLst>
            </p:cNvPr>
            <p:cNvSpPr/>
            <p:nvPr/>
          </p:nvSpPr>
          <p:spPr>
            <a:xfrm>
              <a:off x="3176080" y="3818173"/>
              <a:ext cx="53319" cy="64872"/>
            </a:xfrm>
            <a:custGeom>
              <a:avLst/>
              <a:gdLst>
                <a:gd name="connsiteX0" fmla="*/ 53320 w 53319"/>
                <a:gd name="connsiteY0" fmla="*/ 16293 h 64872"/>
                <a:gd name="connsiteX1" fmla="*/ 49629 w 53319"/>
                <a:gd name="connsiteY1" fmla="*/ 30593 h 64872"/>
                <a:gd name="connsiteX2" fmla="*/ 40258 w 53319"/>
                <a:gd name="connsiteY2" fmla="*/ 41953 h 64872"/>
                <a:gd name="connsiteX3" fmla="*/ 28707 w 53319"/>
                <a:gd name="connsiteY3" fmla="*/ 46238 h 64872"/>
                <a:gd name="connsiteX4" fmla="*/ 22868 w 53319"/>
                <a:gd name="connsiteY4" fmla="*/ 44345 h 64872"/>
                <a:gd name="connsiteX5" fmla="*/ 19337 w 53319"/>
                <a:gd name="connsiteY5" fmla="*/ 39660 h 64872"/>
                <a:gd name="connsiteX6" fmla="*/ 16348 w 53319"/>
                <a:gd name="connsiteY6" fmla="*/ 51171 h 64872"/>
                <a:gd name="connsiteX7" fmla="*/ 14306 w 53319"/>
                <a:gd name="connsiteY7" fmla="*/ 60090 h 64872"/>
                <a:gd name="connsiteX8" fmla="*/ 14402 w 53319"/>
                <a:gd name="connsiteY8" fmla="*/ 60737 h 64872"/>
                <a:gd name="connsiteX9" fmla="*/ 14955 w 53319"/>
                <a:gd name="connsiteY9" fmla="*/ 61185 h 64872"/>
                <a:gd name="connsiteX10" fmla="*/ 16497 w 53319"/>
                <a:gd name="connsiteY10" fmla="*/ 61584 h 64872"/>
                <a:gd name="connsiteX11" fmla="*/ 19432 w 53319"/>
                <a:gd name="connsiteY11" fmla="*/ 61734 h 64872"/>
                <a:gd name="connsiteX12" fmla="*/ 20730 w 53319"/>
                <a:gd name="connsiteY12" fmla="*/ 61734 h 64872"/>
                <a:gd name="connsiteX13" fmla="*/ 21475 w 53319"/>
                <a:gd name="connsiteY13" fmla="*/ 62033 h 64872"/>
                <a:gd name="connsiteX14" fmla="*/ 21879 w 53319"/>
                <a:gd name="connsiteY14" fmla="*/ 62829 h 64872"/>
                <a:gd name="connsiteX15" fmla="*/ 20028 w 53319"/>
                <a:gd name="connsiteY15" fmla="*/ 64873 h 64872"/>
                <a:gd name="connsiteX16" fmla="*/ 14997 w 53319"/>
                <a:gd name="connsiteY16" fmla="*/ 64723 h 64872"/>
                <a:gd name="connsiteX17" fmla="*/ 9913 w 53319"/>
                <a:gd name="connsiteY17" fmla="*/ 64574 h 64872"/>
                <a:gd name="connsiteX18" fmla="*/ 5584 w 53319"/>
                <a:gd name="connsiteY18" fmla="*/ 64723 h 64872"/>
                <a:gd name="connsiteX19" fmla="*/ 1351 w 53319"/>
                <a:gd name="connsiteY19" fmla="*/ 64873 h 64872"/>
                <a:gd name="connsiteX20" fmla="*/ 0 w 53319"/>
                <a:gd name="connsiteY20" fmla="*/ 63677 h 64872"/>
                <a:gd name="connsiteX21" fmla="*/ 202 w 53319"/>
                <a:gd name="connsiteY21" fmla="*/ 62531 h 64872"/>
                <a:gd name="connsiteX22" fmla="*/ 755 w 53319"/>
                <a:gd name="connsiteY22" fmla="*/ 61933 h 64872"/>
                <a:gd name="connsiteX23" fmla="*/ 1500 w 53319"/>
                <a:gd name="connsiteY23" fmla="*/ 61734 h 64872"/>
                <a:gd name="connsiteX24" fmla="*/ 2393 w 53319"/>
                <a:gd name="connsiteY24" fmla="*/ 61734 h 64872"/>
                <a:gd name="connsiteX25" fmla="*/ 5680 w 53319"/>
                <a:gd name="connsiteY25" fmla="*/ 61335 h 64872"/>
                <a:gd name="connsiteX26" fmla="*/ 7031 w 53319"/>
                <a:gd name="connsiteY26" fmla="*/ 60238 h 64872"/>
                <a:gd name="connsiteX27" fmla="*/ 7871 w 53319"/>
                <a:gd name="connsiteY27" fmla="*/ 57548 h 64872"/>
                <a:gd name="connsiteX28" fmla="*/ 19337 w 53319"/>
                <a:gd name="connsiteY28" fmla="*/ 12107 h 64872"/>
                <a:gd name="connsiteX29" fmla="*/ 20028 w 53319"/>
                <a:gd name="connsiteY29" fmla="*/ 6925 h 64872"/>
                <a:gd name="connsiteX30" fmla="*/ 19188 w 53319"/>
                <a:gd name="connsiteY30" fmla="*/ 3239 h 64872"/>
                <a:gd name="connsiteX31" fmla="*/ 16848 w 53319"/>
                <a:gd name="connsiteY31" fmla="*/ 2242 h 64872"/>
                <a:gd name="connsiteX32" fmla="*/ 12561 w 53319"/>
                <a:gd name="connsiteY32" fmla="*/ 5331 h 64872"/>
                <a:gd name="connsiteX33" fmla="*/ 9424 w 53319"/>
                <a:gd name="connsiteY33" fmla="*/ 14399 h 64872"/>
                <a:gd name="connsiteX34" fmla="*/ 8669 w 53319"/>
                <a:gd name="connsiteY34" fmla="*/ 16393 h 64872"/>
                <a:gd name="connsiteX35" fmla="*/ 7679 w 53319"/>
                <a:gd name="connsiteY35" fmla="*/ 16741 h 64872"/>
                <a:gd name="connsiteX36" fmla="*/ 6435 w 53319"/>
                <a:gd name="connsiteY36" fmla="*/ 15695 h 64872"/>
                <a:gd name="connsiteX37" fmla="*/ 6829 w 53319"/>
                <a:gd name="connsiteY37" fmla="*/ 13852 h 64872"/>
                <a:gd name="connsiteX38" fmla="*/ 7977 w 53319"/>
                <a:gd name="connsiteY38" fmla="*/ 9815 h 64872"/>
                <a:gd name="connsiteX39" fmla="*/ 9615 w 53319"/>
                <a:gd name="connsiteY39" fmla="*/ 5830 h 64872"/>
                <a:gd name="connsiteX40" fmla="*/ 10562 w 53319"/>
                <a:gd name="connsiteY40" fmla="*/ 4085 h 64872"/>
                <a:gd name="connsiteX41" fmla="*/ 11913 w 53319"/>
                <a:gd name="connsiteY41" fmla="*/ 2292 h 64872"/>
                <a:gd name="connsiteX42" fmla="*/ 14199 w 53319"/>
                <a:gd name="connsiteY42" fmla="*/ 598 h 64872"/>
                <a:gd name="connsiteX43" fmla="*/ 17188 w 53319"/>
                <a:gd name="connsiteY43" fmla="*/ 0 h 64872"/>
                <a:gd name="connsiteX44" fmla="*/ 23028 w 53319"/>
                <a:gd name="connsiteY44" fmla="*/ 1893 h 64872"/>
                <a:gd name="connsiteX45" fmla="*/ 26357 w 53319"/>
                <a:gd name="connsiteY45" fmla="*/ 7623 h 64872"/>
                <a:gd name="connsiteX46" fmla="*/ 32685 w 53319"/>
                <a:gd name="connsiteY46" fmla="*/ 2142 h 64872"/>
                <a:gd name="connsiteX47" fmla="*/ 39716 w 53319"/>
                <a:gd name="connsiteY47" fmla="*/ 0 h 64872"/>
                <a:gd name="connsiteX48" fmla="*/ 49427 w 53319"/>
                <a:gd name="connsiteY48" fmla="*/ 4584 h 64872"/>
                <a:gd name="connsiteX49" fmla="*/ 53320 w 53319"/>
                <a:gd name="connsiteY49" fmla="*/ 16293 h 64872"/>
                <a:gd name="connsiteX50" fmla="*/ 45938 w 53319"/>
                <a:gd name="connsiteY50" fmla="*/ 11808 h 64872"/>
                <a:gd name="connsiteX51" fmla="*/ 44194 w 53319"/>
                <a:gd name="connsiteY51" fmla="*/ 4783 h 64872"/>
                <a:gd name="connsiteX52" fmla="*/ 39418 w 53319"/>
                <a:gd name="connsiteY52" fmla="*/ 2242 h 64872"/>
                <a:gd name="connsiteX53" fmla="*/ 31143 w 53319"/>
                <a:gd name="connsiteY53" fmla="*/ 6129 h 64872"/>
                <a:gd name="connsiteX54" fmla="*/ 25867 w 53319"/>
                <a:gd name="connsiteY54" fmla="*/ 13254 h 64872"/>
                <a:gd name="connsiteX55" fmla="*/ 20826 w 53319"/>
                <a:gd name="connsiteY55" fmla="*/ 33233 h 64872"/>
                <a:gd name="connsiteX56" fmla="*/ 20528 w 53319"/>
                <a:gd name="connsiteY56" fmla="*/ 34877 h 64872"/>
                <a:gd name="connsiteX57" fmla="*/ 20677 w 53319"/>
                <a:gd name="connsiteY57" fmla="*/ 36074 h 64872"/>
                <a:gd name="connsiteX58" fmla="*/ 21432 w 53319"/>
                <a:gd name="connsiteY58" fmla="*/ 38316 h 64872"/>
                <a:gd name="connsiteX59" fmla="*/ 22825 w 53319"/>
                <a:gd name="connsiteY59" fmla="*/ 40956 h 64872"/>
                <a:gd name="connsiteX60" fmla="*/ 25165 w 53319"/>
                <a:gd name="connsiteY60" fmla="*/ 43049 h 64872"/>
                <a:gd name="connsiteX61" fmla="*/ 28601 w 53319"/>
                <a:gd name="connsiteY61" fmla="*/ 43946 h 64872"/>
                <a:gd name="connsiteX62" fmla="*/ 34930 w 53319"/>
                <a:gd name="connsiteY62" fmla="*/ 41255 h 64872"/>
                <a:gd name="connsiteX63" fmla="*/ 40758 w 53319"/>
                <a:gd name="connsiteY63" fmla="*/ 33483 h 64872"/>
                <a:gd name="connsiteX64" fmla="*/ 44098 w 53319"/>
                <a:gd name="connsiteY64" fmla="*/ 23119 h 64872"/>
                <a:gd name="connsiteX65" fmla="*/ 45938 w 53319"/>
                <a:gd name="connsiteY65" fmla="*/ 11808 h 6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319" h="64872">
                  <a:moveTo>
                    <a:pt x="53320" y="16293"/>
                  </a:moveTo>
                  <a:cubicBezTo>
                    <a:pt x="53320" y="21142"/>
                    <a:pt x="52086" y="25909"/>
                    <a:pt x="49629" y="30593"/>
                  </a:cubicBezTo>
                  <a:cubicBezTo>
                    <a:pt x="47204" y="35276"/>
                    <a:pt x="44077" y="39063"/>
                    <a:pt x="40258" y="41953"/>
                  </a:cubicBezTo>
                  <a:cubicBezTo>
                    <a:pt x="36440" y="44809"/>
                    <a:pt x="32589" y="46238"/>
                    <a:pt x="28707" y="46238"/>
                  </a:cubicBezTo>
                  <a:cubicBezTo>
                    <a:pt x="26378" y="46238"/>
                    <a:pt x="24432" y="45607"/>
                    <a:pt x="22868" y="44345"/>
                  </a:cubicBezTo>
                  <a:cubicBezTo>
                    <a:pt x="21347" y="43049"/>
                    <a:pt x="20166" y="41488"/>
                    <a:pt x="19337" y="39660"/>
                  </a:cubicBezTo>
                  <a:cubicBezTo>
                    <a:pt x="18709" y="41920"/>
                    <a:pt x="17709" y="45756"/>
                    <a:pt x="16348" y="51171"/>
                  </a:cubicBezTo>
                  <a:cubicBezTo>
                    <a:pt x="14987" y="56585"/>
                    <a:pt x="14306" y="59558"/>
                    <a:pt x="14306" y="60090"/>
                  </a:cubicBezTo>
                  <a:cubicBezTo>
                    <a:pt x="14306" y="60388"/>
                    <a:pt x="14338" y="60604"/>
                    <a:pt x="14402" y="60737"/>
                  </a:cubicBezTo>
                  <a:cubicBezTo>
                    <a:pt x="14465" y="60870"/>
                    <a:pt x="14646" y="61019"/>
                    <a:pt x="14955" y="61185"/>
                  </a:cubicBezTo>
                  <a:cubicBezTo>
                    <a:pt x="15252" y="61384"/>
                    <a:pt x="15763" y="61517"/>
                    <a:pt x="16497" y="61584"/>
                  </a:cubicBezTo>
                  <a:cubicBezTo>
                    <a:pt x="17231" y="61684"/>
                    <a:pt x="18209" y="61734"/>
                    <a:pt x="19432" y="61734"/>
                  </a:cubicBezTo>
                  <a:cubicBezTo>
                    <a:pt x="20060" y="61734"/>
                    <a:pt x="20496" y="61734"/>
                    <a:pt x="20730" y="61734"/>
                  </a:cubicBezTo>
                  <a:cubicBezTo>
                    <a:pt x="20996" y="61767"/>
                    <a:pt x="21251" y="61866"/>
                    <a:pt x="21475" y="62033"/>
                  </a:cubicBezTo>
                  <a:cubicBezTo>
                    <a:pt x="21741" y="62199"/>
                    <a:pt x="21879" y="62465"/>
                    <a:pt x="21879" y="62829"/>
                  </a:cubicBezTo>
                  <a:cubicBezTo>
                    <a:pt x="21879" y="64192"/>
                    <a:pt x="21262" y="64873"/>
                    <a:pt x="20028" y="64873"/>
                  </a:cubicBezTo>
                  <a:cubicBezTo>
                    <a:pt x="18933" y="64873"/>
                    <a:pt x="17263" y="64823"/>
                    <a:pt x="14997" y="64723"/>
                  </a:cubicBezTo>
                  <a:cubicBezTo>
                    <a:pt x="12742" y="64624"/>
                    <a:pt x="11051" y="64574"/>
                    <a:pt x="9913" y="64574"/>
                  </a:cubicBezTo>
                  <a:cubicBezTo>
                    <a:pt x="8956" y="64574"/>
                    <a:pt x="7509" y="64624"/>
                    <a:pt x="5584" y="64723"/>
                  </a:cubicBezTo>
                  <a:cubicBezTo>
                    <a:pt x="3659" y="64823"/>
                    <a:pt x="2244" y="64873"/>
                    <a:pt x="1351" y="64873"/>
                  </a:cubicBezTo>
                  <a:cubicBezTo>
                    <a:pt x="447" y="64873"/>
                    <a:pt x="0" y="64474"/>
                    <a:pt x="0" y="63677"/>
                  </a:cubicBezTo>
                  <a:cubicBezTo>
                    <a:pt x="0" y="63212"/>
                    <a:pt x="64" y="62829"/>
                    <a:pt x="202" y="62531"/>
                  </a:cubicBezTo>
                  <a:cubicBezTo>
                    <a:pt x="298" y="62265"/>
                    <a:pt x="489" y="62066"/>
                    <a:pt x="755" y="61933"/>
                  </a:cubicBezTo>
                  <a:cubicBezTo>
                    <a:pt x="1021" y="61833"/>
                    <a:pt x="1266" y="61767"/>
                    <a:pt x="1500" y="61734"/>
                  </a:cubicBezTo>
                  <a:cubicBezTo>
                    <a:pt x="1702" y="61734"/>
                    <a:pt x="2000" y="61734"/>
                    <a:pt x="2393" y="61734"/>
                  </a:cubicBezTo>
                  <a:cubicBezTo>
                    <a:pt x="3925" y="61734"/>
                    <a:pt x="5020" y="61601"/>
                    <a:pt x="5680" y="61335"/>
                  </a:cubicBezTo>
                  <a:cubicBezTo>
                    <a:pt x="6350" y="61102"/>
                    <a:pt x="6797" y="60737"/>
                    <a:pt x="7031" y="60238"/>
                  </a:cubicBezTo>
                  <a:cubicBezTo>
                    <a:pt x="7296" y="59774"/>
                    <a:pt x="7573" y="58877"/>
                    <a:pt x="7871" y="57548"/>
                  </a:cubicBezTo>
                  <a:lnTo>
                    <a:pt x="19337" y="12107"/>
                  </a:lnTo>
                  <a:cubicBezTo>
                    <a:pt x="19794" y="10081"/>
                    <a:pt x="20028" y="8354"/>
                    <a:pt x="20028" y="6925"/>
                  </a:cubicBezTo>
                  <a:cubicBezTo>
                    <a:pt x="20028" y="5132"/>
                    <a:pt x="19752" y="3904"/>
                    <a:pt x="19188" y="3239"/>
                  </a:cubicBezTo>
                  <a:cubicBezTo>
                    <a:pt x="18624" y="2574"/>
                    <a:pt x="17837" y="2242"/>
                    <a:pt x="16848" y="2242"/>
                  </a:cubicBezTo>
                  <a:cubicBezTo>
                    <a:pt x="15114" y="2242"/>
                    <a:pt x="13689" y="3272"/>
                    <a:pt x="12561" y="5331"/>
                  </a:cubicBezTo>
                  <a:cubicBezTo>
                    <a:pt x="11434" y="7391"/>
                    <a:pt x="10392" y="10414"/>
                    <a:pt x="9424" y="14399"/>
                  </a:cubicBezTo>
                  <a:cubicBezTo>
                    <a:pt x="9115" y="15496"/>
                    <a:pt x="8871" y="16160"/>
                    <a:pt x="8669" y="16393"/>
                  </a:cubicBezTo>
                  <a:cubicBezTo>
                    <a:pt x="8509" y="16626"/>
                    <a:pt x="8179" y="16741"/>
                    <a:pt x="7679" y="16741"/>
                  </a:cubicBezTo>
                  <a:cubicBezTo>
                    <a:pt x="6850" y="16708"/>
                    <a:pt x="6435" y="16360"/>
                    <a:pt x="6435" y="15695"/>
                  </a:cubicBezTo>
                  <a:cubicBezTo>
                    <a:pt x="6435" y="15529"/>
                    <a:pt x="6563" y="14914"/>
                    <a:pt x="6829" y="13852"/>
                  </a:cubicBezTo>
                  <a:cubicBezTo>
                    <a:pt x="7094" y="12755"/>
                    <a:pt x="7477" y="11410"/>
                    <a:pt x="7977" y="9815"/>
                  </a:cubicBezTo>
                  <a:cubicBezTo>
                    <a:pt x="8509" y="8188"/>
                    <a:pt x="9051" y="6859"/>
                    <a:pt x="9615" y="5830"/>
                  </a:cubicBezTo>
                  <a:cubicBezTo>
                    <a:pt x="9945" y="5132"/>
                    <a:pt x="10264" y="4550"/>
                    <a:pt x="10562" y="4085"/>
                  </a:cubicBezTo>
                  <a:cubicBezTo>
                    <a:pt x="10870" y="3621"/>
                    <a:pt x="11317" y="3023"/>
                    <a:pt x="11913" y="2292"/>
                  </a:cubicBezTo>
                  <a:cubicBezTo>
                    <a:pt x="12540" y="1561"/>
                    <a:pt x="13306" y="997"/>
                    <a:pt x="14199" y="598"/>
                  </a:cubicBezTo>
                  <a:cubicBezTo>
                    <a:pt x="15104" y="199"/>
                    <a:pt x="16093" y="0"/>
                    <a:pt x="17188" y="0"/>
                  </a:cubicBezTo>
                  <a:cubicBezTo>
                    <a:pt x="19315" y="0"/>
                    <a:pt x="21262" y="631"/>
                    <a:pt x="23028" y="1893"/>
                  </a:cubicBezTo>
                  <a:cubicBezTo>
                    <a:pt x="24783" y="3156"/>
                    <a:pt x="25899" y="5065"/>
                    <a:pt x="26357" y="7623"/>
                  </a:cubicBezTo>
                  <a:cubicBezTo>
                    <a:pt x="28250" y="5397"/>
                    <a:pt x="30356" y="3571"/>
                    <a:pt x="32685" y="2142"/>
                  </a:cubicBezTo>
                  <a:cubicBezTo>
                    <a:pt x="35015" y="714"/>
                    <a:pt x="37355" y="0"/>
                    <a:pt x="39716" y="0"/>
                  </a:cubicBezTo>
                  <a:cubicBezTo>
                    <a:pt x="43641" y="0"/>
                    <a:pt x="46874" y="1528"/>
                    <a:pt x="49427" y="4584"/>
                  </a:cubicBezTo>
                  <a:cubicBezTo>
                    <a:pt x="52022" y="7606"/>
                    <a:pt x="53320" y="11510"/>
                    <a:pt x="53320" y="16293"/>
                  </a:cubicBezTo>
                  <a:moveTo>
                    <a:pt x="45938" y="11808"/>
                  </a:moveTo>
                  <a:cubicBezTo>
                    <a:pt x="45938" y="8786"/>
                    <a:pt x="45353" y="6443"/>
                    <a:pt x="44194" y="4783"/>
                  </a:cubicBezTo>
                  <a:cubicBezTo>
                    <a:pt x="43066" y="3089"/>
                    <a:pt x="41471" y="2242"/>
                    <a:pt x="39418" y="2242"/>
                  </a:cubicBezTo>
                  <a:cubicBezTo>
                    <a:pt x="36855" y="2242"/>
                    <a:pt x="34100" y="3538"/>
                    <a:pt x="31143" y="6129"/>
                  </a:cubicBezTo>
                  <a:cubicBezTo>
                    <a:pt x="28218" y="8587"/>
                    <a:pt x="26463" y="10962"/>
                    <a:pt x="25867" y="13254"/>
                  </a:cubicBezTo>
                  <a:lnTo>
                    <a:pt x="20826" y="33233"/>
                  </a:lnTo>
                  <a:lnTo>
                    <a:pt x="20528" y="34877"/>
                  </a:lnTo>
                  <a:cubicBezTo>
                    <a:pt x="20528" y="35076"/>
                    <a:pt x="20581" y="35475"/>
                    <a:pt x="20677" y="36074"/>
                  </a:cubicBezTo>
                  <a:cubicBezTo>
                    <a:pt x="20815" y="36639"/>
                    <a:pt x="21060" y="37385"/>
                    <a:pt x="21432" y="38316"/>
                  </a:cubicBezTo>
                  <a:cubicBezTo>
                    <a:pt x="21826" y="39246"/>
                    <a:pt x="22294" y="40125"/>
                    <a:pt x="22825" y="40956"/>
                  </a:cubicBezTo>
                  <a:cubicBezTo>
                    <a:pt x="23389" y="41754"/>
                    <a:pt x="24166" y="42451"/>
                    <a:pt x="25165" y="43049"/>
                  </a:cubicBezTo>
                  <a:cubicBezTo>
                    <a:pt x="26197" y="43647"/>
                    <a:pt x="27335" y="43946"/>
                    <a:pt x="28601" y="43946"/>
                  </a:cubicBezTo>
                  <a:cubicBezTo>
                    <a:pt x="30632" y="43946"/>
                    <a:pt x="32738" y="43049"/>
                    <a:pt x="34930" y="41255"/>
                  </a:cubicBezTo>
                  <a:cubicBezTo>
                    <a:pt x="37152" y="39462"/>
                    <a:pt x="39099" y="36871"/>
                    <a:pt x="40758" y="33483"/>
                  </a:cubicBezTo>
                  <a:cubicBezTo>
                    <a:pt x="41790" y="31291"/>
                    <a:pt x="42896" y="27836"/>
                    <a:pt x="44098" y="23119"/>
                  </a:cubicBezTo>
                  <a:cubicBezTo>
                    <a:pt x="45321" y="18369"/>
                    <a:pt x="45938" y="14598"/>
                    <a:pt x="45938" y="11808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="" xmlns:a16="http://schemas.microsoft.com/office/drawing/2014/main" id="{48D93921-20A0-3A56-6951-F10DFA075AF0}"/>
                </a:ext>
              </a:extLst>
            </p:cNvPr>
            <p:cNvSpPr/>
            <p:nvPr/>
          </p:nvSpPr>
          <p:spPr>
            <a:xfrm>
              <a:off x="3240802" y="3786733"/>
              <a:ext cx="23665" cy="102042"/>
            </a:xfrm>
            <a:custGeom>
              <a:avLst/>
              <a:gdLst>
                <a:gd name="connsiteX0" fmla="*/ 0 w 23665"/>
                <a:gd name="connsiteY0" fmla="*/ 51021 h 102042"/>
                <a:gd name="connsiteX1" fmla="*/ 6424 w 23665"/>
                <a:gd name="connsiteY1" fmla="*/ 19880 h 102042"/>
                <a:gd name="connsiteX2" fmla="*/ 12998 w 23665"/>
                <a:gd name="connsiteY2" fmla="*/ 9167 h 102042"/>
                <a:gd name="connsiteX3" fmla="*/ 19379 w 23665"/>
                <a:gd name="connsiteY3" fmla="*/ 2142 h 102042"/>
                <a:gd name="connsiteX4" fmla="*/ 22613 w 23665"/>
                <a:gd name="connsiteY4" fmla="*/ 0 h 102042"/>
                <a:gd name="connsiteX5" fmla="*/ 23666 w 23665"/>
                <a:gd name="connsiteY5" fmla="*/ 997 h 102042"/>
                <a:gd name="connsiteX6" fmla="*/ 22315 w 23665"/>
                <a:gd name="connsiteY6" fmla="*/ 2740 h 102042"/>
                <a:gd name="connsiteX7" fmla="*/ 5924 w 23665"/>
                <a:gd name="connsiteY7" fmla="*/ 51021 h 102042"/>
                <a:gd name="connsiteX8" fmla="*/ 21921 w 23665"/>
                <a:gd name="connsiteY8" fmla="*/ 98753 h 102042"/>
                <a:gd name="connsiteX9" fmla="*/ 23666 w 23665"/>
                <a:gd name="connsiteY9" fmla="*/ 101045 h 102042"/>
                <a:gd name="connsiteX10" fmla="*/ 22613 w 23665"/>
                <a:gd name="connsiteY10" fmla="*/ 102042 h 102042"/>
                <a:gd name="connsiteX11" fmla="*/ 19475 w 23665"/>
                <a:gd name="connsiteY11" fmla="*/ 99999 h 102042"/>
                <a:gd name="connsiteX12" fmla="*/ 13253 w 23665"/>
                <a:gd name="connsiteY12" fmla="*/ 93272 h 102042"/>
                <a:gd name="connsiteX13" fmla="*/ 6722 w 23665"/>
                <a:gd name="connsiteY13" fmla="*/ 82860 h 102042"/>
                <a:gd name="connsiteX14" fmla="*/ 0 w 23665"/>
                <a:gd name="connsiteY14" fmla="*/ 51021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51021"/>
                  </a:moveTo>
                  <a:cubicBezTo>
                    <a:pt x="0" y="39529"/>
                    <a:pt x="2138" y="29148"/>
                    <a:pt x="6424" y="19880"/>
                  </a:cubicBezTo>
                  <a:cubicBezTo>
                    <a:pt x="8243" y="15994"/>
                    <a:pt x="10434" y="12423"/>
                    <a:pt x="12998" y="9167"/>
                  </a:cubicBezTo>
                  <a:cubicBezTo>
                    <a:pt x="15561" y="5912"/>
                    <a:pt x="17688" y="3571"/>
                    <a:pt x="19379" y="2142"/>
                  </a:cubicBezTo>
                  <a:cubicBezTo>
                    <a:pt x="21070" y="714"/>
                    <a:pt x="22155" y="0"/>
                    <a:pt x="22613" y="0"/>
                  </a:cubicBezTo>
                  <a:cubicBezTo>
                    <a:pt x="23283" y="0"/>
                    <a:pt x="23634" y="332"/>
                    <a:pt x="23666" y="997"/>
                  </a:cubicBezTo>
                  <a:cubicBezTo>
                    <a:pt x="23666" y="1328"/>
                    <a:pt x="23219" y="1909"/>
                    <a:pt x="22315" y="2740"/>
                  </a:cubicBezTo>
                  <a:cubicBezTo>
                    <a:pt x="11349" y="13901"/>
                    <a:pt x="5893" y="29994"/>
                    <a:pt x="5924" y="51021"/>
                  </a:cubicBezTo>
                  <a:cubicBezTo>
                    <a:pt x="5924" y="72114"/>
                    <a:pt x="11253" y="88025"/>
                    <a:pt x="21921" y="98753"/>
                  </a:cubicBezTo>
                  <a:cubicBezTo>
                    <a:pt x="23081" y="99916"/>
                    <a:pt x="23666" y="100681"/>
                    <a:pt x="23666" y="101045"/>
                  </a:cubicBezTo>
                  <a:cubicBezTo>
                    <a:pt x="23666" y="101710"/>
                    <a:pt x="23315" y="102042"/>
                    <a:pt x="22613" y="102042"/>
                  </a:cubicBezTo>
                  <a:cubicBezTo>
                    <a:pt x="22155" y="102042"/>
                    <a:pt x="21102" y="101361"/>
                    <a:pt x="19475" y="99999"/>
                  </a:cubicBezTo>
                  <a:cubicBezTo>
                    <a:pt x="17848" y="98637"/>
                    <a:pt x="15774" y="96395"/>
                    <a:pt x="13253" y="93272"/>
                  </a:cubicBezTo>
                  <a:cubicBezTo>
                    <a:pt x="10732" y="90151"/>
                    <a:pt x="8552" y="86679"/>
                    <a:pt x="6722" y="82860"/>
                  </a:cubicBezTo>
                  <a:cubicBezTo>
                    <a:pt x="2244" y="73592"/>
                    <a:pt x="0" y="62979"/>
                    <a:pt x="0" y="5102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="" xmlns:a16="http://schemas.microsoft.com/office/drawing/2014/main" id="{AE8CABCC-533E-4D69-D4E2-A6AC8E665588}"/>
                </a:ext>
              </a:extLst>
            </p:cNvPr>
            <p:cNvSpPr/>
            <p:nvPr/>
          </p:nvSpPr>
          <p:spPr>
            <a:xfrm>
              <a:off x="3277933" y="3795303"/>
              <a:ext cx="33685" cy="67961"/>
            </a:xfrm>
            <a:custGeom>
              <a:avLst/>
              <a:gdLst>
                <a:gd name="connsiteX0" fmla="*/ 0 w 33685"/>
                <a:gd name="connsiteY0" fmla="*/ 9716 h 67961"/>
                <a:gd name="connsiteX1" fmla="*/ 0 w 33685"/>
                <a:gd name="connsiteY1" fmla="*/ 6527 h 67961"/>
                <a:gd name="connsiteX2" fmla="*/ 18592 w 33685"/>
                <a:gd name="connsiteY2" fmla="*/ 0 h 67961"/>
                <a:gd name="connsiteX3" fmla="*/ 20634 w 33685"/>
                <a:gd name="connsiteY3" fmla="*/ 399 h 67961"/>
                <a:gd name="connsiteX4" fmla="*/ 20932 w 33685"/>
                <a:gd name="connsiteY4" fmla="*/ 2641 h 67961"/>
                <a:gd name="connsiteX5" fmla="*/ 20932 w 33685"/>
                <a:gd name="connsiteY5" fmla="*/ 59891 h 67961"/>
                <a:gd name="connsiteX6" fmla="*/ 22421 w 33685"/>
                <a:gd name="connsiteY6" fmla="*/ 63876 h 67961"/>
                <a:gd name="connsiteX7" fmla="*/ 30441 w 33685"/>
                <a:gd name="connsiteY7" fmla="*/ 64823 h 67961"/>
                <a:gd name="connsiteX8" fmla="*/ 33685 w 33685"/>
                <a:gd name="connsiteY8" fmla="*/ 64823 h 67961"/>
                <a:gd name="connsiteX9" fmla="*/ 33685 w 33685"/>
                <a:gd name="connsiteY9" fmla="*/ 67961 h 67961"/>
                <a:gd name="connsiteX10" fmla="*/ 17146 w 33685"/>
                <a:gd name="connsiteY10" fmla="*/ 67663 h 67961"/>
                <a:gd name="connsiteX11" fmla="*/ 649 w 33685"/>
                <a:gd name="connsiteY11" fmla="*/ 67961 h 67961"/>
                <a:gd name="connsiteX12" fmla="*/ 649 w 33685"/>
                <a:gd name="connsiteY12" fmla="*/ 64823 h 67961"/>
                <a:gd name="connsiteX13" fmla="*/ 3893 w 33685"/>
                <a:gd name="connsiteY13" fmla="*/ 64823 h 67961"/>
                <a:gd name="connsiteX14" fmla="*/ 11859 w 33685"/>
                <a:gd name="connsiteY14" fmla="*/ 63926 h 67961"/>
                <a:gd name="connsiteX15" fmla="*/ 13402 w 33685"/>
                <a:gd name="connsiteY15" fmla="*/ 59891 h 67961"/>
                <a:gd name="connsiteX16" fmla="*/ 13402 w 33685"/>
                <a:gd name="connsiteY16" fmla="*/ 7025 h 67961"/>
                <a:gd name="connsiteX17" fmla="*/ 0 w 33685"/>
                <a:gd name="connsiteY17" fmla="*/ 9716 h 6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685" h="67961">
                  <a:moveTo>
                    <a:pt x="0" y="9716"/>
                  </a:moveTo>
                  <a:lnTo>
                    <a:pt x="0" y="6527"/>
                  </a:lnTo>
                  <a:cubicBezTo>
                    <a:pt x="8179" y="6527"/>
                    <a:pt x="14370" y="4351"/>
                    <a:pt x="18592" y="0"/>
                  </a:cubicBezTo>
                  <a:cubicBezTo>
                    <a:pt x="19752" y="0"/>
                    <a:pt x="20432" y="133"/>
                    <a:pt x="20634" y="399"/>
                  </a:cubicBezTo>
                  <a:cubicBezTo>
                    <a:pt x="20836" y="665"/>
                    <a:pt x="20932" y="1412"/>
                    <a:pt x="20932" y="2641"/>
                  </a:cubicBezTo>
                  <a:lnTo>
                    <a:pt x="20932" y="59891"/>
                  </a:lnTo>
                  <a:cubicBezTo>
                    <a:pt x="20932" y="61917"/>
                    <a:pt x="21432" y="63245"/>
                    <a:pt x="22421" y="63876"/>
                  </a:cubicBezTo>
                  <a:cubicBezTo>
                    <a:pt x="23421" y="64507"/>
                    <a:pt x="26091" y="64823"/>
                    <a:pt x="30441" y="64823"/>
                  </a:cubicBezTo>
                  <a:lnTo>
                    <a:pt x="33685" y="64823"/>
                  </a:lnTo>
                  <a:lnTo>
                    <a:pt x="33685" y="67961"/>
                  </a:lnTo>
                  <a:cubicBezTo>
                    <a:pt x="31292" y="67762"/>
                    <a:pt x="25782" y="67663"/>
                    <a:pt x="17146" y="67663"/>
                  </a:cubicBezTo>
                  <a:cubicBezTo>
                    <a:pt x="8509" y="67663"/>
                    <a:pt x="3010" y="67762"/>
                    <a:pt x="649" y="67961"/>
                  </a:cubicBezTo>
                  <a:lnTo>
                    <a:pt x="649" y="64823"/>
                  </a:lnTo>
                  <a:lnTo>
                    <a:pt x="3893" y="64823"/>
                  </a:lnTo>
                  <a:cubicBezTo>
                    <a:pt x="8179" y="64823"/>
                    <a:pt x="10828" y="64524"/>
                    <a:pt x="11859" y="63926"/>
                  </a:cubicBezTo>
                  <a:cubicBezTo>
                    <a:pt x="12891" y="63295"/>
                    <a:pt x="13402" y="61950"/>
                    <a:pt x="13402" y="59891"/>
                  </a:cubicBezTo>
                  <a:lnTo>
                    <a:pt x="13402" y="7025"/>
                  </a:lnTo>
                  <a:cubicBezTo>
                    <a:pt x="9849" y="8820"/>
                    <a:pt x="5382" y="9716"/>
                    <a:pt x="0" y="971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="" xmlns:a16="http://schemas.microsoft.com/office/drawing/2014/main" id="{1E3FDC1C-3743-951B-297A-66F8FFFFA4E9}"/>
                </a:ext>
              </a:extLst>
            </p:cNvPr>
            <p:cNvSpPr/>
            <p:nvPr/>
          </p:nvSpPr>
          <p:spPr>
            <a:xfrm>
              <a:off x="3332550" y="3786832"/>
              <a:ext cx="4084" cy="101843"/>
            </a:xfrm>
            <a:custGeom>
              <a:avLst/>
              <a:gdLst>
                <a:gd name="connsiteX0" fmla="*/ 0 w 4084"/>
                <a:gd name="connsiteY0" fmla="*/ 98804 h 101843"/>
                <a:gd name="connsiteX1" fmla="*/ 0 w 4084"/>
                <a:gd name="connsiteY1" fmla="*/ 3788 h 101843"/>
                <a:gd name="connsiteX2" fmla="*/ 2042 w 4084"/>
                <a:gd name="connsiteY2" fmla="*/ 0 h 101843"/>
                <a:gd name="connsiteX3" fmla="*/ 4084 w 4084"/>
                <a:gd name="connsiteY3" fmla="*/ 3040 h 101843"/>
                <a:gd name="connsiteX4" fmla="*/ 4084 w 4084"/>
                <a:gd name="connsiteY4" fmla="*/ 98057 h 101843"/>
                <a:gd name="connsiteX5" fmla="*/ 2042 w 4084"/>
                <a:gd name="connsiteY5" fmla="*/ 101843 h 101843"/>
                <a:gd name="connsiteX6" fmla="*/ 0 w 4084"/>
                <a:gd name="connsiteY6" fmla="*/ 98804 h 10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" h="101843">
                  <a:moveTo>
                    <a:pt x="0" y="98804"/>
                  </a:moveTo>
                  <a:lnTo>
                    <a:pt x="0" y="3788"/>
                  </a:lnTo>
                  <a:cubicBezTo>
                    <a:pt x="0" y="1263"/>
                    <a:pt x="681" y="0"/>
                    <a:pt x="2042" y="0"/>
                  </a:cubicBezTo>
                  <a:cubicBezTo>
                    <a:pt x="3404" y="0"/>
                    <a:pt x="4084" y="1014"/>
                    <a:pt x="4084" y="3040"/>
                  </a:cubicBezTo>
                  <a:lnTo>
                    <a:pt x="4084" y="98057"/>
                  </a:lnTo>
                  <a:cubicBezTo>
                    <a:pt x="4084" y="100581"/>
                    <a:pt x="3404" y="101843"/>
                    <a:pt x="2042" y="101843"/>
                  </a:cubicBezTo>
                  <a:cubicBezTo>
                    <a:pt x="681" y="101843"/>
                    <a:pt x="0" y="100831"/>
                    <a:pt x="0" y="9880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="" xmlns:a16="http://schemas.microsoft.com/office/drawing/2014/main" id="{575455E5-0443-37EF-E339-C5C7B6D406C8}"/>
                </a:ext>
              </a:extLst>
            </p:cNvPr>
            <p:cNvSpPr/>
            <p:nvPr/>
          </p:nvSpPr>
          <p:spPr>
            <a:xfrm>
              <a:off x="3350568" y="3818173"/>
              <a:ext cx="50820" cy="46237"/>
            </a:xfrm>
            <a:custGeom>
              <a:avLst/>
              <a:gdLst>
                <a:gd name="connsiteX0" fmla="*/ 50820 w 50820"/>
                <a:gd name="connsiteY0" fmla="*/ 6726 h 46237"/>
                <a:gd name="connsiteX1" fmla="*/ 49076 w 50820"/>
                <a:gd name="connsiteY1" fmla="*/ 11111 h 46237"/>
                <a:gd name="connsiteX2" fmla="*/ 45342 w 50820"/>
                <a:gd name="connsiteY2" fmla="*/ 12655 h 46237"/>
                <a:gd name="connsiteX3" fmla="*/ 42449 w 50820"/>
                <a:gd name="connsiteY3" fmla="*/ 11559 h 46237"/>
                <a:gd name="connsiteX4" fmla="*/ 41460 w 50820"/>
                <a:gd name="connsiteY4" fmla="*/ 9068 h 46237"/>
                <a:gd name="connsiteX5" fmla="*/ 42853 w 50820"/>
                <a:gd name="connsiteY5" fmla="*/ 5531 h 46237"/>
                <a:gd name="connsiteX6" fmla="*/ 46342 w 50820"/>
                <a:gd name="connsiteY6" fmla="*/ 3538 h 46237"/>
                <a:gd name="connsiteX7" fmla="*/ 41258 w 50820"/>
                <a:gd name="connsiteY7" fmla="*/ 2242 h 46237"/>
                <a:gd name="connsiteX8" fmla="*/ 37525 w 50820"/>
                <a:gd name="connsiteY8" fmla="*/ 3289 h 46237"/>
                <a:gd name="connsiteX9" fmla="*/ 34780 w 50820"/>
                <a:gd name="connsiteY9" fmla="*/ 5680 h 46237"/>
                <a:gd name="connsiteX10" fmla="*/ 32887 w 50820"/>
                <a:gd name="connsiteY10" fmla="*/ 8968 h 46237"/>
                <a:gd name="connsiteX11" fmla="*/ 31685 w 50820"/>
                <a:gd name="connsiteY11" fmla="*/ 12007 h 46237"/>
                <a:gd name="connsiteX12" fmla="*/ 31143 w 50820"/>
                <a:gd name="connsiteY12" fmla="*/ 14299 h 46237"/>
                <a:gd name="connsiteX13" fmla="*/ 27654 w 50820"/>
                <a:gd name="connsiteY13" fmla="*/ 28251 h 46237"/>
                <a:gd name="connsiteX14" fmla="*/ 25963 w 50820"/>
                <a:gd name="connsiteY14" fmla="*/ 37219 h 46237"/>
                <a:gd name="connsiteX15" fmla="*/ 27356 w 50820"/>
                <a:gd name="connsiteY15" fmla="*/ 42053 h 46237"/>
                <a:gd name="connsiteX16" fmla="*/ 31537 w 50820"/>
                <a:gd name="connsiteY16" fmla="*/ 43946 h 46237"/>
                <a:gd name="connsiteX17" fmla="*/ 33887 w 50820"/>
                <a:gd name="connsiteY17" fmla="*/ 43647 h 46237"/>
                <a:gd name="connsiteX18" fmla="*/ 36727 w 50820"/>
                <a:gd name="connsiteY18" fmla="*/ 42401 h 46237"/>
                <a:gd name="connsiteX19" fmla="*/ 39811 w 50820"/>
                <a:gd name="connsiteY19" fmla="*/ 40059 h 46237"/>
                <a:gd name="connsiteX20" fmla="*/ 42747 w 50820"/>
                <a:gd name="connsiteY20" fmla="*/ 36173 h 46237"/>
                <a:gd name="connsiteX21" fmla="*/ 45140 w 50820"/>
                <a:gd name="connsiteY21" fmla="*/ 30593 h 46237"/>
                <a:gd name="connsiteX22" fmla="*/ 46438 w 50820"/>
                <a:gd name="connsiteY22" fmla="*/ 29496 h 46237"/>
                <a:gd name="connsiteX23" fmla="*/ 47682 w 50820"/>
                <a:gd name="connsiteY23" fmla="*/ 30493 h 46237"/>
                <a:gd name="connsiteX24" fmla="*/ 46991 w 50820"/>
                <a:gd name="connsiteY24" fmla="*/ 33134 h 46237"/>
                <a:gd name="connsiteX25" fmla="*/ 44896 w 50820"/>
                <a:gd name="connsiteY25" fmla="*/ 37169 h 46237"/>
                <a:gd name="connsiteX26" fmla="*/ 41652 w 50820"/>
                <a:gd name="connsiteY26" fmla="*/ 41455 h 46237"/>
                <a:gd name="connsiteX27" fmla="*/ 37067 w 50820"/>
                <a:gd name="connsiteY27" fmla="*/ 44842 h 46237"/>
                <a:gd name="connsiteX28" fmla="*/ 31345 w 50820"/>
                <a:gd name="connsiteY28" fmla="*/ 46238 h 46237"/>
                <a:gd name="connsiteX29" fmla="*/ 24219 w 50820"/>
                <a:gd name="connsiteY29" fmla="*/ 43946 h 46237"/>
                <a:gd name="connsiteX30" fmla="*/ 20326 w 50820"/>
                <a:gd name="connsiteY30" fmla="*/ 38465 h 46237"/>
                <a:gd name="connsiteX31" fmla="*/ 19730 w 50820"/>
                <a:gd name="connsiteY31" fmla="*/ 39512 h 46237"/>
                <a:gd name="connsiteX32" fmla="*/ 18337 w 50820"/>
                <a:gd name="connsiteY32" fmla="*/ 41455 h 46237"/>
                <a:gd name="connsiteX33" fmla="*/ 16199 w 50820"/>
                <a:gd name="connsiteY33" fmla="*/ 43747 h 46237"/>
                <a:gd name="connsiteX34" fmla="*/ 13253 w 50820"/>
                <a:gd name="connsiteY34" fmla="*/ 45440 h 46237"/>
                <a:gd name="connsiteX35" fmla="*/ 9615 w 50820"/>
                <a:gd name="connsiteY35" fmla="*/ 46238 h 46237"/>
                <a:gd name="connsiteX36" fmla="*/ 5084 w 50820"/>
                <a:gd name="connsiteY36" fmla="*/ 45540 h 46237"/>
                <a:gd name="connsiteX37" fmla="*/ 1500 w 50820"/>
                <a:gd name="connsiteY37" fmla="*/ 43248 h 46237"/>
                <a:gd name="connsiteX38" fmla="*/ 0 w 50820"/>
                <a:gd name="connsiteY38" fmla="*/ 39462 h 46237"/>
                <a:gd name="connsiteX39" fmla="*/ 1649 w 50820"/>
                <a:gd name="connsiteY39" fmla="*/ 35326 h 46237"/>
                <a:gd name="connsiteX40" fmla="*/ 5627 w 50820"/>
                <a:gd name="connsiteY40" fmla="*/ 33582 h 46237"/>
                <a:gd name="connsiteX41" fmla="*/ 8222 w 50820"/>
                <a:gd name="connsiteY41" fmla="*/ 34430 h 46237"/>
                <a:gd name="connsiteX42" fmla="*/ 9424 w 50820"/>
                <a:gd name="connsiteY42" fmla="*/ 37119 h 46237"/>
                <a:gd name="connsiteX43" fmla="*/ 8020 w 50820"/>
                <a:gd name="connsiteY43" fmla="*/ 40707 h 46237"/>
                <a:gd name="connsiteX44" fmla="*/ 4637 w 50820"/>
                <a:gd name="connsiteY44" fmla="*/ 42650 h 46237"/>
                <a:gd name="connsiteX45" fmla="*/ 9722 w 50820"/>
                <a:gd name="connsiteY45" fmla="*/ 43946 h 46237"/>
                <a:gd name="connsiteX46" fmla="*/ 15593 w 50820"/>
                <a:gd name="connsiteY46" fmla="*/ 41056 h 46237"/>
                <a:gd name="connsiteX47" fmla="*/ 19432 w 50820"/>
                <a:gd name="connsiteY47" fmla="*/ 33333 h 46237"/>
                <a:gd name="connsiteX48" fmla="*/ 23719 w 50820"/>
                <a:gd name="connsiteY48" fmla="*/ 16541 h 46237"/>
                <a:gd name="connsiteX49" fmla="*/ 24910 w 50820"/>
                <a:gd name="connsiteY49" fmla="*/ 9068 h 46237"/>
                <a:gd name="connsiteX50" fmla="*/ 24368 w 50820"/>
                <a:gd name="connsiteY50" fmla="*/ 5531 h 46237"/>
                <a:gd name="connsiteX51" fmla="*/ 22868 w 50820"/>
                <a:gd name="connsiteY51" fmla="*/ 3438 h 46237"/>
                <a:gd name="connsiteX52" fmla="*/ 21124 w 50820"/>
                <a:gd name="connsiteY52" fmla="*/ 2491 h 46237"/>
                <a:gd name="connsiteX53" fmla="*/ 19432 w 50820"/>
                <a:gd name="connsiteY53" fmla="*/ 2242 h 46237"/>
                <a:gd name="connsiteX54" fmla="*/ 16242 w 50820"/>
                <a:gd name="connsiteY54" fmla="*/ 2840 h 46237"/>
                <a:gd name="connsiteX55" fmla="*/ 12604 w 50820"/>
                <a:gd name="connsiteY55" fmla="*/ 4833 h 46237"/>
                <a:gd name="connsiteX56" fmla="*/ 8817 w 50820"/>
                <a:gd name="connsiteY56" fmla="*/ 8968 h 46237"/>
                <a:gd name="connsiteX57" fmla="*/ 5733 w 50820"/>
                <a:gd name="connsiteY57" fmla="*/ 15595 h 46237"/>
                <a:gd name="connsiteX58" fmla="*/ 4382 w 50820"/>
                <a:gd name="connsiteY58" fmla="*/ 16741 h 46237"/>
                <a:gd name="connsiteX59" fmla="*/ 3191 w 50820"/>
                <a:gd name="connsiteY59" fmla="*/ 15695 h 46237"/>
                <a:gd name="connsiteX60" fmla="*/ 3840 w 50820"/>
                <a:gd name="connsiteY60" fmla="*/ 13104 h 46237"/>
                <a:gd name="connsiteX61" fmla="*/ 5935 w 50820"/>
                <a:gd name="connsiteY61" fmla="*/ 9068 h 46237"/>
                <a:gd name="connsiteX62" fmla="*/ 9222 w 50820"/>
                <a:gd name="connsiteY62" fmla="*/ 4833 h 46237"/>
                <a:gd name="connsiteX63" fmla="*/ 13848 w 50820"/>
                <a:gd name="connsiteY63" fmla="*/ 1394 h 46237"/>
                <a:gd name="connsiteX64" fmla="*/ 19634 w 50820"/>
                <a:gd name="connsiteY64" fmla="*/ 0 h 46237"/>
                <a:gd name="connsiteX65" fmla="*/ 22272 w 50820"/>
                <a:gd name="connsiteY65" fmla="*/ 299 h 46237"/>
                <a:gd name="connsiteX66" fmla="*/ 25219 w 50820"/>
                <a:gd name="connsiteY66" fmla="*/ 1295 h 46237"/>
                <a:gd name="connsiteX67" fmla="*/ 28303 w 50820"/>
                <a:gd name="connsiteY67" fmla="*/ 3687 h 46237"/>
                <a:gd name="connsiteX68" fmla="*/ 30643 w 50820"/>
                <a:gd name="connsiteY68" fmla="*/ 7723 h 46237"/>
                <a:gd name="connsiteX69" fmla="*/ 32036 w 50820"/>
                <a:gd name="connsiteY69" fmla="*/ 5481 h 46237"/>
                <a:gd name="connsiteX70" fmla="*/ 34185 w 50820"/>
                <a:gd name="connsiteY70" fmla="*/ 3039 h 46237"/>
                <a:gd name="connsiteX71" fmla="*/ 37376 w 50820"/>
                <a:gd name="connsiteY71" fmla="*/ 847 h 46237"/>
                <a:gd name="connsiteX72" fmla="*/ 41354 w 50820"/>
                <a:gd name="connsiteY72" fmla="*/ 0 h 46237"/>
                <a:gd name="connsiteX73" fmla="*/ 45395 w 50820"/>
                <a:gd name="connsiteY73" fmla="*/ 548 h 46237"/>
                <a:gd name="connsiteX74" fmla="*/ 49076 w 50820"/>
                <a:gd name="connsiteY74" fmla="*/ 2690 h 46237"/>
                <a:gd name="connsiteX75" fmla="*/ 50820 w 50820"/>
                <a:gd name="connsiteY75" fmla="*/ 6726 h 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7">
                  <a:moveTo>
                    <a:pt x="50820" y="6726"/>
                  </a:moveTo>
                  <a:cubicBezTo>
                    <a:pt x="50820" y="8587"/>
                    <a:pt x="50235" y="10048"/>
                    <a:pt x="49076" y="11111"/>
                  </a:cubicBezTo>
                  <a:cubicBezTo>
                    <a:pt x="47916" y="12140"/>
                    <a:pt x="46672" y="12655"/>
                    <a:pt x="45342" y="12655"/>
                  </a:cubicBezTo>
                  <a:cubicBezTo>
                    <a:pt x="44077" y="12655"/>
                    <a:pt x="43119" y="12290"/>
                    <a:pt x="42449" y="11559"/>
                  </a:cubicBezTo>
                  <a:cubicBezTo>
                    <a:pt x="41790" y="10829"/>
                    <a:pt x="41460" y="9998"/>
                    <a:pt x="41460" y="9068"/>
                  </a:cubicBezTo>
                  <a:cubicBezTo>
                    <a:pt x="41460" y="7806"/>
                    <a:pt x="41928" y="6626"/>
                    <a:pt x="42853" y="5531"/>
                  </a:cubicBezTo>
                  <a:cubicBezTo>
                    <a:pt x="43779" y="4434"/>
                    <a:pt x="44949" y="3771"/>
                    <a:pt x="46342" y="3538"/>
                  </a:cubicBezTo>
                  <a:cubicBezTo>
                    <a:pt x="44981" y="2674"/>
                    <a:pt x="43289" y="2242"/>
                    <a:pt x="41258" y="2242"/>
                  </a:cubicBezTo>
                  <a:cubicBezTo>
                    <a:pt x="39929" y="2242"/>
                    <a:pt x="38684" y="2591"/>
                    <a:pt x="37525" y="3289"/>
                  </a:cubicBezTo>
                  <a:cubicBezTo>
                    <a:pt x="36387" y="3985"/>
                    <a:pt x="35472" y="4783"/>
                    <a:pt x="34780" y="5680"/>
                  </a:cubicBezTo>
                  <a:cubicBezTo>
                    <a:pt x="34110" y="6576"/>
                    <a:pt x="33483" y="7673"/>
                    <a:pt x="32887" y="8968"/>
                  </a:cubicBezTo>
                  <a:cubicBezTo>
                    <a:pt x="32324" y="10231"/>
                    <a:pt x="31919" y="11244"/>
                    <a:pt x="31685" y="12007"/>
                  </a:cubicBezTo>
                  <a:cubicBezTo>
                    <a:pt x="31483" y="12738"/>
                    <a:pt x="31302" y="13503"/>
                    <a:pt x="31143" y="14299"/>
                  </a:cubicBezTo>
                  <a:lnTo>
                    <a:pt x="27654" y="28251"/>
                  </a:lnTo>
                  <a:cubicBezTo>
                    <a:pt x="26527" y="32668"/>
                    <a:pt x="25963" y="35658"/>
                    <a:pt x="25963" y="37219"/>
                  </a:cubicBezTo>
                  <a:cubicBezTo>
                    <a:pt x="25963" y="39146"/>
                    <a:pt x="26431" y="40757"/>
                    <a:pt x="27356" y="42053"/>
                  </a:cubicBezTo>
                  <a:cubicBezTo>
                    <a:pt x="28282" y="43315"/>
                    <a:pt x="29675" y="43946"/>
                    <a:pt x="31537" y="43946"/>
                  </a:cubicBezTo>
                  <a:cubicBezTo>
                    <a:pt x="32270" y="43946"/>
                    <a:pt x="33047" y="43846"/>
                    <a:pt x="33887" y="43647"/>
                  </a:cubicBezTo>
                  <a:cubicBezTo>
                    <a:pt x="34717" y="43414"/>
                    <a:pt x="35663" y="42999"/>
                    <a:pt x="36727" y="42401"/>
                  </a:cubicBezTo>
                  <a:cubicBezTo>
                    <a:pt x="37822" y="41771"/>
                    <a:pt x="38844" y="40990"/>
                    <a:pt x="39811" y="40059"/>
                  </a:cubicBezTo>
                  <a:cubicBezTo>
                    <a:pt x="40811" y="39097"/>
                    <a:pt x="41790" y="37801"/>
                    <a:pt x="42747" y="36173"/>
                  </a:cubicBezTo>
                  <a:cubicBezTo>
                    <a:pt x="43715" y="34545"/>
                    <a:pt x="44513" y="32685"/>
                    <a:pt x="45140" y="30593"/>
                  </a:cubicBezTo>
                  <a:cubicBezTo>
                    <a:pt x="45342" y="29862"/>
                    <a:pt x="45768" y="29496"/>
                    <a:pt x="46438" y="29496"/>
                  </a:cubicBezTo>
                  <a:cubicBezTo>
                    <a:pt x="47267" y="29496"/>
                    <a:pt x="47682" y="29828"/>
                    <a:pt x="47682" y="30493"/>
                  </a:cubicBezTo>
                  <a:cubicBezTo>
                    <a:pt x="47682" y="31058"/>
                    <a:pt x="47448" y="31937"/>
                    <a:pt x="46991" y="33134"/>
                  </a:cubicBezTo>
                  <a:cubicBezTo>
                    <a:pt x="46555" y="34297"/>
                    <a:pt x="45864" y="35641"/>
                    <a:pt x="44896" y="37169"/>
                  </a:cubicBezTo>
                  <a:cubicBezTo>
                    <a:pt x="43970" y="38664"/>
                    <a:pt x="42885" y="40092"/>
                    <a:pt x="41652" y="41455"/>
                  </a:cubicBezTo>
                  <a:cubicBezTo>
                    <a:pt x="40428" y="42783"/>
                    <a:pt x="38897" y="43913"/>
                    <a:pt x="37067" y="44842"/>
                  </a:cubicBezTo>
                  <a:cubicBezTo>
                    <a:pt x="35249" y="45773"/>
                    <a:pt x="33334" y="46238"/>
                    <a:pt x="31345" y="46238"/>
                  </a:cubicBezTo>
                  <a:cubicBezTo>
                    <a:pt x="28484" y="46238"/>
                    <a:pt x="26112" y="45474"/>
                    <a:pt x="24219" y="43946"/>
                  </a:cubicBezTo>
                  <a:cubicBezTo>
                    <a:pt x="22325" y="42417"/>
                    <a:pt x="21028" y="40591"/>
                    <a:pt x="20326" y="38465"/>
                  </a:cubicBezTo>
                  <a:cubicBezTo>
                    <a:pt x="20166" y="38764"/>
                    <a:pt x="19964" y="39113"/>
                    <a:pt x="19730" y="39512"/>
                  </a:cubicBezTo>
                  <a:cubicBezTo>
                    <a:pt x="19496" y="39910"/>
                    <a:pt x="19028" y="40558"/>
                    <a:pt x="18337" y="41455"/>
                  </a:cubicBezTo>
                  <a:cubicBezTo>
                    <a:pt x="17667" y="42318"/>
                    <a:pt x="16954" y="43082"/>
                    <a:pt x="16199" y="43747"/>
                  </a:cubicBezTo>
                  <a:cubicBezTo>
                    <a:pt x="15433" y="44378"/>
                    <a:pt x="14455" y="44942"/>
                    <a:pt x="13253" y="45440"/>
                  </a:cubicBezTo>
                  <a:cubicBezTo>
                    <a:pt x="12093" y="45972"/>
                    <a:pt x="10881" y="46238"/>
                    <a:pt x="9615" y="46238"/>
                  </a:cubicBezTo>
                  <a:cubicBezTo>
                    <a:pt x="8020" y="46238"/>
                    <a:pt x="6509" y="46005"/>
                    <a:pt x="5084" y="45540"/>
                  </a:cubicBezTo>
                  <a:cubicBezTo>
                    <a:pt x="3691" y="45075"/>
                    <a:pt x="2489" y="44311"/>
                    <a:pt x="1500" y="43248"/>
                  </a:cubicBezTo>
                  <a:cubicBezTo>
                    <a:pt x="500" y="42185"/>
                    <a:pt x="0" y="40923"/>
                    <a:pt x="0" y="39462"/>
                  </a:cubicBezTo>
                  <a:cubicBezTo>
                    <a:pt x="0" y="37834"/>
                    <a:pt x="553" y="36456"/>
                    <a:pt x="1649" y="35326"/>
                  </a:cubicBezTo>
                  <a:cubicBezTo>
                    <a:pt x="2776" y="34164"/>
                    <a:pt x="4106" y="33582"/>
                    <a:pt x="5627" y="33582"/>
                  </a:cubicBezTo>
                  <a:cubicBezTo>
                    <a:pt x="6594" y="33582"/>
                    <a:pt x="7456" y="33865"/>
                    <a:pt x="8222" y="34430"/>
                  </a:cubicBezTo>
                  <a:cubicBezTo>
                    <a:pt x="9020" y="34994"/>
                    <a:pt x="9424" y="35891"/>
                    <a:pt x="9424" y="37119"/>
                  </a:cubicBezTo>
                  <a:cubicBezTo>
                    <a:pt x="9424" y="38482"/>
                    <a:pt x="8956" y="39677"/>
                    <a:pt x="8020" y="40707"/>
                  </a:cubicBezTo>
                  <a:cubicBezTo>
                    <a:pt x="7094" y="41737"/>
                    <a:pt x="5967" y="42384"/>
                    <a:pt x="4637" y="42650"/>
                  </a:cubicBezTo>
                  <a:cubicBezTo>
                    <a:pt x="5999" y="43514"/>
                    <a:pt x="7690" y="43946"/>
                    <a:pt x="9722" y="43946"/>
                  </a:cubicBezTo>
                  <a:cubicBezTo>
                    <a:pt x="11913" y="43946"/>
                    <a:pt x="13870" y="42982"/>
                    <a:pt x="15593" y="41056"/>
                  </a:cubicBezTo>
                  <a:cubicBezTo>
                    <a:pt x="17326" y="39130"/>
                    <a:pt x="18603" y="36555"/>
                    <a:pt x="19432" y="33333"/>
                  </a:cubicBezTo>
                  <a:cubicBezTo>
                    <a:pt x="21496" y="25593"/>
                    <a:pt x="22921" y="19996"/>
                    <a:pt x="23719" y="16541"/>
                  </a:cubicBezTo>
                  <a:cubicBezTo>
                    <a:pt x="24516" y="13054"/>
                    <a:pt x="24910" y="10563"/>
                    <a:pt x="24910" y="9068"/>
                  </a:cubicBezTo>
                  <a:cubicBezTo>
                    <a:pt x="24910" y="7673"/>
                    <a:pt x="24729" y="6493"/>
                    <a:pt x="24368" y="5531"/>
                  </a:cubicBezTo>
                  <a:cubicBezTo>
                    <a:pt x="23995" y="4567"/>
                    <a:pt x="23495" y="3869"/>
                    <a:pt x="22868" y="3438"/>
                  </a:cubicBezTo>
                  <a:cubicBezTo>
                    <a:pt x="22272" y="2973"/>
                    <a:pt x="21687" y="2657"/>
                    <a:pt x="21124" y="2491"/>
                  </a:cubicBezTo>
                  <a:cubicBezTo>
                    <a:pt x="20592" y="2325"/>
                    <a:pt x="20028" y="2242"/>
                    <a:pt x="19432" y="2242"/>
                  </a:cubicBezTo>
                  <a:cubicBezTo>
                    <a:pt x="18443" y="2242"/>
                    <a:pt x="17380" y="2441"/>
                    <a:pt x="16242" y="2840"/>
                  </a:cubicBezTo>
                  <a:cubicBezTo>
                    <a:pt x="15146" y="3239"/>
                    <a:pt x="13933" y="3902"/>
                    <a:pt x="12604" y="4833"/>
                  </a:cubicBezTo>
                  <a:cubicBezTo>
                    <a:pt x="11317" y="5730"/>
                    <a:pt x="10051" y="7108"/>
                    <a:pt x="8817" y="8968"/>
                  </a:cubicBezTo>
                  <a:cubicBezTo>
                    <a:pt x="7594" y="10829"/>
                    <a:pt x="6563" y="13037"/>
                    <a:pt x="5733" y="15595"/>
                  </a:cubicBezTo>
                  <a:cubicBezTo>
                    <a:pt x="5563" y="16360"/>
                    <a:pt x="5116" y="16741"/>
                    <a:pt x="4382" y="16741"/>
                  </a:cubicBezTo>
                  <a:cubicBezTo>
                    <a:pt x="3584" y="16708"/>
                    <a:pt x="3191" y="16360"/>
                    <a:pt x="3191" y="15695"/>
                  </a:cubicBezTo>
                  <a:cubicBezTo>
                    <a:pt x="3191" y="15130"/>
                    <a:pt x="3404" y="14266"/>
                    <a:pt x="3840" y="13104"/>
                  </a:cubicBezTo>
                  <a:cubicBezTo>
                    <a:pt x="4297" y="11908"/>
                    <a:pt x="4999" y="10563"/>
                    <a:pt x="5935" y="9068"/>
                  </a:cubicBezTo>
                  <a:cubicBezTo>
                    <a:pt x="6892" y="7574"/>
                    <a:pt x="7988" y="6162"/>
                    <a:pt x="9222" y="4833"/>
                  </a:cubicBezTo>
                  <a:cubicBezTo>
                    <a:pt x="10487" y="3471"/>
                    <a:pt x="12030" y="2325"/>
                    <a:pt x="13848" y="1394"/>
                  </a:cubicBezTo>
                  <a:cubicBezTo>
                    <a:pt x="15710" y="465"/>
                    <a:pt x="17646" y="0"/>
                    <a:pt x="19634" y="0"/>
                  </a:cubicBezTo>
                  <a:cubicBezTo>
                    <a:pt x="20528" y="0"/>
                    <a:pt x="21411" y="100"/>
                    <a:pt x="22272" y="299"/>
                  </a:cubicBezTo>
                  <a:cubicBezTo>
                    <a:pt x="23176" y="465"/>
                    <a:pt x="24155" y="797"/>
                    <a:pt x="25219" y="1295"/>
                  </a:cubicBezTo>
                  <a:cubicBezTo>
                    <a:pt x="26314" y="1793"/>
                    <a:pt x="27335" y="2590"/>
                    <a:pt x="28303" y="3687"/>
                  </a:cubicBezTo>
                  <a:cubicBezTo>
                    <a:pt x="29271" y="4783"/>
                    <a:pt x="30047" y="6129"/>
                    <a:pt x="30643" y="7723"/>
                  </a:cubicBezTo>
                  <a:cubicBezTo>
                    <a:pt x="31037" y="6958"/>
                    <a:pt x="31505" y="6212"/>
                    <a:pt x="32036" y="5481"/>
                  </a:cubicBezTo>
                  <a:cubicBezTo>
                    <a:pt x="32600" y="4750"/>
                    <a:pt x="33323" y="3935"/>
                    <a:pt x="34185" y="3039"/>
                  </a:cubicBezTo>
                  <a:cubicBezTo>
                    <a:pt x="35078" y="2109"/>
                    <a:pt x="36142" y="1378"/>
                    <a:pt x="37376" y="847"/>
                  </a:cubicBezTo>
                  <a:cubicBezTo>
                    <a:pt x="38641" y="282"/>
                    <a:pt x="39960" y="0"/>
                    <a:pt x="41354" y="0"/>
                  </a:cubicBezTo>
                  <a:cubicBezTo>
                    <a:pt x="42715" y="0"/>
                    <a:pt x="44066" y="183"/>
                    <a:pt x="45395" y="548"/>
                  </a:cubicBezTo>
                  <a:cubicBezTo>
                    <a:pt x="46725" y="881"/>
                    <a:pt x="47948" y="1594"/>
                    <a:pt x="49076" y="2690"/>
                  </a:cubicBezTo>
                  <a:cubicBezTo>
                    <a:pt x="50235" y="3752"/>
                    <a:pt x="50820" y="5098"/>
                    <a:pt x="50820" y="672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="" xmlns:a16="http://schemas.microsoft.com/office/drawing/2014/main" id="{1A475ADE-CB8F-01A0-EF29-B9CC58AB4B4E}"/>
                </a:ext>
              </a:extLst>
            </p:cNvPr>
            <p:cNvSpPr/>
            <p:nvPr/>
          </p:nvSpPr>
          <p:spPr>
            <a:xfrm>
              <a:off x="3411216" y="3786733"/>
              <a:ext cx="23665" cy="102042"/>
            </a:xfrm>
            <a:custGeom>
              <a:avLst/>
              <a:gdLst>
                <a:gd name="connsiteX0" fmla="*/ 0 w 23665"/>
                <a:gd name="connsiteY0" fmla="*/ 101045 h 102042"/>
                <a:gd name="connsiteX1" fmla="*/ 1298 w 23665"/>
                <a:gd name="connsiteY1" fmla="*/ 99302 h 102042"/>
                <a:gd name="connsiteX2" fmla="*/ 17731 w 23665"/>
                <a:gd name="connsiteY2" fmla="*/ 51021 h 102042"/>
                <a:gd name="connsiteX3" fmla="*/ 1936 w 23665"/>
                <a:gd name="connsiteY3" fmla="*/ 3388 h 102042"/>
                <a:gd name="connsiteX4" fmla="*/ 0 w 23665"/>
                <a:gd name="connsiteY4" fmla="*/ 997 h 102042"/>
                <a:gd name="connsiteX5" fmla="*/ 989 w 23665"/>
                <a:gd name="connsiteY5" fmla="*/ 0 h 102042"/>
                <a:gd name="connsiteX6" fmla="*/ 4138 w 23665"/>
                <a:gd name="connsiteY6" fmla="*/ 2042 h 102042"/>
                <a:gd name="connsiteX7" fmla="*/ 10360 w 23665"/>
                <a:gd name="connsiteY7" fmla="*/ 8769 h 102042"/>
                <a:gd name="connsiteX8" fmla="*/ 16933 w 23665"/>
                <a:gd name="connsiteY8" fmla="*/ 19182 h 102042"/>
                <a:gd name="connsiteX9" fmla="*/ 23666 w 23665"/>
                <a:gd name="connsiteY9" fmla="*/ 51021 h 102042"/>
                <a:gd name="connsiteX10" fmla="*/ 17241 w 23665"/>
                <a:gd name="connsiteY10" fmla="*/ 82162 h 102042"/>
                <a:gd name="connsiteX11" fmla="*/ 10658 w 23665"/>
                <a:gd name="connsiteY11" fmla="*/ 92875 h 102042"/>
                <a:gd name="connsiteX12" fmla="*/ 4286 w 23665"/>
                <a:gd name="connsiteY12" fmla="*/ 99900 h 102042"/>
                <a:gd name="connsiteX13" fmla="*/ 989 w 23665"/>
                <a:gd name="connsiteY13" fmla="*/ 102042 h 102042"/>
                <a:gd name="connsiteX14" fmla="*/ 0 w 23665"/>
                <a:gd name="connsiteY14" fmla="*/ 101045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101045"/>
                  </a:moveTo>
                  <a:cubicBezTo>
                    <a:pt x="0" y="100714"/>
                    <a:pt x="436" y="100133"/>
                    <a:pt x="1298" y="99302"/>
                  </a:cubicBezTo>
                  <a:cubicBezTo>
                    <a:pt x="12253" y="88142"/>
                    <a:pt x="17731" y="72048"/>
                    <a:pt x="17731" y="51021"/>
                  </a:cubicBezTo>
                  <a:cubicBezTo>
                    <a:pt x="17731" y="29928"/>
                    <a:pt x="12466" y="14050"/>
                    <a:pt x="1936" y="3388"/>
                  </a:cubicBezTo>
                  <a:cubicBezTo>
                    <a:pt x="649" y="2159"/>
                    <a:pt x="0" y="1361"/>
                    <a:pt x="0" y="997"/>
                  </a:cubicBezTo>
                  <a:cubicBezTo>
                    <a:pt x="0" y="332"/>
                    <a:pt x="330" y="0"/>
                    <a:pt x="989" y="0"/>
                  </a:cubicBezTo>
                  <a:cubicBezTo>
                    <a:pt x="1457" y="0"/>
                    <a:pt x="2510" y="681"/>
                    <a:pt x="4138" y="2042"/>
                  </a:cubicBezTo>
                  <a:cubicBezTo>
                    <a:pt x="5797" y="3405"/>
                    <a:pt x="7871" y="5647"/>
                    <a:pt x="10360" y="8769"/>
                  </a:cubicBezTo>
                  <a:cubicBezTo>
                    <a:pt x="12880" y="11891"/>
                    <a:pt x="15071" y="15363"/>
                    <a:pt x="16933" y="19182"/>
                  </a:cubicBezTo>
                  <a:cubicBezTo>
                    <a:pt x="21421" y="28450"/>
                    <a:pt x="23666" y="39063"/>
                    <a:pt x="23666" y="51021"/>
                  </a:cubicBezTo>
                  <a:cubicBezTo>
                    <a:pt x="23666" y="62513"/>
                    <a:pt x="21528" y="72894"/>
                    <a:pt x="17241" y="82162"/>
                  </a:cubicBezTo>
                  <a:cubicBezTo>
                    <a:pt x="15412" y="86048"/>
                    <a:pt x="13221" y="89619"/>
                    <a:pt x="10658" y="92875"/>
                  </a:cubicBezTo>
                  <a:cubicBezTo>
                    <a:pt x="8105" y="96129"/>
                    <a:pt x="5978" y="98471"/>
                    <a:pt x="4286" y="99900"/>
                  </a:cubicBezTo>
                  <a:cubicBezTo>
                    <a:pt x="2595" y="101328"/>
                    <a:pt x="1489" y="102042"/>
                    <a:pt x="989" y="102042"/>
                  </a:cubicBezTo>
                  <a:cubicBezTo>
                    <a:pt x="330" y="102042"/>
                    <a:pt x="0" y="101710"/>
                    <a:pt x="0" y="10104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B6188040-CA06-5DCD-C137-95C2B058AEA7}"/>
              </a:ext>
            </a:extLst>
          </p:cNvPr>
          <p:cNvGrpSpPr/>
          <p:nvPr/>
        </p:nvGrpSpPr>
        <p:grpSpPr>
          <a:xfrm>
            <a:off x="3010038" y="3897010"/>
            <a:ext cx="425247" cy="102042"/>
            <a:chOff x="3010038" y="3897010"/>
            <a:chExt cx="425247" cy="102042"/>
          </a:xfrm>
        </p:grpSpPr>
        <p:sp>
          <p:nvSpPr>
            <p:cNvPr id="165" name="Freeform 164">
              <a:extLst>
                <a:ext uri="{FF2B5EF4-FFF2-40B4-BE49-F238E27FC236}">
                  <a16:creationId xmlns="" xmlns:a16="http://schemas.microsoft.com/office/drawing/2014/main" id="{7572FD69-B2CC-26F5-0258-C12085B4288E}"/>
                </a:ext>
              </a:extLst>
            </p:cNvPr>
            <p:cNvSpPr/>
            <p:nvPr/>
          </p:nvSpPr>
          <p:spPr>
            <a:xfrm>
              <a:off x="3010038" y="3948272"/>
              <a:ext cx="142323" cy="1063"/>
            </a:xfrm>
            <a:custGeom>
              <a:avLst/>
              <a:gdLst>
                <a:gd name="connsiteX0" fmla="*/ 0 w 142323"/>
                <a:gd name="connsiteY0" fmla="*/ 0 h 1063"/>
                <a:gd name="connsiteX1" fmla="*/ 142324 w 142323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323" h="1063">
                  <a:moveTo>
                    <a:pt x="0" y="0"/>
                  </a:moveTo>
                  <a:lnTo>
                    <a:pt x="142324" y="0"/>
                  </a:lnTo>
                </a:path>
              </a:pathLst>
            </a:custGeom>
            <a:noFill/>
            <a:ln w="2552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="" xmlns:a16="http://schemas.microsoft.com/office/drawing/2014/main" id="{734F8608-78D9-C210-B4CE-86E6951EFFD4}"/>
                </a:ext>
              </a:extLst>
            </p:cNvPr>
            <p:cNvSpPr/>
            <p:nvPr/>
          </p:nvSpPr>
          <p:spPr>
            <a:xfrm>
              <a:off x="3176080" y="3928449"/>
              <a:ext cx="53319" cy="64872"/>
            </a:xfrm>
            <a:custGeom>
              <a:avLst/>
              <a:gdLst>
                <a:gd name="connsiteX0" fmla="*/ 53320 w 53319"/>
                <a:gd name="connsiteY0" fmla="*/ 16293 h 64872"/>
                <a:gd name="connsiteX1" fmla="*/ 49629 w 53319"/>
                <a:gd name="connsiteY1" fmla="*/ 30593 h 64872"/>
                <a:gd name="connsiteX2" fmla="*/ 40258 w 53319"/>
                <a:gd name="connsiteY2" fmla="*/ 41953 h 64872"/>
                <a:gd name="connsiteX3" fmla="*/ 28707 w 53319"/>
                <a:gd name="connsiteY3" fmla="*/ 46238 h 64872"/>
                <a:gd name="connsiteX4" fmla="*/ 22868 w 53319"/>
                <a:gd name="connsiteY4" fmla="*/ 44345 h 64872"/>
                <a:gd name="connsiteX5" fmla="*/ 19337 w 53319"/>
                <a:gd name="connsiteY5" fmla="*/ 39660 h 64872"/>
                <a:gd name="connsiteX6" fmla="*/ 16348 w 53319"/>
                <a:gd name="connsiteY6" fmla="*/ 51171 h 64872"/>
                <a:gd name="connsiteX7" fmla="*/ 14306 w 53319"/>
                <a:gd name="connsiteY7" fmla="*/ 60090 h 64872"/>
                <a:gd name="connsiteX8" fmla="*/ 14402 w 53319"/>
                <a:gd name="connsiteY8" fmla="*/ 60737 h 64872"/>
                <a:gd name="connsiteX9" fmla="*/ 14955 w 53319"/>
                <a:gd name="connsiteY9" fmla="*/ 61185 h 64872"/>
                <a:gd name="connsiteX10" fmla="*/ 16497 w 53319"/>
                <a:gd name="connsiteY10" fmla="*/ 61584 h 64872"/>
                <a:gd name="connsiteX11" fmla="*/ 19432 w 53319"/>
                <a:gd name="connsiteY11" fmla="*/ 61734 h 64872"/>
                <a:gd name="connsiteX12" fmla="*/ 20730 w 53319"/>
                <a:gd name="connsiteY12" fmla="*/ 61734 h 64872"/>
                <a:gd name="connsiteX13" fmla="*/ 21475 w 53319"/>
                <a:gd name="connsiteY13" fmla="*/ 62033 h 64872"/>
                <a:gd name="connsiteX14" fmla="*/ 21879 w 53319"/>
                <a:gd name="connsiteY14" fmla="*/ 62829 h 64872"/>
                <a:gd name="connsiteX15" fmla="*/ 20028 w 53319"/>
                <a:gd name="connsiteY15" fmla="*/ 64873 h 64872"/>
                <a:gd name="connsiteX16" fmla="*/ 14997 w 53319"/>
                <a:gd name="connsiteY16" fmla="*/ 64723 h 64872"/>
                <a:gd name="connsiteX17" fmla="*/ 9913 w 53319"/>
                <a:gd name="connsiteY17" fmla="*/ 64574 h 64872"/>
                <a:gd name="connsiteX18" fmla="*/ 5584 w 53319"/>
                <a:gd name="connsiteY18" fmla="*/ 64723 h 64872"/>
                <a:gd name="connsiteX19" fmla="*/ 1351 w 53319"/>
                <a:gd name="connsiteY19" fmla="*/ 64873 h 64872"/>
                <a:gd name="connsiteX20" fmla="*/ 0 w 53319"/>
                <a:gd name="connsiteY20" fmla="*/ 63677 h 64872"/>
                <a:gd name="connsiteX21" fmla="*/ 202 w 53319"/>
                <a:gd name="connsiteY21" fmla="*/ 62531 h 64872"/>
                <a:gd name="connsiteX22" fmla="*/ 755 w 53319"/>
                <a:gd name="connsiteY22" fmla="*/ 61933 h 64872"/>
                <a:gd name="connsiteX23" fmla="*/ 1500 w 53319"/>
                <a:gd name="connsiteY23" fmla="*/ 61734 h 64872"/>
                <a:gd name="connsiteX24" fmla="*/ 2393 w 53319"/>
                <a:gd name="connsiteY24" fmla="*/ 61734 h 64872"/>
                <a:gd name="connsiteX25" fmla="*/ 5680 w 53319"/>
                <a:gd name="connsiteY25" fmla="*/ 61335 h 64872"/>
                <a:gd name="connsiteX26" fmla="*/ 7031 w 53319"/>
                <a:gd name="connsiteY26" fmla="*/ 60238 h 64872"/>
                <a:gd name="connsiteX27" fmla="*/ 7871 w 53319"/>
                <a:gd name="connsiteY27" fmla="*/ 57549 h 64872"/>
                <a:gd name="connsiteX28" fmla="*/ 19337 w 53319"/>
                <a:gd name="connsiteY28" fmla="*/ 12107 h 64872"/>
                <a:gd name="connsiteX29" fmla="*/ 20028 w 53319"/>
                <a:gd name="connsiteY29" fmla="*/ 6925 h 64872"/>
                <a:gd name="connsiteX30" fmla="*/ 19188 w 53319"/>
                <a:gd name="connsiteY30" fmla="*/ 3239 h 64872"/>
                <a:gd name="connsiteX31" fmla="*/ 16848 w 53319"/>
                <a:gd name="connsiteY31" fmla="*/ 2242 h 64872"/>
                <a:gd name="connsiteX32" fmla="*/ 12561 w 53319"/>
                <a:gd name="connsiteY32" fmla="*/ 5331 h 64872"/>
                <a:gd name="connsiteX33" fmla="*/ 9424 w 53319"/>
                <a:gd name="connsiteY33" fmla="*/ 14399 h 64872"/>
                <a:gd name="connsiteX34" fmla="*/ 8669 w 53319"/>
                <a:gd name="connsiteY34" fmla="*/ 16393 h 64872"/>
                <a:gd name="connsiteX35" fmla="*/ 7679 w 53319"/>
                <a:gd name="connsiteY35" fmla="*/ 16741 h 64872"/>
                <a:gd name="connsiteX36" fmla="*/ 6435 w 53319"/>
                <a:gd name="connsiteY36" fmla="*/ 15695 h 64872"/>
                <a:gd name="connsiteX37" fmla="*/ 6829 w 53319"/>
                <a:gd name="connsiteY37" fmla="*/ 13852 h 64872"/>
                <a:gd name="connsiteX38" fmla="*/ 7977 w 53319"/>
                <a:gd name="connsiteY38" fmla="*/ 9815 h 64872"/>
                <a:gd name="connsiteX39" fmla="*/ 9615 w 53319"/>
                <a:gd name="connsiteY39" fmla="*/ 5830 h 64872"/>
                <a:gd name="connsiteX40" fmla="*/ 10562 w 53319"/>
                <a:gd name="connsiteY40" fmla="*/ 4085 h 64872"/>
                <a:gd name="connsiteX41" fmla="*/ 11913 w 53319"/>
                <a:gd name="connsiteY41" fmla="*/ 2292 h 64872"/>
                <a:gd name="connsiteX42" fmla="*/ 14199 w 53319"/>
                <a:gd name="connsiteY42" fmla="*/ 598 h 64872"/>
                <a:gd name="connsiteX43" fmla="*/ 17188 w 53319"/>
                <a:gd name="connsiteY43" fmla="*/ 0 h 64872"/>
                <a:gd name="connsiteX44" fmla="*/ 23028 w 53319"/>
                <a:gd name="connsiteY44" fmla="*/ 1893 h 64872"/>
                <a:gd name="connsiteX45" fmla="*/ 26357 w 53319"/>
                <a:gd name="connsiteY45" fmla="*/ 7623 h 64872"/>
                <a:gd name="connsiteX46" fmla="*/ 32685 w 53319"/>
                <a:gd name="connsiteY46" fmla="*/ 2142 h 64872"/>
                <a:gd name="connsiteX47" fmla="*/ 39716 w 53319"/>
                <a:gd name="connsiteY47" fmla="*/ 0 h 64872"/>
                <a:gd name="connsiteX48" fmla="*/ 49427 w 53319"/>
                <a:gd name="connsiteY48" fmla="*/ 4584 h 64872"/>
                <a:gd name="connsiteX49" fmla="*/ 53320 w 53319"/>
                <a:gd name="connsiteY49" fmla="*/ 16293 h 64872"/>
                <a:gd name="connsiteX50" fmla="*/ 45938 w 53319"/>
                <a:gd name="connsiteY50" fmla="*/ 11808 h 64872"/>
                <a:gd name="connsiteX51" fmla="*/ 44194 w 53319"/>
                <a:gd name="connsiteY51" fmla="*/ 4783 h 64872"/>
                <a:gd name="connsiteX52" fmla="*/ 39418 w 53319"/>
                <a:gd name="connsiteY52" fmla="*/ 2242 h 64872"/>
                <a:gd name="connsiteX53" fmla="*/ 31143 w 53319"/>
                <a:gd name="connsiteY53" fmla="*/ 6129 h 64872"/>
                <a:gd name="connsiteX54" fmla="*/ 25867 w 53319"/>
                <a:gd name="connsiteY54" fmla="*/ 13254 h 64872"/>
                <a:gd name="connsiteX55" fmla="*/ 20826 w 53319"/>
                <a:gd name="connsiteY55" fmla="*/ 33233 h 64872"/>
                <a:gd name="connsiteX56" fmla="*/ 20528 w 53319"/>
                <a:gd name="connsiteY56" fmla="*/ 34877 h 64872"/>
                <a:gd name="connsiteX57" fmla="*/ 20677 w 53319"/>
                <a:gd name="connsiteY57" fmla="*/ 36074 h 64872"/>
                <a:gd name="connsiteX58" fmla="*/ 21432 w 53319"/>
                <a:gd name="connsiteY58" fmla="*/ 38316 h 64872"/>
                <a:gd name="connsiteX59" fmla="*/ 22825 w 53319"/>
                <a:gd name="connsiteY59" fmla="*/ 40956 h 64872"/>
                <a:gd name="connsiteX60" fmla="*/ 25165 w 53319"/>
                <a:gd name="connsiteY60" fmla="*/ 43049 h 64872"/>
                <a:gd name="connsiteX61" fmla="*/ 28601 w 53319"/>
                <a:gd name="connsiteY61" fmla="*/ 43946 h 64872"/>
                <a:gd name="connsiteX62" fmla="*/ 34930 w 53319"/>
                <a:gd name="connsiteY62" fmla="*/ 41255 h 64872"/>
                <a:gd name="connsiteX63" fmla="*/ 40758 w 53319"/>
                <a:gd name="connsiteY63" fmla="*/ 33483 h 64872"/>
                <a:gd name="connsiteX64" fmla="*/ 44098 w 53319"/>
                <a:gd name="connsiteY64" fmla="*/ 23119 h 64872"/>
                <a:gd name="connsiteX65" fmla="*/ 45938 w 53319"/>
                <a:gd name="connsiteY65" fmla="*/ 11808 h 6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319" h="64872">
                  <a:moveTo>
                    <a:pt x="53320" y="16293"/>
                  </a:moveTo>
                  <a:cubicBezTo>
                    <a:pt x="53320" y="21142"/>
                    <a:pt x="52086" y="25909"/>
                    <a:pt x="49629" y="30593"/>
                  </a:cubicBezTo>
                  <a:cubicBezTo>
                    <a:pt x="47204" y="35276"/>
                    <a:pt x="44077" y="39063"/>
                    <a:pt x="40258" y="41953"/>
                  </a:cubicBezTo>
                  <a:cubicBezTo>
                    <a:pt x="36440" y="44809"/>
                    <a:pt x="32589" y="46238"/>
                    <a:pt x="28707" y="46238"/>
                  </a:cubicBezTo>
                  <a:cubicBezTo>
                    <a:pt x="26378" y="46238"/>
                    <a:pt x="24432" y="45607"/>
                    <a:pt x="22868" y="44345"/>
                  </a:cubicBezTo>
                  <a:cubicBezTo>
                    <a:pt x="21347" y="43049"/>
                    <a:pt x="20166" y="41488"/>
                    <a:pt x="19337" y="39660"/>
                  </a:cubicBezTo>
                  <a:cubicBezTo>
                    <a:pt x="18709" y="41920"/>
                    <a:pt x="17709" y="45756"/>
                    <a:pt x="16348" y="51171"/>
                  </a:cubicBezTo>
                  <a:cubicBezTo>
                    <a:pt x="14987" y="56585"/>
                    <a:pt x="14306" y="59558"/>
                    <a:pt x="14306" y="60090"/>
                  </a:cubicBezTo>
                  <a:cubicBezTo>
                    <a:pt x="14306" y="60388"/>
                    <a:pt x="14338" y="60604"/>
                    <a:pt x="14402" y="60737"/>
                  </a:cubicBezTo>
                  <a:cubicBezTo>
                    <a:pt x="14465" y="60870"/>
                    <a:pt x="14646" y="61019"/>
                    <a:pt x="14955" y="61185"/>
                  </a:cubicBezTo>
                  <a:cubicBezTo>
                    <a:pt x="15252" y="61384"/>
                    <a:pt x="15763" y="61517"/>
                    <a:pt x="16497" y="61584"/>
                  </a:cubicBezTo>
                  <a:cubicBezTo>
                    <a:pt x="17231" y="61684"/>
                    <a:pt x="18209" y="61734"/>
                    <a:pt x="19432" y="61734"/>
                  </a:cubicBezTo>
                  <a:cubicBezTo>
                    <a:pt x="20060" y="61734"/>
                    <a:pt x="20496" y="61734"/>
                    <a:pt x="20730" y="61734"/>
                  </a:cubicBezTo>
                  <a:cubicBezTo>
                    <a:pt x="20996" y="61767"/>
                    <a:pt x="21251" y="61866"/>
                    <a:pt x="21475" y="62033"/>
                  </a:cubicBezTo>
                  <a:cubicBezTo>
                    <a:pt x="21741" y="62199"/>
                    <a:pt x="21879" y="62465"/>
                    <a:pt x="21879" y="62829"/>
                  </a:cubicBezTo>
                  <a:cubicBezTo>
                    <a:pt x="21879" y="64192"/>
                    <a:pt x="21262" y="64873"/>
                    <a:pt x="20028" y="64873"/>
                  </a:cubicBezTo>
                  <a:cubicBezTo>
                    <a:pt x="18933" y="64873"/>
                    <a:pt x="17263" y="64823"/>
                    <a:pt x="14997" y="64723"/>
                  </a:cubicBezTo>
                  <a:cubicBezTo>
                    <a:pt x="12742" y="64624"/>
                    <a:pt x="11051" y="64574"/>
                    <a:pt x="9913" y="64574"/>
                  </a:cubicBezTo>
                  <a:cubicBezTo>
                    <a:pt x="8956" y="64574"/>
                    <a:pt x="7509" y="64624"/>
                    <a:pt x="5584" y="64723"/>
                  </a:cubicBezTo>
                  <a:cubicBezTo>
                    <a:pt x="3659" y="64823"/>
                    <a:pt x="2244" y="64873"/>
                    <a:pt x="1351" y="64873"/>
                  </a:cubicBezTo>
                  <a:cubicBezTo>
                    <a:pt x="447" y="64873"/>
                    <a:pt x="0" y="64474"/>
                    <a:pt x="0" y="63677"/>
                  </a:cubicBezTo>
                  <a:cubicBezTo>
                    <a:pt x="0" y="63212"/>
                    <a:pt x="64" y="62829"/>
                    <a:pt x="202" y="62531"/>
                  </a:cubicBezTo>
                  <a:cubicBezTo>
                    <a:pt x="298" y="62265"/>
                    <a:pt x="489" y="62066"/>
                    <a:pt x="755" y="61933"/>
                  </a:cubicBezTo>
                  <a:cubicBezTo>
                    <a:pt x="1021" y="61833"/>
                    <a:pt x="1266" y="61767"/>
                    <a:pt x="1500" y="61734"/>
                  </a:cubicBezTo>
                  <a:cubicBezTo>
                    <a:pt x="1702" y="61734"/>
                    <a:pt x="2000" y="61734"/>
                    <a:pt x="2393" y="61734"/>
                  </a:cubicBezTo>
                  <a:cubicBezTo>
                    <a:pt x="3925" y="61734"/>
                    <a:pt x="5020" y="61601"/>
                    <a:pt x="5680" y="61335"/>
                  </a:cubicBezTo>
                  <a:cubicBezTo>
                    <a:pt x="6350" y="61102"/>
                    <a:pt x="6797" y="60737"/>
                    <a:pt x="7031" y="60238"/>
                  </a:cubicBezTo>
                  <a:cubicBezTo>
                    <a:pt x="7296" y="59774"/>
                    <a:pt x="7573" y="58877"/>
                    <a:pt x="7871" y="57549"/>
                  </a:cubicBezTo>
                  <a:lnTo>
                    <a:pt x="19337" y="12107"/>
                  </a:lnTo>
                  <a:cubicBezTo>
                    <a:pt x="19794" y="10081"/>
                    <a:pt x="20028" y="8354"/>
                    <a:pt x="20028" y="6925"/>
                  </a:cubicBezTo>
                  <a:cubicBezTo>
                    <a:pt x="20028" y="5132"/>
                    <a:pt x="19752" y="3904"/>
                    <a:pt x="19188" y="3239"/>
                  </a:cubicBezTo>
                  <a:cubicBezTo>
                    <a:pt x="18624" y="2574"/>
                    <a:pt x="17837" y="2242"/>
                    <a:pt x="16848" y="2242"/>
                  </a:cubicBezTo>
                  <a:cubicBezTo>
                    <a:pt x="15114" y="2242"/>
                    <a:pt x="13689" y="3272"/>
                    <a:pt x="12561" y="5331"/>
                  </a:cubicBezTo>
                  <a:cubicBezTo>
                    <a:pt x="11434" y="7391"/>
                    <a:pt x="10392" y="10414"/>
                    <a:pt x="9424" y="14399"/>
                  </a:cubicBezTo>
                  <a:cubicBezTo>
                    <a:pt x="9115" y="15496"/>
                    <a:pt x="8871" y="16160"/>
                    <a:pt x="8669" y="16393"/>
                  </a:cubicBezTo>
                  <a:cubicBezTo>
                    <a:pt x="8509" y="16626"/>
                    <a:pt x="8179" y="16741"/>
                    <a:pt x="7679" y="16741"/>
                  </a:cubicBezTo>
                  <a:cubicBezTo>
                    <a:pt x="6850" y="16709"/>
                    <a:pt x="6435" y="16360"/>
                    <a:pt x="6435" y="15695"/>
                  </a:cubicBezTo>
                  <a:cubicBezTo>
                    <a:pt x="6435" y="15529"/>
                    <a:pt x="6563" y="14914"/>
                    <a:pt x="6829" y="13852"/>
                  </a:cubicBezTo>
                  <a:cubicBezTo>
                    <a:pt x="7094" y="12755"/>
                    <a:pt x="7477" y="11410"/>
                    <a:pt x="7977" y="9815"/>
                  </a:cubicBezTo>
                  <a:cubicBezTo>
                    <a:pt x="8509" y="8188"/>
                    <a:pt x="9051" y="6859"/>
                    <a:pt x="9615" y="5830"/>
                  </a:cubicBezTo>
                  <a:cubicBezTo>
                    <a:pt x="9945" y="5132"/>
                    <a:pt x="10264" y="4550"/>
                    <a:pt x="10562" y="4085"/>
                  </a:cubicBezTo>
                  <a:cubicBezTo>
                    <a:pt x="10870" y="3621"/>
                    <a:pt x="11317" y="3023"/>
                    <a:pt x="11913" y="2292"/>
                  </a:cubicBezTo>
                  <a:cubicBezTo>
                    <a:pt x="12540" y="1561"/>
                    <a:pt x="13306" y="997"/>
                    <a:pt x="14199" y="598"/>
                  </a:cubicBezTo>
                  <a:cubicBezTo>
                    <a:pt x="15104" y="199"/>
                    <a:pt x="16093" y="0"/>
                    <a:pt x="17188" y="0"/>
                  </a:cubicBezTo>
                  <a:cubicBezTo>
                    <a:pt x="19315" y="0"/>
                    <a:pt x="21262" y="631"/>
                    <a:pt x="23028" y="1893"/>
                  </a:cubicBezTo>
                  <a:cubicBezTo>
                    <a:pt x="24783" y="3156"/>
                    <a:pt x="25899" y="5065"/>
                    <a:pt x="26357" y="7623"/>
                  </a:cubicBezTo>
                  <a:cubicBezTo>
                    <a:pt x="28250" y="5397"/>
                    <a:pt x="30356" y="3571"/>
                    <a:pt x="32685" y="2142"/>
                  </a:cubicBezTo>
                  <a:cubicBezTo>
                    <a:pt x="35015" y="714"/>
                    <a:pt x="37355" y="0"/>
                    <a:pt x="39716" y="0"/>
                  </a:cubicBezTo>
                  <a:cubicBezTo>
                    <a:pt x="43641" y="0"/>
                    <a:pt x="46874" y="1528"/>
                    <a:pt x="49427" y="4584"/>
                  </a:cubicBezTo>
                  <a:cubicBezTo>
                    <a:pt x="52022" y="7606"/>
                    <a:pt x="53320" y="11510"/>
                    <a:pt x="53320" y="16293"/>
                  </a:cubicBezTo>
                  <a:moveTo>
                    <a:pt x="45938" y="11808"/>
                  </a:moveTo>
                  <a:cubicBezTo>
                    <a:pt x="45938" y="8786"/>
                    <a:pt x="45353" y="6443"/>
                    <a:pt x="44194" y="4783"/>
                  </a:cubicBezTo>
                  <a:cubicBezTo>
                    <a:pt x="43066" y="3089"/>
                    <a:pt x="41471" y="2242"/>
                    <a:pt x="39418" y="2242"/>
                  </a:cubicBezTo>
                  <a:cubicBezTo>
                    <a:pt x="36855" y="2242"/>
                    <a:pt x="34100" y="3538"/>
                    <a:pt x="31143" y="6129"/>
                  </a:cubicBezTo>
                  <a:cubicBezTo>
                    <a:pt x="28218" y="8587"/>
                    <a:pt x="26463" y="10962"/>
                    <a:pt x="25867" y="13254"/>
                  </a:cubicBezTo>
                  <a:lnTo>
                    <a:pt x="20826" y="33233"/>
                  </a:lnTo>
                  <a:lnTo>
                    <a:pt x="20528" y="34877"/>
                  </a:lnTo>
                  <a:cubicBezTo>
                    <a:pt x="20528" y="35076"/>
                    <a:pt x="20581" y="35475"/>
                    <a:pt x="20677" y="36074"/>
                  </a:cubicBezTo>
                  <a:cubicBezTo>
                    <a:pt x="20815" y="36639"/>
                    <a:pt x="21060" y="37385"/>
                    <a:pt x="21432" y="38316"/>
                  </a:cubicBezTo>
                  <a:cubicBezTo>
                    <a:pt x="21826" y="39246"/>
                    <a:pt x="22294" y="40125"/>
                    <a:pt x="22825" y="40956"/>
                  </a:cubicBezTo>
                  <a:cubicBezTo>
                    <a:pt x="23389" y="41754"/>
                    <a:pt x="24166" y="42451"/>
                    <a:pt x="25165" y="43049"/>
                  </a:cubicBezTo>
                  <a:cubicBezTo>
                    <a:pt x="26197" y="43647"/>
                    <a:pt x="27335" y="43946"/>
                    <a:pt x="28601" y="43946"/>
                  </a:cubicBezTo>
                  <a:cubicBezTo>
                    <a:pt x="30632" y="43946"/>
                    <a:pt x="32738" y="43049"/>
                    <a:pt x="34930" y="41255"/>
                  </a:cubicBezTo>
                  <a:cubicBezTo>
                    <a:pt x="37152" y="39462"/>
                    <a:pt x="39099" y="36871"/>
                    <a:pt x="40758" y="33483"/>
                  </a:cubicBezTo>
                  <a:cubicBezTo>
                    <a:pt x="41790" y="31291"/>
                    <a:pt x="42896" y="27836"/>
                    <a:pt x="44098" y="23119"/>
                  </a:cubicBezTo>
                  <a:cubicBezTo>
                    <a:pt x="45321" y="18369"/>
                    <a:pt x="45938" y="14598"/>
                    <a:pt x="45938" y="11808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="" xmlns:a16="http://schemas.microsoft.com/office/drawing/2014/main" id="{4E62F053-EEBB-BBE6-E1C9-B1D99765AF38}"/>
                </a:ext>
              </a:extLst>
            </p:cNvPr>
            <p:cNvSpPr/>
            <p:nvPr/>
          </p:nvSpPr>
          <p:spPr>
            <a:xfrm>
              <a:off x="3240802" y="3897010"/>
              <a:ext cx="23665" cy="102042"/>
            </a:xfrm>
            <a:custGeom>
              <a:avLst/>
              <a:gdLst>
                <a:gd name="connsiteX0" fmla="*/ 0 w 23665"/>
                <a:gd name="connsiteY0" fmla="*/ 51021 h 102042"/>
                <a:gd name="connsiteX1" fmla="*/ 6424 w 23665"/>
                <a:gd name="connsiteY1" fmla="*/ 19880 h 102042"/>
                <a:gd name="connsiteX2" fmla="*/ 12998 w 23665"/>
                <a:gd name="connsiteY2" fmla="*/ 9167 h 102042"/>
                <a:gd name="connsiteX3" fmla="*/ 19379 w 23665"/>
                <a:gd name="connsiteY3" fmla="*/ 2142 h 102042"/>
                <a:gd name="connsiteX4" fmla="*/ 22613 w 23665"/>
                <a:gd name="connsiteY4" fmla="*/ 0 h 102042"/>
                <a:gd name="connsiteX5" fmla="*/ 23666 w 23665"/>
                <a:gd name="connsiteY5" fmla="*/ 997 h 102042"/>
                <a:gd name="connsiteX6" fmla="*/ 22315 w 23665"/>
                <a:gd name="connsiteY6" fmla="*/ 2740 h 102042"/>
                <a:gd name="connsiteX7" fmla="*/ 5924 w 23665"/>
                <a:gd name="connsiteY7" fmla="*/ 51021 h 102042"/>
                <a:gd name="connsiteX8" fmla="*/ 21921 w 23665"/>
                <a:gd name="connsiteY8" fmla="*/ 98753 h 102042"/>
                <a:gd name="connsiteX9" fmla="*/ 23666 w 23665"/>
                <a:gd name="connsiteY9" fmla="*/ 101045 h 102042"/>
                <a:gd name="connsiteX10" fmla="*/ 22613 w 23665"/>
                <a:gd name="connsiteY10" fmla="*/ 102042 h 102042"/>
                <a:gd name="connsiteX11" fmla="*/ 19475 w 23665"/>
                <a:gd name="connsiteY11" fmla="*/ 99999 h 102042"/>
                <a:gd name="connsiteX12" fmla="*/ 13253 w 23665"/>
                <a:gd name="connsiteY12" fmla="*/ 93272 h 102042"/>
                <a:gd name="connsiteX13" fmla="*/ 6722 w 23665"/>
                <a:gd name="connsiteY13" fmla="*/ 82860 h 102042"/>
                <a:gd name="connsiteX14" fmla="*/ 0 w 23665"/>
                <a:gd name="connsiteY14" fmla="*/ 51021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51021"/>
                  </a:moveTo>
                  <a:cubicBezTo>
                    <a:pt x="0" y="39529"/>
                    <a:pt x="2138" y="29148"/>
                    <a:pt x="6424" y="19880"/>
                  </a:cubicBezTo>
                  <a:cubicBezTo>
                    <a:pt x="8243" y="15994"/>
                    <a:pt x="10434" y="12423"/>
                    <a:pt x="12998" y="9167"/>
                  </a:cubicBezTo>
                  <a:cubicBezTo>
                    <a:pt x="15561" y="5912"/>
                    <a:pt x="17688" y="3571"/>
                    <a:pt x="19379" y="2142"/>
                  </a:cubicBezTo>
                  <a:cubicBezTo>
                    <a:pt x="21070" y="714"/>
                    <a:pt x="22155" y="0"/>
                    <a:pt x="22613" y="0"/>
                  </a:cubicBezTo>
                  <a:cubicBezTo>
                    <a:pt x="23283" y="0"/>
                    <a:pt x="23634" y="332"/>
                    <a:pt x="23666" y="997"/>
                  </a:cubicBezTo>
                  <a:cubicBezTo>
                    <a:pt x="23666" y="1328"/>
                    <a:pt x="23219" y="1909"/>
                    <a:pt x="22315" y="2740"/>
                  </a:cubicBezTo>
                  <a:cubicBezTo>
                    <a:pt x="11349" y="13901"/>
                    <a:pt x="5893" y="29994"/>
                    <a:pt x="5924" y="51021"/>
                  </a:cubicBezTo>
                  <a:cubicBezTo>
                    <a:pt x="5924" y="72114"/>
                    <a:pt x="11253" y="88025"/>
                    <a:pt x="21921" y="98753"/>
                  </a:cubicBezTo>
                  <a:cubicBezTo>
                    <a:pt x="23081" y="99916"/>
                    <a:pt x="23666" y="100681"/>
                    <a:pt x="23666" y="101045"/>
                  </a:cubicBezTo>
                  <a:cubicBezTo>
                    <a:pt x="23666" y="101710"/>
                    <a:pt x="23315" y="102042"/>
                    <a:pt x="22613" y="102042"/>
                  </a:cubicBezTo>
                  <a:cubicBezTo>
                    <a:pt x="22155" y="102042"/>
                    <a:pt x="21102" y="101361"/>
                    <a:pt x="19475" y="99999"/>
                  </a:cubicBezTo>
                  <a:cubicBezTo>
                    <a:pt x="17848" y="98637"/>
                    <a:pt x="15774" y="96395"/>
                    <a:pt x="13253" y="93272"/>
                  </a:cubicBezTo>
                  <a:cubicBezTo>
                    <a:pt x="10732" y="90151"/>
                    <a:pt x="8552" y="86679"/>
                    <a:pt x="6722" y="82860"/>
                  </a:cubicBezTo>
                  <a:cubicBezTo>
                    <a:pt x="2244" y="73592"/>
                    <a:pt x="0" y="62979"/>
                    <a:pt x="0" y="5102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="" xmlns:a16="http://schemas.microsoft.com/office/drawing/2014/main" id="{B29F9659-965C-AEAD-2664-5F1597D211A9}"/>
                </a:ext>
              </a:extLst>
            </p:cNvPr>
            <p:cNvSpPr/>
            <p:nvPr/>
          </p:nvSpPr>
          <p:spPr>
            <a:xfrm>
              <a:off x="3274264" y="3905579"/>
              <a:ext cx="42949" cy="70203"/>
            </a:xfrm>
            <a:custGeom>
              <a:avLst/>
              <a:gdLst>
                <a:gd name="connsiteX0" fmla="*/ 0 w 42949"/>
                <a:gd name="connsiteY0" fmla="*/ 35326 h 70203"/>
                <a:gd name="connsiteX1" fmla="*/ 3786 w 42949"/>
                <a:gd name="connsiteY1" fmla="*/ 12157 h 70203"/>
                <a:gd name="connsiteX2" fmla="*/ 21517 w 42949"/>
                <a:gd name="connsiteY2" fmla="*/ 0 h 70203"/>
                <a:gd name="connsiteX3" fmla="*/ 26899 w 42949"/>
                <a:gd name="connsiteY3" fmla="*/ 748 h 70203"/>
                <a:gd name="connsiteX4" fmla="*/ 33174 w 42949"/>
                <a:gd name="connsiteY4" fmla="*/ 4185 h 70203"/>
                <a:gd name="connsiteX5" fmla="*/ 38865 w 42949"/>
                <a:gd name="connsiteY5" fmla="*/ 11409 h 70203"/>
                <a:gd name="connsiteX6" fmla="*/ 42949 w 42949"/>
                <a:gd name="connsiteY6" fmla="*/ 35326 h 70203"/>
                <a:gd name="connsiteX7" fmla="*/ 39163 w 42949"/>
                <a:gd name="connsiteY7" fmla="*/ 58345 h 70203"/>
                <a:gd name="connsiteX8" fmla="*/ 21421 w 42949"/>
                <a:gd name="connsiteY8" fmla="*/ 70204 h 70203"/>
                <a:gd name="connsiteX9" fmla="*/ 12157 w 42949"/>
                <a:gd name="connsiteY9" fmla="*/ 67862 h 70203"/>
                <a:gd name="connsiteX10" fmla="*/ 4584 w 42949"/>
                <a:gd name="connsiteY10" fmla="*/ 59891 h 70203"/>
                <a:gd name="connsiteX11" fmla="*/ 0 w 42949"/>
                <a:gd name="connsiteY11" fmla="*/ 35326 h 70203"/>
                <a:gd name="connsiteX12" fmla="*/ 8466 w 42949"/>
                <a:gd name="connsiteY12" fmla="*/ 34081 h 70203"/>
                <a:gd name="connsiteX13" fmla="*/ 9562 w 42949"/>
                <a:gd name="connsiteY13" fmla="*/ 55605 h 70203"/>
                <a:gd name="connsiteX14" fmla="*/ 14199 w 42949"/>
                <a:gd name="connsiteY14" fmla="*/ 65121 h 70203"/>
                <a:gd name="connsiteX15" fmla="*/ 21421 w 42949"/>
                <a:gd name="connsiteY15" fmla="*/ 67961 h 70203"/>
                <a:gd name="connsiteX16" fmla="*/ 28899 w 42949"/>
                <a:gd name="connsiteY16" fmla="*/ 64923 h 70203"/>
                <a:gd name="connsiteX17" fmla="*/ 33377 w 42949"/>
                <a:gd name="connsiteY17" fmla="*/ 55206 h 70203"/>
                <a:gd name="connsiteX18" fmla="*/ 34472 w 42949"/>
                <a:gd name="connsiteY18" fmla="*/ 34081 h 70203"/>
                <a:gd name="connsiteX19" fmla="*/ 33483 w 42949"/>
                <a:gd name="connsiteY19" fmla="*/ 14200 h 70203"/>
                <a:gd name="connsiteX20" fmla="*/ 28548 w 42949"/>
                <a:gd name="connsiteY20" fmla="*/ 4933 h 70203"/>
                <a:gd name="connsiteX21" fmla="*/ 21421 w 42949"/>
                <a:gd name="connsiteY21" fmla="*/ 2242 h 70203"/>
                <a:gd name="connsiteX22" fmla="*/ 18635 w 42949"/>
                <a:gd name="connsiteY22" fmla="*/ 2641 h 70203"/>
                <a:gd name="connsiteX23" fmla="*/ 15189 w 42949"/>
                <a:gd name="connsiteY23" fmla="*/ 4185 h 70203"/>
                <a:gd name="connsiteX24" fmla="*/ 11551 w 42949"/>
                <a:gd name="connsiteY24" fmla="*/ 8172 h 70203"/>
                <a:gd name="connsiteX25" fmla="*/ 9264 w 42949"/>
                <a:gd name="connsiteY25" fmla="*/ 15296 h 70203"/>
                <a:gd name="connsiteX26" fmla="*/ 8466 w 42949"/>
                <a:gd name="connsiteY26" fmla="*/ 34081 h 7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949" h="70203">
                  <a:moveTo>
                    <a:pt x="0" y="35326"/>
                  </a:moveTo>
                  <a:cubicBezTo>
                    <a:pt x="0" y="25328"/>
                    <a:pt x="1266" y="17605"/>
                    <a:pt x="3786" y="12157"/>
                  </a:cubicBezTo>
                  <a:cubicBezTo>
                    <a:pt x="7307" y="4052"/>
                    <a:pt x="13210" y="0"/>
                    <a:pt x="21517" y="0"/>
                  </a:cubicBezTo>
                  <a:cubicBezTo>
                    <a:pt x="23283" y="0"/>
                    <a:pt x="25080" y="249"/>
                    <a:pt x="26899" y="748"/>
                  </a:cubicBezTo>
                  <a:cubicBezTo>
                    <a:pt x="28760" y="1213"/>
                    <a:pt x="30856" y="2359"/>
                    <a:pt x="33174" y="4185"/>
                  </a:cubicBezTo>
                  <a:cubicBezTo>
                    <a:pt x="35536" y="6012"/>
                    <a:pt x="37429" y="8420"/>
                    <a:pt x="38865" y="11409"/>
                  </a:cubicBezTo>
                  <a:cubicBezTo>
                    <a:pt x="41588" y="17189"/>
                    <a:pt x="42949" y="25161"/>
                    <a:pt x="42949" y="35326"/>
                  </a:cubicBezTo>
                  <a:cubicBezTo>
                    <a:pt x="42949" y="45258"/>
                    <a:pt x="41683" y="52931"/>
                    <a:pt x="39163" y="58345"/>
                  </a:cubicBezTo>
                  <a:cubicBezTo>
                    <a:pt x="35472" y="66251"/>
                    <a:pt x="29558" y="70204"/>
                    <a:pt x="21421" y="70204"/>
                  </a:cubicBezTo>
                  <a:cubicBezTo>
                    <a:pt x="18369" y="70204"/>
                    <a:pt x="15274" y="69423"/>
                    <a:pt x="12157" y="67862"/>
                  </a:cubicBezTo>
                  <a:cubicBezTo>
                    <a:pt x="9062" y="66301"/>
                    <a:pt x="6541" y="63644"/>
                    <a:pt x="4584" y="59891"/>
                  </a:cubicBezTo>
                  <a:cubicBezTo>
                    <a:pt x="1532" y="54277"/>
                    <a:pt x="0" y="46089"/>
                    <a:pt x="0" y="35326"/>
                  </a:cubicBezTo>
                  <a:moveTo>
                    <a:pt x="8466" y="34081"/>
                  </a:moveTo>
                  <a:cubicBezTo>
                    <a:pt x="8466" y="44345"/>
                    <a:pt x="8828" y="51520"/>
                    <a:pt x="9562" y="55605"/>
                  </a:cubicBezTo>
                  <a:cubicBezTo>
                    <a:pt x="10392" y="60022"/>
                    <a:pt x="11934" y="63195"/>
                    <a:pt x="14199" y="65121"/>
                  </a:cubicBezTo>
                  <a:cubicBezTo>
                    <a:pt x="16486" y="67015"/>
                    <a:pt x="18901" y="67961"/>
                    <a:pt x="21421" y="67961"/>
                  </a:cubicBezTo>
                  <a:cubicBezTo>
                    <a:pt x="24144" y="67961"/>
                    <a:pt x="26633" y="66949"/>
                    <a:pt x="28899" y="64923"/>
                  </a:cubicBezTo>
                  <a:cubicBezTo>
                    <a:pt x="31185" y="62863"/>
                    <a:pt x="32685" y="59625"/>
                    <a:pt x="33377" y="55206"/>
                  </a:cubicBezTo>
                  <a:cubicBezTo>
                    <a:pt x="34142" y="50855"/>
                    <a:pt x="34504" y="43813"/>
                    <a:pt x="34472" y="34081"/>
                  </a:cubicBezTo>
                  <a:cubicBezTo>
                    <a:pt x="34472" y="24613"/>
                    <a:pt x="34142" y="17987"/>
                    <a:pt x="33483" y="14200"/>
                  </a:cubicBezTo>
                  <a:cubicBezTo>
                    <a:pt x="32579" y="9782"/>
                    <a:pt x="30941" y="6693"/>
                    <a:pt x="28548" y="4933"/>
                  </a:cubicBezTo>
                  <a:cubicBezTo>
                    <a:pt x="26186" y="3139"/>
                    <a:pt x="23815" y="2242"/>
                    <a:pt x="21421" y="2242"/>
                  </a:cubicBezTo>
                  <a:cubicBezTo>
                    <a:pt x="20517" y="2242"/>
                    <a:pt x="19592" y="2375"/>
                    <a:pt x="18635" y="2641"/>
                  </a:cubicBezTo>
                  <a:cubicBezTo>
                    <a:pt x="17699" y="2907"/>
                    <a:pt x="16550" y="3422"/>
                    <a:pt x="15189" y="4185"/>
                  </a:cubicBezTo>
                  <a:cubicBezTo>
                    <a:pt x="13827" y="4949"/>
                    <a:pt x="12615" y="6278"/>
                    <a:pt x="11551" y="8172"/>
                  </a:cubicBezTo>
                  <a:cubicBezTo>
                    <a:pt x="10519" y="10065"/>
                    <a:pt x="9764" y="12440"/>
                    <a:pt x="9264" y="15296"/>
                  </a:cubicBezTo>
                  <a:cubicBezTo>
                    <a:pt x="8732" y="18984"/>
                    <a:pt x="8466" y="25245"/>
                    <a:pt x="8466" y="3408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="" xmlns:a16="http://schemas.microsoft.com/office/drawing/2014/main" id="{ECC2CAFB-3CDE-D9DB-2E6E-9EA95C1846C9}"/>
                </a:ext>
              </a:extLst>
            </p:cNvPr>
            <p:cNvSpPr/>
            <p:nvPr/>
          </p:nvSpPr>
          <p:spPr>
            <a:xfrm>
              <a:off x="3332954" y="3897109"/>
              <a:ext cx="4095" cy="101843"/>
            </a:xfrm>
            <a:custGeom>
              <a:avLst/>
              <a:gdLst>
                <a:gd name="connsiteX0" fmla="*/ 0 w 4095"/>
                <a:gd name="connsiteY0" fmla="*/ 98804 h 101843"/>
                <a:gd name="connsiteX1" fmla="*/ 0 w 4095"/>
                <a:gd name="connsiteY1" fmla="*/ 3788 h 101843"/>
                <a:gd name="connsiteX2" fmla="*/ 2042 w 4095"/>
                <a:gd name="connsiteY2" fmla="*/ 0 h 101843"/>
                <a:gd name="connsiteX3" fmla="*/ 4095 w 4095"/>
                <a:gd name="connsiteY3" fmla="*/ 3040 h 101843"/>
                <a:gd name="connsiteX4" fmla="*/ 4095 w 4095"/>
                <a:gd name="connsiteY4" fmla="*/ 98057 h 101843"/>
                <a:gd name="connsiteX5" fmla="*/ 2042 w 4095"/>
                <a:gd name="connsiteY5" fmla="*/ 101843 h 101843"/>
                <a:gd name="connsiteX6" fmla="*/ 0 w 4095"/>
                <a:gd name="connsiteY6" fmla="*/ 98804 h 10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" h="101843">
                  <a:moveTo>
                    <a:pt x="0" y="98804"/>
                  </a:moveTo>
                  <a:lnTo>
                    <a:pt x="0" y="3788"/>
                  </a:lnTo>
                  <a:cubicBezTo>
                    <a:pt x="0" y="1263"/>
                    <a:pt x="681" y="0"/>
                    <a:pt x="2042" y="0"/>
                  </a:cubicBezTo>
                  <a:cubicBezTo>
                    <a:pt x="3414" y="0"/>
                    <a:pt x="4095" y="1014"/>
                    <a:pt x="4095" y="3040"/>
                  </a:cubicBezTo>
                  <a:lnTo>
                    <a:pt x="4095" y="98057"/>
                  </a:lnTo>
                  <a:cubicBezTo>
                    <a:pt x="4095" y="100581"/>
                    <a:pt x="3414" y="101843"/>
                    <a:pt x="2042" y="101843"/>
                  </a:cubicBezTo>
                  <a:cubicBezTo>
                    <a:pt x="681" y="101843"/>
                    <a:pt x="0" y="100831"/>
                    <a:pt x="0" y="9880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="" xmlns:a16="http://schemas.microsoft.com/office/drawing/2014/main" id="{C8BCF9FA-FC4D-EAAD-923F-388BE5064DEC}"/>
                </a:ext>
              </a:extLst>
            </p:cNvPr>
            <p:cNvSpPr/>
            <p:nvPr/>
          </p:nvSpPr>
          <p:spPr>
            <a:xfrm>
              <a:off x="3350983" y="3928449"/>
              <a:ext cx="50820" cy="46237"/>
            </a:xfrm>
            <a:custGeom>
              <a:avLst/>
              <a:gdLst>
                <a:gd name="connsiteX0" fmla="*/ 50820 w 50820"/>
                <a:gd name="connsiteY0" fmla="*/ 6726 h 46237"/>
                <a:gd name="connsiteX1" fmla="*/ 49076 w 50820"/>
                <a:gd name="connsiteY1" fmla="*/ 11111 h 46237"/>
                <a:gd name="connsiteX2" fmla="*/ 45332 w 50820"/>
                <a:gd name="connsiteY2" fmla="*/ 12655 h 46237"/>
                <a:gd name="connsiteX3" fmla="*/ 42449 w 50820"/>
                <a:gd name="connsiteY3" fmla="*/ 11559 h 46237"/>
                <a:gd name="connsiteX4" fmla="*/ 41449 w 50820"/>
                <a:gd name="connsiteY4" fmla="*/ 9068 h 46237"/>
                <a:gd name="connsiteX5" fmla="*/ 42843 w 50820"/>
                <a:gd name="connsiteY5" fmla="*/ 5531 h 46237"/>
                <a:gd name="connsiteX6" fmla="*/ 46331 w 50820"/>
                <a:gd name="connsiteY6" fmla="*/ 3538 h 46237"/>
                <a:gd name="connsiteX7" fmla="*/ 41247 w 50820"/>
                <a:gd name="connsiteY7" fmla="*/ 2242 h 46237"/>
                <a:gd name="connsiteX8" fmla="*/ 37514 w 50820"/>
                <a:gd name="connsiteY8" fmla="*/ 3289 h 46237"/>
                <a:gd name="connsiteX9" fmla="*/ 34770 w 50820"/>
                <a:gd name="connsiteY9" fmla="*/ 5680 h 46237"/>
                <a:gd name="connsiteX10" fmla="*/ 32877 w 50820"/>
                <a:gd name="connsiteY10" fmla="*/ 8968 h 46237"/>
                <a:gd name="connsiteX11" fmla="*/ 31685 w 50820"/>
                <a:gd name="connsiteY11" fmla="*/ 12007 h 46237"/>
                <a:gd name="connsiteX12" fmla="*/ 31132 w 50820"/>
                <a:gd name="connsiteY12" fmla="*/ 14299 h 46237"/>
                <a:gd name="connsiteX13" fmla="*/ 27644 w 50820"/>
                <a:gd name="connsiteY13" fmla="*/ 28251 h 46237"/>
                <a:gd name="connsiteX14" fmla="*/ 25952 w 50820"/>
                <a:gd name="connsiteY14" fmla="*/ 37219 h 46237"/>
                <a:gd name="connsiteX15" fmla="*/ 27346 w 50820"/>
                <a:gd name="connsiteY15" fmla="*/ 42053 h 46237"/>
                <a:gd name="connsiteX16" fmla="*/ 31537 w 50820"/>
                <a:gd name="connsiteY16" fmla="*/ 43946 h 46237"/>
                <a:gd name="connsiteX17" fmla="*/ 33876 w 50820"/>
                <a:gd name="connsiteY17" fmla="*/ 43647 h 46237"/>
                <a:gd name="connsiteX18" fmla="*/ 36716 w 50820"/>
                <a:gd name="connsiteY18" fmla="*/ 42401 h 46237"/>
                <a:gd name="connsiteX19" fmla="*/ 39801 w 50820"/>
                <a:gd name="connsiteY19" fmla="*/ 40059 h 46237"/>
                <a:gd name="connsiteX20" fmla="*/ 42747 w 50820"/>
                <a:gd name="connsiteY20" fmla="*/ 36173 h 46237"/>
                <a:gd name="connsiteX21" fmla="*/ 45140 w 50820"/>
                <a:gd name="connsiteY21" fmla="*/ 30593 h 46237"/>
                <a:gd name="connsiteX22" fmla="*/ 46427 w 50820"/>
                <a:gd name="connsiteY22" fmla="*/ 29496 h 46237"/>
                <a:gd name="connsiteX23" fmla="*/ 47682 w 50820"/>
                <a:gd name="connsiteY23" fmla="*/ 30493 h 46237"/>
                <a:gd name="connsiteX24" fmla="*/ 46980 w 50820"/>
                <a:gd name="connsiteY24" fmla="*/ 33134 h 46237"/>
                <a:gd name="connsiteX25" fmla="*/ 44885 w 50820"/>
                <a:gd name="connsiteY25" fmla="*/ 37169 h 46237"/>
                <a:gd name="connsiteX26" fmla="*/ 41651 w 50820"/>
                <a:gd name="connsiteY26" fmla="*/ 41455 h 46237"/>
                <a:gd name="connsiteX27" fmla="*/ 37067 w 50820"/>
                <a:gd name="connsiteY27" fmla="*/ 44842 h 46237"/>
                <a:gd name="connsiteX28" fmla="*/ 31334 w 50820"/>
                <a:gd name="connsiteY28" fmla="*/ 46238 h 46237"/>
                <a:gd name="connsiteX29" fmla="*/ 24208 w 50820"/>
                <a:gd name="connsiteY29" fmla="*/ 43946 h 46237"/>
                <a:gd name="connsiteX30" fmla="*/ 20326 w 50820"/>
                <a:gd name="connsiteY30" fmla="*/ 38465 h 46237"/>
                <a:gd name="connsiteX31" fmla="*/ 19730 w 50820"/>
                <a:gd name="connsiteY31" fmla="*/ 39512 h 46237"/>
                <a:gd name="connsiteX32" fmla="*/ 18326 w 50820"/>
                <a:gd name="connsiteY32" fmla="*/ 41455 h 46237"/>
                <a:gd name="connsiteX33" fmla="*/ 16188 w 50820"/>
                <a:gd name="connsiteY33" fmla="*/ 43747 h 46237"/>
                <a:gd name="connsiteX34" fmla="*/ 13253 w 50820"/>
                <a:gd name="connsiteY34" fmla="*/ 45440 h 46237"/>
                <a:gd name="connsiteX35" fmla="*/ 9615 w 50820"/>
                <a:gd name="connsiteY35" fmla="*/ 46238 h 46237"/>
                <a:gd name="connsiteX36" fmla="*/ 5074 w 50820"/>
                <a:gd name="connsiteY36" fmla="*/ 45540 h 46237"/>
                <a:gd name="connsiteX37" fmla="*/ 1489 w 50820"/>
                <a:gd name="connsiteY37" fmla="*/ 43248 h 46237"/>
                <a:gd name="connsiteX38" fmla="*/ 0 w 50820"/>
                <a:gd name="connsiteY38" fmla="*/ 39462 h 46237"/>
                <a:gd name="connsiteX39" fmla="*/ 1638 w 50820"/>
                <a:gd name="connsiteY39" fmla="*/ 35326 h 46237"/>
                <a:gd name="connsiteX40" fmla="*/ 5626 w 50820"/>
                <a:gd name="connsiteY40" fmla="*/ 33582 h 46237"/>
                <a:gd name="connsiteX41" fmla="*/ 8211 w 50820"/>
                <a:gd name="connsiteY41" fmla="*/ 34430 h 46237"/>
                <a:gd name="connsiteX42" fmla="*/ 9413 w 50820"/>
                <a:gd name="connsiteY42" fmla="*/ 37119 h 46237"/>
                <a:gd name="connsiteX43" fmla="*/ 8020 w 50820"/>
                <a:gd name="connsiteY43" fmla="*/ 40707 h 46237"/>
                <a:gd name="connsiteX44" fmla="*/ 4627 w 50820"/>
                <a:gd name="connsiteY44" fmla="*/ 42650 h 46237"/>
                <a:gd name="connsiteX45" fmla="*/ 9711 w 50820"/>
                <a:gd name="connsiteY45" fmla="*/ 43946 h 46237"/>
                <a:gd name="connsiteX46" fmla="*/ 15593 w 50820"/>
                <a:gd name="connsiteY46" fmla="*/ 41056 h 46237"/>
                <a:gd name="connsiteX47" fmla="*/ 19422 w 50820"/>
                <a:gd name="connsiteY47" fmla="*/ 33333 h 46237"/>
                <a:gd name="connsiteX48" fmla="*/ 23708 w 50820"/>
                <a:gd name="connsiteY48" fmla="*/ 16541 h 46237"/>
                <a:gd name="connsiteX49" fmla="*/ 24910 w 50820"/>
                <a:gd name="connsiteY49" fmla="*/ 9068 h 46237"/>
                <a:gd name="connsiteX50" fmla="*/ 24357 w 50820"/>
                <a:gd name="connsiteY50" fmla="*/ 5531 h 46237"/>
                <a:gd name="connsiteX51" fmla="*/ 22868 w 50820"/>
                <a:gd name="connsiteY51" fmla="*/ 3438 h 46237"/>
                <a:gd name="connsiteX52" fmla="*/ 21124 w 50820"/>
                <a:gd name="connsiteY52" fmla="*/ 2491 h 46237"/>
                <a:gd name="connsiteX53" fmla="*/ 19422 w 50820"/>
                <a:gd name="connsiteY53" fmla="*/ 2242 h 46237"/>
                <a:gd name="connsiteX54" fmla="*/ 16242 w 50820"/>
                <a:gd name="connsiteY54" fmla="*/ 2840 h 46237"/>
                <a:gd name="connsiteX55" fmla="*/ 12604 w 50820"/>
                <a:gd name="connsiteY55" fmla="*/ 4833 h 46237"/>
                <a:gd name="connsiteX56" fmla="*/ 8817 w 50820"/>
                <a:gd name="connsiteY56" fmla="*/ 8968 h 46237"/>
                <a:gd name="connsiteX57" fmla="*/ 5722 w 50820"/>
                <a:gd name="connsiteY57" fmla="*/ 15595 h 46237"/>
                <a:gd name="connsiteX58" fmla="*/ 4382 w 50820"/>
                <a:gd name="connsiteY58" fmla="*/ 16741 h 46237"/>
                <a:gd name="connsiteX59" fmla="*/ 3180 w 50820"/>
                <a:gd name="connsiteY59" fmla="*/ 15695 h 46237"/>
                <a:gd name="connsiteX60" fmla="*/ 3829 w 50820"/>
                <a:gd name="connsiteY60" fmla="*/ 13104 h 46237"/>
                <a:gd name="connsiteX61" fmla="*/ 5924 w 50820"/>
                <a:gd name="connsiteY61" fmla="*/ 9068 h 46237"/>
                <a:gd name="connsiteX62" fmla="*/ 9211 w 50820"/>
                <a:gd name="connsiteY62" fmla="*/ 4833 h 46237"/>
                <a:gd name="connsiteX63" fmla="*/ 13848 w 50820"/>
                <a:gd name="connsiteY63" fmla="*/ 1394 h 46237"/>
                <a:gd name="connsiteX64" fmla="*/ 19624 w 50820"/>
                <a:gd name="connsiteY64" fmla="*/ 0 h 46237"/>
                <a:gd name="connsiteX65" fmla="*/ 22272 w 50820"/>
                <a:gd name="connsiteY65" fmla="*/ 299 h 46237"/>
                <a:gd name="connsiteX66" fmla="*/ 25208 w 50820"/>
                <a:gd name="connsiteY66" fmla="*/ 1296 h 46237"/>
                <a:gd name="connsiteX67" fmla="*/ 28292 w 50820"/>
                <a:gd name="connsiteY67" fmla="*/ 3687 h 46237"/>
                <a:gd name="connsiteX68" fmla="*/ 30643 w 50820"/>
                <a:gd name="connsiteY68" fmla="*/ 7723 h 46237"/>
                <a:gd name="connsiteX69" fmla="*/ 32036 w 50820"/>
                <a:gd name="connsiteY69" fmla="*/ 5481 h 46237"/>
                <a:gd name="connsiteX70" fmla="*/ 34174 w 50820"/>
                <a:gd name="connsiteY70" fmla="*/ 3039 h 46237"/>
                <a:gd name="connsiteX71" fmla="*/ 37365 w 50820"/>
                <a:gd name="connsiteY71" fmla="*/ 847 h 46237"/>
                <a:gd name="connsiteX72" fmla="*/ 41354 w 50820"/>
                <a:gd name="connsiteY72" fmla="*/ 0 h 46237"/>
                <a:gd name="connsiteX73" fmla="*/ 45385 w 50820"/>
                <a:gd name="connsiteY73" fmla="*/ 548 h 46237"/>
                <a:gd name="connsiteX74" fmla="*/ 49076 w 50820"/>
                <a:gd name="connsiteY74" fmla="*/ 2690 h 46237"/>
                <a:gd name="connsiteX75" fmla="*/ 50820 w 50820"/>
                <a:gd name="connsiteY75" fmla="*/ 6726 h 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7">
                  <a:moveTo>
                    <a:pt x="50820" y="6726"/>
                  </a:moveTo>
                  <a:cubicBezTo>
                    <a:pt x="50820" y="8587"/>
                    <a:pt x="50235" y="10048"/>
                    <a:pt x="49076" y="11111"/>
                  </a:cubicBezTo>
                  <a:cubicBezTo>
                    <a:pt x="47916" y="12140"/>
                    <a:pt x="46661" y="12655"/>
                    <a:pt x="45332" y="12655"/>
                  </a:cubicBezTo>
                  <a:cubicBezTo>
                    <a:pt x="44066" y="12655"/>
                    <a:pt x="43109" y="12290"/>
                    <a:pt x="42449" y="11559"/>
                  </a:cubicBezTo>
                  <a:cubicBezTo>
                    <a:pt x="41779" y="10829"/>
                    <a:pt x="41449" y="9998"/>
                    <a:pt x="41449" y="9068"/>
                  </a:cubicBezTo>
                  <a:cubicBezTo>
                    <a:pt x="41449" y="7806"/>
                    <a:pt x="41917" y="6626"/>
                    <a:pt x="42843" y="5531"/>
                  </a:cubicBezTo>
                  <a:cubicBezTo>
                    <a:pt x="43768" y="4434"/>
                    <a:pt x="44938" y="3771"/>
                    <a:pt x="46331" y="3538"/>
                  </a:cubicBezTo>
                  <a:cubicBezTo>
                    <a:pt x="44970" y="2674"/>
                    <a:pt x="43279" y="2242"/>
                    <a:pt x="41247" y="2242"/>
                  </a:cubicBezTo>
                  <a:cubicBezTo>
                    <a:pt x="39918" y="2242"/>
                    <a:pt x="38673" y="2591"/>
                    <a:pt x="37514" y="3289"/>
                  </a:cubicBezTo>
                  <a:cubicBezTo>
                    <a:pt x="36387" y="3985"/>
                    <a:pt x="35472" y="4783"/>
                    <a:pt x="34770" y="5680"/>
                  </a:cubicBezTo>
                  <a:cubicBezTo>
                    <a:pt x="34110" y="6576"/>
                    <a:pt x="33483" y="7673"/>
                    <a:pt x="32877" y="8968"/>
                  </a:cubicBezTo>
                  <a:cubicBezTo>
                    <a:pt x="32313" y="10231"/>
                    <a:pt x="31919" y="11244"/>
                    <a:pt x="31685" y="12007"/>
                  </a:cubicBezTo>
                  <a:cubicBezTo>
                    <a:pt x="31483" y="12738"/>
                    <a:pt x="31302" y="13503"/>
                    <a:pt x="31132" y="14299"/>
                  </a:cubicBezTo>
                  <a:lnTo>
                    <a:pt x="27644" y="28251"/>
                  </a:lnTo>
                  <a:cubicBezTo>
                    <a:pt x="26516" y="32668"/>
                    <a:pt x="25952" y="35658"/>
                    <a:pt x="25952" y="37219"/>
                  </a:cubicBezTo>
                  <a:cubicBezTo>
                    <a:pt x="25952" y="39146"/>
                    <a:pt x="26420" y="40757"/>
                    <a:pt x="27346" y="42053"/>
                  </a:cubicBezTo>
                  <a:cubicBezTo>
                    <a:pt x="28271" y="43315"/>
                    <a:pt x="29675" y="43946"/>
                    <a:pt x="31537" y="43946"/>
                  </a:cubicBezTo>
                  <a:cubicBezTo>
                    <a:pt x="32270" y="43946"/>
                    <a:pt x="33047" y="43846"/>
                    <a:pt x="33876" y="43647"/>
                  </a:cubicBezTo>
                  <a:cubicBezTo>
                    <a:pt x="34706" y="43414"/>
                    <a:pt x="35653" y="42999"/>
                    <a:pt x="36716" y="42401"/>
                  </a:cubicBezTo>
                  <a:cubicBezTo>
                    <a:pt x="37812" y="41771"/>
                    <a:pt x="38844" y="40990"/>
                    <a:pt x="39801" y="40059"/>
                  </a:cubicBezTo>
                  <a:cubicBezTo>
                    <a:pt x="40801" y="39097"/>
                    <a:pt x="41779" y="37801"/>
                    <a:pt x="42747" y="36173"/>
                  </a:cubicBezTo>
                  <a:cubicBezTo>
                    <a:pt x="43715" y="34545"/>
                    <a:pt x="44513" y="32685"/>
                    <a:pt x="45140" y="30593"/>
                  </a:cubicBezTo>
                  <a:cubicBezTo>
                    <a:pt x="45342" y="29862"/>
                    <a:pt x="45768" y="29496"/>
                    <a:pt x="46427" y="29496"/>
                  </a:cubicBezTo>
                  <a:cubicBezTo>
                    <a:pt x="47267" y="29496"/>
                    <a:pt x="47682" y="29828"/>
                    <a:pt x="47682" y="30493"/>
                  </a:cubicBezTo>
                  <a:cubicBezTo>
                    <a:pt x="47682" y="31058"/>
                    <a:pt x="47448" y="31937"/>
                    <a:pt x="46980" y="33134"/>
                  </a:cubicBezTo>
                  <a:cubicBezTo>
                    <a:pt x="46544" y="34297"/>
                    <a:pt x="45853" y="35641"/>
                    <a:pt x="44885" y="37169"/>
                  </a:cubicBezTo>
                  <a:cubicBezTo>
                    <a:pt x="43960" y="38664"/>
                    <a:pt x="42875" y="40092"/>
                    <a:pt x="41651" y="41455"/>
                  </a:cubicBezTo>
                  <a:cubicBezTo>
                    <a:pt x="40418" y="42783"/>
                    <a:pt x="38886" y="43913"/>
                    <a:pt x="37067" y="44842"/>
                  </a:cubicBezTo>
                  <a:cubicBezTo>
                    <a:pt x="35238" y="45773"/>
                    <a:pt x="33323" y="46238"/>
                    <a:pt x="31334" y="46238"/>
                  </a:cubicBezTo>
                  <a:cubicBezTo>
                    <a:pt x="28473" y="46238"/>
                    <a:pt x="26101" y="45474"/>
                    <a:pt x="24208" y="43946"/>
                  </a:cubicBezTo>
                  <a:cubicBezTo>
                    <a:pt x="22315" y="42417"/>
                    <a:pt x="21017" y="40591"/>
                    <a:pt x="20326" y="38465"/>
                  </a:cubicBezTo>
                  <a:cubicBezTo>
                    <a:pt x="20156" y="38764"/>
                    <a:pt x="19954" y="39113"/>
                    <a:pt x="19730" y="39512"/>
                  </a:cubicBezTo>
                  <a:cubicBezTo>
                    <a:pt x="19496" y="39910"/>
                    <a:pt x="19028" y="40558"/>
                    <a:pt x="18326" y="41455"/>
                  </a:cubicBezTo>
                  <a:cubicBezTo>
                    <a:pt x="17667" y="42318"/>
                    <a:pt x="16954" y="43082"/>
                    <a:pt x="16188" y="43747"/>
                  </a:cubicBezTo>
                  <a:cubicBezTo>
                    <a:pt x="15423" y="44378"/>
                    <a:pt x="14444" y="44942"/>
                    <a:pt x="13253" y="45440"/>
                  </a:cubicBezTo>
                  <a:cubicBezTo>
                    <a:pt x="12093" y="45972"/>
                    <a:pt x="10881" y="46238"/>
                    <a:pt x="9615" y="46238"/>
                  </a:cubicBezTo>
                  <a:cubicBezTo>
                    <a:pt x="8020" y="46238"/>
                    <a:pt x="6509" y="46005"/>
                    <a:pt x="5074" y="45540"/>
                  </a:cubicBezTo>
                  <a:cubicBezTo>
                    <a:pt x="3680" y="45075"/>
                    <a:pt x="2489" y="44311"/>
                    <a:pt x="1489" y="43248"/>
                  </a:cubicBezTo>
                  <a:cubicBezTo>
                    <a:pt x="500" y="42186"/>
                    <a:pt x="0" y="40923"/>
                    <a:pt x="0" y="39462"/>
                  </a:cubicBezTo>
                  <a:cubicBezTo>
                    <a:pt x="0" y="37834"/>
                    <a:pt x="542" y="36456"/>
                    <a:pt x="1638" y="35326"/>
                  </a:cubicBezTo>
                  <a:cubicBezTo>
                    <a:pt x="2765" y="34164"/>
                    <a:pt x="4095" y="33582"/>
                    <a:pt x="5626" y="33582"/>
                  </a:cubicBezTo>
                  <a:cubicBezTo>
                    <a:pt x="6594" y="33582"/>
                    <a:pt x="7456" y="33865"/>
                    <a:pt x="8211" y="34430"/>
                  </a:cubicBezTo>
                  <a:cubicBezTo>
                    <a:pt x="9009" y="34994"/>
                    <a:pt x="9413" y="35891"/>
                    <a:pt x="9413" y="37119"/>
                  </a:cubicBezTo>
                  <a:cubicBezTo>
                    <a:pt x="9413" y="38482"/>
                    <a:pt x="8945" y="39677"/>
                    <a:pt x="8020" y="40707"/>
                  </a:cubicBezTo>
                  <a:cubicBezTo>
                    <a:pt x="7094" y="41737"/>
                    <a:pt x="5956" y="42384"/>
                    <a:pt x="4627" y="42650"/>
                  </a:cubicBezTo>
                  <a:cubicBezTo>
                    <a:pt x="5988" y="43514"/>
                    <a:pt x="7679" y="43946"/>
                    <a:pt x="9711" y="43946"/>
                  </a:cubicBezTo>
                  <a:cubicBezTo>
                    <a:pt x="11902" y="43946"/>
                    <a:pt x="13859" y="42982"/>
                    <a:pt x="15593" y="41056"/>
                  </a:cubicBezTo>
                  <a:cubicBezTo>
                    <a:pt x="17316" y="39130"/>
                    <a:pt x="18592" y="36555"/>
                    <a:pt x="19422" y="33333"/>
                  </a:cubicBezTo>
                  <a:cubicBezTo>
                    <a:pt x="21485" y="25593"/>
                    <a:pt x="22910" y="19996"/>
                    <a:pt x="23708" y="16541"/>
                  </a:cubicBezTo>
                  <a:cubicBezTo>
                    <a:pt x="24506" y="13054"/>
                    <a:pt x="24910" y="10563"/>
                    <a:pt x="24910" y="9068"/>
                  </a:cubicBezTo>
                  <a:cubicBezTo>
                    <a:pt x="24910" y="7673"/>
                    <a:pt x="24729" y="6493"/>
                    <a:pt x="24357" y="5531"/>
                  </a:cubicBezTo>
                  <a:cubicBezTo>
                    <a:pt x="23995" y="4567"/>
                    <a:pt x="23495" y="3869"/>
                    <a:pt x="22868" y="3438"/>
                  </a:cubicBezTo>
                  <a:cubicBezTo>
                    <a:pt x="22262" y="2973"/>
                    <a:pt x="21687" y="2657"/>
                    <a:pt x="21124" y="2491"/>
                  </a:cubicBezTo>
                  <a:cubicBezTo>
                    <a:pt x="20592" y="2325"/>
                    <a:pt x="20028" y="2242"/>
                    <a:pt x="19422" y="2242"/>
                  </a:cubicBezTo>
                  <a:cubicBezTo>
                    <a:pt x="18433" y="2242"/>
                    <a:pt x="17369" y="2441"/>
                    <a:pt x="16242" y="2840"/>
                  </a:cubicBezTo>
                  <a:cubicBezTo>
                    <a:pt x="15146" y="3239"/>
                    <a:pt x="13933" y="3902"/>
                    <a:pt x="12604" y="4833"/>
                  </a:cubicBezTo>
                  <a:cubicBezTo>
                    <a:pt x="11306" y="5730"/>
                    <a:pt x="10041" y="7108"/>
                    <a:pt x="8817" y="8968"/>
                  </a:cubicBezTo>
                  <a:cubicBezTo>
                    <a:pt x="7584" y="10829"/>
                    <a:pt x="6552" y="13037"/>
                    <a:pt x="5722" y="15595"/>
                  </a:cubicBezTo>
                  <a:cubicBezTo>
                    <a:pt x="5563" y="16360"/>
                    <a:pt x="5116" y="16741"/>
                    <a:pt x="4382" y="16741"/>
                  </a:cubicBezTo>
                  <a:cubicBezTo>
                    <a:pt x="3584" y="16709"/>
                    <a:pt x="3180" y="16360"/>
                    <a:pt x="3180" y="15695"/>
                  </a:cubicBezTo>
                  <a:cubicBezTo>
                    <a:pt x="3180" y="15130"/>
                    <a:pt x="3393" y="14266"/>
                    <a:pt x="3829" y="13104"/>
                  </a:cubicBezTo>
                  <a:cubicBezTo>
                    <a:pt x="4297" y="11908"/>
                    <a:pt x="4999" y="10563"/>
                    <a:pt x="5924" y="9068"/>
                  </a:cubicBezTo>
                  <a:cubicBezTo>
                    <a:pt x="6892" y="7574"/>
                    <a:pt x="7988" y="6162"/>
                    <a:pt x="9211" y="4833"/>
                  </a:cubicBezTo>
                  <a:cubicBezTo>
                    <a:pt x="10477" y="3471"/>
                    <a:pt x="12019" y="2325"/>
                    <a:pt x="13848" y="1394"/>
                  </a:cubicBezTo>
                  <a:cubicBezTo>
                    <a:pt x="15710" y="465"/>
                    <a:pt x="17635" y="0"/>
                    <a:pt x="19624" y="0"/>
                  </a:cubicBezTo>
                  <a:cubicBezTo>
                    <a:pt x="20528" y="0"/>
                    <a:pt x="21411" y="100"/>
                    <a:pt x="22272" y="299"/>
                  </a:cubicBezTo>
                  <a:cubicBezTo>
                    <a:pt x="23166" y="465"/>
                    <a:pt x="24144" y="797"/>
                    <a:pt x="25208" y="1296"/>
                  </a:cubicBezTo>
                  <a:cubicBezTo>
                    <a:pt x="26303" y="1793"/>
                    <a:pt x="27324" y="2590"/>
                    <a:pt x="28292" y="3687"/>
                  </a:cubicBezTo>
                  <a:cubicBezTo>
                    <a:pt x="29260" y="4783"/>
                    <a:pt x="30037" y="6129"/>
                    <a:pt x="30643" y="7723"/>
                  </a:cubicBezTo>
                  <a:cubicBezTo>
                    <a:pt x="31037" y="6958"/>
                    <a:pt x="31505" y="6212"/>
                    <a:pt x="32036" y="5481"/>
                  </a:cubicBezTo>
                  <a:cubicBezTo>
                    <a:pt x="32600" y="4750"/>
                    <a:pt x="33313" y="3935"/>
                    <a:pt x="34174" y="3039"/>
                  </a:cubicBezTo>
                  <a:cubicBezTo>
                    <a:pt x="35078" y="2109"/>
                    <a:pt x="36142" y="1378"/>
                    <a:pt x="37365" y="847"/>
                  </a:cubicBezTo>
                  <a:cubicBezTo>
                    <a:pt x="38631" y="282"/>
                    <a:pt x="39960" y="0"/>
                    <a:pt x="41354" y="0"/>
                  </a:cubicBezTo>
                  <a:cubicBezTo>
                    <a:pt x="42715" y="0"/>
                    <a:pt x="44055" y="183"/>
                    <a:pt x="45385" y="548"/>
                  </a:cubicBezTo>
                  <a:cubicBezTo>
                    <a:pt x="46714" y="881"/>
                    <a:pt x="47938" y="1594"/>
                    <a:pt x="49076" y="2690"/>
                  </a:cubicBezTo>
                  <a:cubicBezTo>
                    <a:pt x="50235" y="3752"/>
                    <a:pt x="50820" y="5098"/>
                    <a:pt x="50820" y="672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="" xmlns:a16="http://schemas.microsoft.com/office/drawing/2014/main" id="{E5442591-1F63-3986-41A3-F291ED1FA419}"/>
                </a:ext>
              </a:extLst>
            </p:cNvPr>
            <p:cNvSpPr/>
            <p:nvPr/>
          </p:nvSpPr>
          <p:spPr>
            <a:xfrm>
              <a:off x="3411620" y="3897010"/>
              <a:ext cx="23665" cy="102042"/>
            </a:xfrm>
            <a:custGeom>
              <a:avLst/>
              <a:gdLst>
                <a:gd name="connsiteX0" fmla="*/ 0 w 23665"/>
                <a:gd name="connsiteY0" fmla="*/ 101045 h 102042"/>
                <a:gd name="connsiteX1" fmla="*/ 1298 w 23665"/>
                <a:gd name="connsiteY1" fmla="*/ 99302 h 102042"/>
                <a:gd name="connsiteX2" fmla="*/ 17741 w 23665"/>
                <a:gd name="connsiteY2" fmla="*/ 51021 h 102042"/>
                <a:gd name="connsiteX3" fmla="*/ 1946 w 23665"/>
                <a:gd name="connsiteY3" fmla="*/ 3388 h 102042"/>
                <a:gd name="connsiteX4" fmla="*/ 0 w 23665"/>
                <a:gd name="connsiteY4" fmla="*/ 997 h 102042"/>
                <a:gd name="connsiteX5" fmla="*/ 1000 w 23665"/>
                <a:gd name="connsiteY5" fmla="*/ 0 h 102042"/>
                <a:gd name="connsiteX6" fmla="*/ 4138 w 23665"/>
                <a:gd name="connsiteY6" fmla="*/ 2042 h 102042"/>
                <a:gd name="connsiteX7" fmla="*/ 10370 w 23665"/>
                <a:gd name="connsiteY7" fmla="*/ 8769 h 102042"/>
                <a:gd name="connsiteX8" fmla="*/ 16943 w 23665"/>
                <a:gd name="connsiteY8" fmla="*/ 19182 h 102042"/>
                <a:gd name="connsiteX9" fmla="*/ 23666 w 23665"/>
                <a:gd name="connsiteY9" fmla="*/ 51021 h 102042"/>
                <a:gd name="connsiteX10" fmla="*/ 17241 w 23665"/>
                <a:gd name="connsiteY10" fmla="*/ 82162 h 102042"/>
                <a:gd name="connsiteX11" fmla="*/ 10668 w 23665"/>
                <a:gd name="connsiteY11" fmla="*/ 92875 h 102042"/>
                <a:gd name="connsiteX12" fmla="*/ 4286 w 23665"/>
                <a:gd name="connsiteY12" fmla="*/ 99900 h 102042"/>
                <a:gd name="connsiteX13" fmla="*/ 1000 w 23665"/>
                <a:gd name="connsiteY13" fmla="*/ 102042 h 102042"/>
                <a:gd name="connsiteX14" fmla="*/ 0 w 23665"/>
                <a:gd name="connsiteY14" fmla="*/ 101045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101045"/>
                  </a:moveTo>
                  <a:cubicBezTo>
                    <a:pt x="0" y="100714"/>
                    <a:pt x="436" y="100133"/>
                    <a:pt x="1298" y="99302"/>
                  </a:cubicBezTo>
                  <a:cubicBezTo>
                    <a:pt x="12263" y="88142"/>
                    <a:pt x="17741" y="72048"/>
                    <a:pt x="17741" y="51021"/>
                  </a:cubicBezTo>
                  <a:cubicBezTo>
                    <a:pt x="17741" y="29928"/>
                    <a:pt x="12476" y="14050"/>
                    <a:pt x="1946" y="3388"/>
                  </a:cubicBezTo>
                  <a:cubicBezTo>
                    <a:pt x="649" y="2159"/>
                    <a:pt x="0" y="1361"/>
                    <a:pt x="0" y="997"/>
                  </a:cubicBezTo>
                  <a:cubicBezTo>
                    <a:pt x="0" y="332"/>
                    <a:pt x="330" y="0"/>
                    <a:pt x="1000" y="0"/>
                  </a:cubicBezTo>
                  <a:cubicBezTo>
                    <a:pt x="1457" y="0"/>
                    <a:pt x="2510" y="681"/>
                    <a:pt x="4138" y="2042"/>
                  </a:cubicBezTo>
                  <a:cubicBezTo>
                    <a:pt x="5797" y="3405"/>
                    <a:pt x="7871" y="5647"/>
                    <a:pt x="10370" y="8769"/>
                  </a:cubicBezTo>
                  <a:cubicBezTo>
                    <a:pt x="12891" y="11891"/>
                    <a:pt x="15082" y="15363"/>
                    <a:pt x="16943" y="19182"/>
                  </a:cubicBezTo>
                  <a:cubicBezTo>
                    <a:pt x="21421" y="28450"/>
                    <a:pt x="23666" y="39063"/>
                    <a:pt x="23666" y="51021"/>
                  </a:cubicBezTo>
                  <a:cubicBezTo>
                    <a:pt x="23666" y="62514"/>
                    <a:pt x="21528" y="72894"/>
                    <a:pt x="17241" y="82162"/>
                  </a:cubicBezTo>
                  <a:cubicBezTo>
                    <a:pt x="15412" y="86048"/>
                    <a:pt x="13221" y="89619"/>
                    <a:pt x="10668" y="92875"/>
                  </a:cubicBezTo>
                  <a:cubicBezTo>
                    <a:pt x="8105" y="96129"/>
                    <a:pt x="5978" y="98471"/>
                    <a:pt x="4286" y="99900"/>
                  </a:cubicBezTo>
                  <a:cubicBezTo>
                    <a:pt x="2595" y="101328"/>
                    <a:pt x="1500" y="102042"/>
                    <a:pt x="1000" y="102042"/>
                  </a:cubicBezTo>
                  <a:cubicBezTo>
                    <a:pt x="330" y="102042"/>
                    <a:pt x="0" y="101710"/>
                    <a:pt x="0" y="10104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="" xmlns:a16="http://schemas.microsoft.com/office/drawing/2014/main" id="{4869DCE7-88CD-A602-D486-DA4501AEC8A7}"/>
              </a:ext>
            </a:extLst>
          </p:cNvPr>
          <p:cNvGrpSpPr/>
          <p:nvPr/>
        </p:nvGrpSpPr>
        <p:grpSpPr>
          <a:xfrm>
            <a:off x="4206370" y="3126292"/>
            <a:ext cx="2552700" cy="1701800"/>
            <a:chOff x="899592" y="3147814"/>
            <a:chExt cx="2552700" cy="1701800"/>
          </a:xfrm>
        </p:grpSpPr>
        <p:sp>
          <p:nvSpPr>
            <p:cNvPr id="281" name="Freeform 280">
              <a:extLst>
                <a:ext uri="{FF2B5EF4-FFF2-40B4-BE49-F238E27FC236}">
                  <a16:creationId xmlns="" xmlns:a16="http://schemas.microsoft.com/office/drawing/2014/main" id="{096780DB-5C29-0822-CCD3-78E74BC6C1A8}"/>
                </a:ext>
              </a:extLst>
            </p:cNvPr>
            <p:cNvSpPr/>
            <p:nvPr/>
          </p:nvSpPr>
          <p:spPr>
            <a:xfrm>
              <a:off x="899592" y="3147814"/>
              <a:ext cx="2552700" cy="1701800"/>
            </a:xfrm>
            <a:custGeom>
              <a:avLst/>
              <a:gdLst>
                <a:gd name="connsiteX0" fmla="*/ 0 w 2552700"/>
                <a:gd name="connsiteY0" fmla="*/ 1701800 h 1701800"/>
                <a:gd name="connsiteX1" fmla="*/ 2552700 w 2552700"/>
                <a:gd name="connsiteY1" fmla="*/ 1701800 h 1701800"/>
                <a:gd name="connsiteX2" fmla="*/ 2552700 w 2552700"/>
                <a:gd name="connsiteY2" fmla="*/ 0 h 1701800"/>
                <a:gd name="connsiteX3" fmla="*/ 0 w 2552700"/>
                <a:gd name="connsiteY3" fmla="*/ 0 h 170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1701800">
                  <a:moveTo>
                    <a:pt x="0" y="1701800"/>
                  </a:moveTo>
                  <a:lnTo>
                    <a:pt x="2552700" y="1701800"/>
                  </a:lnTo>
                  <a:lnTo>
                    <a:pt x="2552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="" xmlns:a16="http://schemas.microsoft.com/office/drawing/2014/main" id="{ED5C5B82-82B3-3936-5868-485A44359DC4}"/>
                </a:ext>
              </a:extLst>
            </p:cNvPr>
            <p:cNvSpPr/>
            <p:nvPr/>
          </p:nvSpPr>
          <p:spPr>
            <a:xfrm>
              <a:off x="1267183" y="3198064"/>
              <a:ext cx="2134862" cy="1412936"/>
            </a:xfrm>
            <a:custGeom>
              <a:avLst/>
              <a:gdLst>
                <a:gd name="connsiteX0" fmla="*/ 0 w 2134862"/>
                <a:gd name="connsiteY0" fmla="*/ 1412936 h 1412936"/>
                <a:gd name="connsiteX1" fmla="*/ 2134863 w 2134862"/>
                <a:gd name="connsiteY1" fmla="*/ 1412936 h 1412936"/>
                <a:gd name="connsiteX2" fmla="*/ 2134863 w 2134862"/>
                <a:gd name="connsiteY2" fmla="*/ 0 h 1412936"/>
                <a:gd name="connsiteX3" fmla="*/ 0 w 2134862"/>
                <a:gd name="connsiteY3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862" h="1412936">
                  <a:moveTo>
                    <a:pt x="0" y="1412936"/>
                  </a:moveTo>
                  <a:lnTo>
                    <a:pt x="2134863" y="1412936"/>
                  </a:lnTo>
                  <a:lnTo>
                    <a:pt x="21348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="" xmlns:a16="http://schemas.microsoft.com/office/drawing/2014/main" id="{1F5501FD-7C61-EBBD-676D-19E9854B0235}"/>
                </a:ext>
              </a:extLst>
            </p:cNvPr>
            <p:cNvSpPr/>
            <p:nvPr/>
          </p:nvSpPr>
          <p:spPr>
            <a:xfrm>
              <a:off x="1327605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="" xmlns:a16="http://schemas.microsoft.com/office/drawing/2014/main" id="{32DC71AF-135F-E533-7BF5-BBE9CCE71E2A}"/>
                </a:ext>
              </a:extLst>
            </p:cNvPr>
            <p:cNvSpPr/>
            <p:nvPr/>
          </p:nvSpPr>
          <p:spPr>
            <a:xfrm>
              <a:off x="1831109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="" xmlns:a16="http://schemas.microsoft.com/office/drawing/2014/main" id="{FCF2EC1C-F1D9-E89B-01B9-BFF7867F0136}"/>
                </a:ext>
              </a:extLst>
            </p:cNvPr>
            <p:cNvSpPr/>
            <p:nvPr/>
          </p:nvSpPr>
          <p:spPr>
            <a:xfrm>
              <a:off x="2334613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="" xmlns:a16="http://schemas.microsoft.com/office/drawing/2014/main" id="{B55157AF-A521-D716-F560-3F7968748376}"/>
                </a:ext>
              </a:extLst>
            </p:cNvPr>
            <p:cNvSpPr/>
            <p:nvPr/>
          </p:nvSpPr>
          <p:spPr>
            <a:xfrm>
              <a:off x="2838112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="" xmlns:a16="http://schemas.microsoft.com/office/drawing/2014/main" id="{31374384-5900-FF8B-DCAB-FBAB149CBEBC}"/>
                </a:ext>
              </a:extLst>
            </p:cNvPr>
            <p:cNvSpPr/>
            <p:nvPr/>
          </p:nvSpPr>
          <p:spPr>
            <a:xfrm>
              <a:off x="3341621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="" xmlns:a16="http://schemas.microsoft.com/office/drawing/2014/main" id="{D301404F-5F01-7185-515B-8720048C390D}"/>
                </a:ext>
              </a:extLst>
            </p:cNvPr>
            <p:cNvSpPr/>
            <p:nvPr/>
          </p:nvSpPr>
          <p:spPr>
            <a:xfrm>
              <a:off x="1267183" y="4595875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="" xmlns:a16="http://schemas.microsoft.com/office/drawing/2014/main" id="{41A290DF-98D6-9582-F9D5-42A6BF485351}"/>
                </a:ext>
              </a:extLst>
            </p:cNvPr>
            <p:cNvSpPr/>
            <p:nvPr/>
          </p:nvSpPr>
          <p:spPr>
            <a:xfrm>
              <a:off x="1267183" y="4250208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="" xmlns:a16="http://schemas.microsoft.com/office/drawing/2014/main" id="{61F61928-FE67-EF48-4524-BDA9E1523223}"/>
                </a:ext>
              </a:extLst>
            </p:cNvPr>
            <p:cNvSpPr/>
            <p:nvPr/>
          </p:nvSpPr>
          <p:spPr>
            <a:xfrm>
              <a:off x="1267183" y="3904532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="" xmlns:a16="http://schemas.microsoft.com/office/drawing/2014/main" id="{E95DCC29-1222-71DB-8477-CFBF7D0C6994}"/>
                </a:ext>
              </a:extLst>
            </p:cNvPr>
            <p:cNvSpPr/>
            <p:nvPr/>
          </p:nvSpPr>
          <p:spPr>
            <a:xfrm>
              <a:off x="1267183" y="3558857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="" xmlns:a16="http://schemas.microsoft.com/office/drawing/2014/main" id="{3B58436B-8E0E-ADE7-692B-58A0A7932C78}"/>
                </a:ext>
              </a:extLst>
            </p:cNvPr>
            <p:cNvSpPr/>
            <p:nvPr/>
          </p:nvSpPr>
          <p:spPr>
            <a:xfrm>
              <a:off x="1267183" y="3213183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2127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="" xmlns:a16="http://schemas.microsoft.com/office/drawing/2014/main" id="{2CA8B77E-F339-9B59-0F5C-5DE3DC0E2216}"/>
                </a:ext>
              </a:extLst>
            </p:cNvPr>
            <p:cNvSpPr/>
            <p:nvPr/>
          </p:nvSpPr>
          <p:spPr>
            <a:xfrm>
              <a:off x="1267183" y="4611000"/>
              <a:ext cx="2134862" cy="1063"/>
            </a:xfrm>
            <a:custGeom>
              <a:avLst/>
              <a:gdLst>
                <a:gd name="connsiteX0" fmla="*/ 0 w 2134862"/>
                <a:gd name="connsiteY0" fmla="*/ 0 h 1063"/>
                <a:gd name="connsiteX1" fmla="*/ 2134863 w 2134862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4862" h="1063">
                  <a:moveTo>
                    <a:pt x="0" y="0"/>
                  </a:moveTo>
                  <a:lnTo>
                    <a:pt x="2134863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="" xmlns:a16="http://schemas.microsoft.com/office/drawing/2014/main" id="{BFAF80A7-92AA-4ADE-3F29-B4C69A96996A}"/>
                </a:ext>
              </a:extLst>
            </p:cNvPr>
            <p:cNvSpPr/>
            <p:nvPr/>
          </p:nvSpPr>
          <p:spPr>
            <a:xfrm>
              <a:off x="1327605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="" xmlns:a16="http://schemas.microsoft.com/office/drawing/2014/main" id="{822662E8-FD50-0903-F4C8-920728C847AB}"/>
                </a:ext>
              </a:extLst>
            </p:cNvPr>
            <p:cNvSpPr/>
            <p:nvPr/>
          </p:nvSpPr>
          <p:spPr>
            <a:xfrm>
              <a:off x="1831109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="" xmlns:a16="http://schemas.microsoft.com/office/drawing/2014/main" id="{5C9463F0-D273-96AB-EE50-46DC48E27BA1}"/>
                </a:ext>
              </a:extLst>
            </p:cNvPr>
            <p:cNvSpPr/>
            <p:nvPr/>
          </p:nvSpPr>
          <p:spPr>
            <a:xfrm>
              <a:off x="2334613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="" xmlns:a16="http://schemas.microsoft.com/office/drawing/2014/main" id="{C9396F02-FCDB-14C5-3333-F9E6DDC36303}"/>
                </a:ext>
              </a:extLst>
            </p:cNvPr>
            <p:cNvSpPr/>
            <p:nvPr/>
          </p:nvSpPr>
          <p:spPr>
            <a:xfrm>
              <a:off x="2838112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="" xmlns:a16="http://schemas.microsoft.com/office/drawing/2014/main" id="{55A6465A-9DAA-26F8-2826-5EF4A93DB509}"/>
                </a:ext>
              </a:extLst>
            </p:cNvPr>
            <p:cNvSpPr/>
            <p:nvPr/>
          </p:nvSpPr>
          <p:spPr>
            <a:xfrm>
              <a:off x="3341621" y="4590897"/>
              <a:ext cx="1063" cy="20102"/>
            </a:xfrm>
            <a:custGeom>
              <a:avLst/>
              <a:gdLst>
                <a:gd name="connsiteX0" fmla="*/ 0 w 1063"/>
                <a:gd name="connsiteY0" fmla="*/ 20103 h 20102"/>
                <a:gd name="connsiteX1" fmla="*/ 0 w 1063"/>
                <a:gd name="connsiteY1" fmla="*/ 0 h 20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20102">
                  <a:moveTo>
                    <a:pt x="0" y="20103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="" xmlns:a16="http://schemas.microsoft.com/office/drawing/2014/main" id="{B24F7F91-0353-730E-5D2F-A2E2508E6A69}"/>
                </a:ext>
              </a:extLst>
            </p:cNvPr>
            <p:cNvSpPr/>
            <p:nvPr/>
          </p:nvSpPr>
          <p:spPr>
            <a:xfrm>
              <a:off x="1269718" y="4680508"/>
              <a:ext cx="55236" cy="7328"/>
            </a:xfrm>
            <a:custGeom>
              <a:avLst/>
              <a:gdLst>
                <a:gd name="connsiteX0" fmla="*/ 0 w 55236"/>
                <a:gd name="connsiteY0" fmla="*/ 0 h 7328"/>
                <a:gd name="connsiteX1" fmla="*/ 55236 w 55236"/>
                <a:gd name="connsiteY1" fmla="*/ 0 h 7328"/>
                <a:gd name="connsiteX2" fmla="*/ 55236 w 55236"/>
                <a:gd name="connsiteY2" fmla="*/ 7328 h 7328"/>
                <a:gd name="connsiteX3" fmla="*/ 0 w 55236"/>
                <a:gd name="connsiteY3" fmla="*/ 7328 h 7328"/>
                <a:gd name="connsiteX4" fmla="*/ 0 w 55236"/>
                <a:gd name="connsiteY4" fmla="*/ 0 h 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6" h="7328">
                  <a:moveTo>
                    <a:pt x="0" y="0"/>
                  </a:moveTo>
                  <a:lnTo>
                    <a:pt x="55236" y="0"/>
                  </a:lnTo>
                  <a:lnTo>
                    <a:pt x="55236" y="7328"/>
                  </a:lnTo>
                  <a:lnTo>
                    <a:pt x="0" y="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="" xmlns:a16="http://schemas.microsoft.com/office/drawing/2014/main" id="{8B427E93-1096-CA67-9A1F-D7C8CB10F3C3}"/>
                </a:ext>
              </a:extLst>
            </p:cNvPr>
            <p:cNvSpPr/>
            <p:nvPr/>
          </p:nvSpPr>
          <p:spPr>
            <a:xfrm>
              <a:off x="1338613" y="4647503"/>
              <a:ext cx="46878" cy="64328"/>
            </a:xfrm>
            <a:custGeom>
              <a:avLst/>
              <a:gdLst>
                <a:gd name="connsiteX0" fmla="*/ 29040 w 46878"/>
                <a:gd name="connsiteY0" fmla="*/ 7584 h 64328"/>
                <a:gd name="connsiteX1" fmla="*/ 7066 w 46878"/>
                <a:gd name="connsiteY1" fmla="*/ 41928 h 64328"/>
                <a:gd name="connsiteX2" fmla="*/ 29040 w 46878"/>
                <a:gd name="connsiteY2" fmla="*/ 41928 h 64328"/>
                <a:gd name="connsiteX3" fmla="*/ 29040 w 46878"/>
                <a:gd name="connsiteY3" fmla="*/ 7584 h 64328"/>
                <a:gd name="connsiteX4" fmla="*/ 26757 w 46878"/>
                <a:gd name="connsiteY4" fmla="*/ 0 h 64328"/>
                <a:gd name="connsiteX5" fmla="*/ 37700 w 46878"/>
                <a:gd name="connsiteY5" fmla="*/ 0 h 64328"/>
                <a:gd name="connsiteX6" fmla="*/ 37700 w 46878"/>
                <a:gd name="connsiteY6" fmla="*/ 41928 h 64328"/>
                <a:gd name="connsiteX7" fmla="*/ 46878 w 46878"/>
                <a:gd name="connsiteY7" fmla="*/ 41928 h 64328"/>
                <a:gd name="connsiteX8" fmla="*/ 46878 w 46878"/>
                <a:gd name="connsiteY8" fmla="*/ 49161 h 64328"/>
                <a:gd name="connsiteX9" fmla="*/ 37700 w 46878"/>
                <a:gd name="connsiteY9" fmla="*/ 49161 h 64328"/>
                <a:gd name="connsiteX10" fmla="*/ 37700 w 46878"/>
                <a:gd name="connsiteY10" fmla="*/ 64328 h 64328"/>
                <a:gd name="connsiteX11" fmla="*/ 29040 w 46878"/>
                <a:gd name="connsiteY11" fmla="*/ 64328 h 64328"/>
                <a:gd name="connsiteX12" fmla="*/ 29040 w 46878"/>
                <a:gd name="connsiteY12" fmla="*/ 49161 h 64328"/>
                <a:gd name="connsiteX13" fmla="*/ 0 w 46878"/>
                <a:gd name="connsiteY13" fmla="*/ 49161 h 64328"/>
                <a:gd name="connsiteX14" fmla="*/ 0 w 46878"/>
                <a:gd name="connsiteY14" fmla="*/ 40758 h 64328"/>
                <a:gd name="connsiteX15" fmla="*/ 26757 w 46878"/>
                <a:gd name="connsiteY15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78" h="64328">
                  <a:moveTo>
                    <a:pt x="29040" y="7584"/>
                  </a:moveTo>
                  <a:lnTo>
                    <a:pt x="7066" y="41928"/>
                  </a:lnTo>
                  <a:lnTo>
                    <a:pt x="29040" y="41928"/>
                  </a:lnTo>
                  <a:lnTo>
                    <a:pt x="29040" y="7584"/>
                  </a:lnTo>
                  <a:moveTo>
                    <a:pt x="26757" y="0"/>
                  </a:moveTo>
                  <a:lnTo>
                    <a:pt x="37700" y="0"/>
                  </a:lnTo>
                  <a:lnTo>
                    <a:pt x="37700" y="41928"/>
                  </a:lnTo>
                  <a:lnTo>
                    <a:pt x="46878" y="41928"/>
                  </a:lnTo>
                  <a:lnTo>
                    <a:pt x="46878" y="49161"/>
                  </a:lnTo>
                  <a:lnTo>
                    <a:pt x="37700" y="49161"/>
                  </a:lnTo>
                  <a:lnTo>
                    <a:pt x="37700" y="64328"/>
                  </a:lnTo>
                  <a:lnTo>
                    <a:pt x="29040" y="64328"/>
                  </a:lnTo>
                  <a:lnTo>
                    <a:pt x="29040" y="49161"/>
                  </a:lnTo>
                  <a:lnTo>
                    <a:pt x="0" y="49161"/>
                  </a:lnTo>
                  <a:lnTo>
                    <a:pt x="0" y="40758"/>
                  </a:lnTo>
                  <a:lnTo>
                    <a:pt x="26757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="" xmlns:a16="http://schemas.microsoft.com/office/drawing/2014/main" id="{EB06F0E3-E18C-3759-0A85-8D5ED792A473}"/>
                </a:ext>
              </a:extLst>
            </p:cNvPr>
            <p:cNvSpPr/>
            <p:nvPr/>
          </p:nvSpPr>
          <p:spPr>
            <a:xfrm>
              <a:off x="1775161" y="4680508"/>
              <a:ext cx="55236" cy="7328"/>
            </a:xfrm>
            <a:custGeom>
              <a:avLst/>
              <a:gdLst>
                <a:gd name="connsiteX0" fmla="*/ 0 w 55236"/>
                <a:gd name="connsiteY0" fmla="*/ 0 h 7328"/>
                <a:gd name="connsiteX1" fmla="*/ 55236 w 55236"/>
                <a:gd name="connsiteY1" fmla="*/ 0 h 7328"/>
                <a:gd name="connsiteX2" fmla="*/ 55236 w 55236"/>
                <a:gd name="connsiteY2" fmla="*/ 7328 h 7328"/>
                <a:gd name="connsiteX3" fmla="*/ 0 w 55236"/>
                <a:gd name="connsiteY3" fmla="*/ 7328 h 7328"/>
                <a:gd name="connsiteX4" fmla="*/ 0 w 55236"/>
                <a:gd name="connsiteY4" fmla="*/ 0 h 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36" h="7328">
                  <a:moveTo>
                    <a:pt x="0" y="0"/>
                  </a:moveTo>
                  <a:lnTo>
                    <a:pt x="55236" y="0"/>
                  </a:lnTo>
                  <a:lnTo>
                    <a:pt x="55236" y="7328"/>
                  </a:lnTo>
                  <a:lnTo>
                    <a:pt x="0" y="7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="" xmlns:a16="http://schemas.microsoft.com/office/drawing/2014/main" id="{98C8A249-9D30-0485-8100-5266B222BFA1}"/>
                </a:ext>
              </a:extLst>
            </p:cNvPr>
            <p:cNvSpPr/>
            <p:nvPr/>
          </p:nvSpPr>
          <p:spPr>
            <a:xfrm>
              <a:off x="1846210" y="4646344"/>
              <a:ext cx="40846" cy="65487"/>
            </a:xfrm>
            <a:custGeom>
              <a:avLst/>
              <a:gdLst>
                <a:gd name="connsiteX0" fmla="*/ 10470 w 40846"/>
                <a:gd name="connsiteY0" fmla="*/ 58159 h 65487"/>
                <a:gd name="connsiteX1" fmla="*/ 40846 w 40846"/>
                <a:gd name="connsiteY1" fmla="*/ 58159 h 65487"/>
                <a:gd name="connsiteX2" fmla="*/ 40846 w 40846"/>
                <a:gd name="connsiteY2" fmla="*/ 65487 h 65487"/>
                <a:gd name="connsiteX3" fmla="*/ 0 w 40846"/>
                <a:gd name="connsiteY3" fmla="*/ 65487 h 65487"/>
                <a:gd name="connsiteX4" fmla="*/ 0 w 40846"/>
                <a:gd name="connsiteY4" fmla="*/ 58159 h 65487"/>
                <a:gd name="connsiteX5" fmla="*/ 13486 w 40846"/>
                <a:gd name="connsiteY5" fmla="*/ 44417 h 65487"/>
                <a:gd name="connsiteX6" fmla="*/ 24258 w 40846"/>
                <a:gd name="connsiteY6" fmla="*/ 33260 h 65487"/>
                <a:gd name="connsiteX7" fmla="*/ 30074 w 40846"/>
                <a:gd name="connsiteY7" fmla="*/ 25335 h 65487"/>
                <a:gd name="connsiteX8" fmla="*/ 31755 w 40846"/>
                <a:gd name="connsiteY8" fmla="*/ 18911 h 65487"/>
                <a:gd name="connsiteX9" fmla="*/ 28135 w 40846"/>
                <a:gd name="connsiteY9" fmla="*/ 10551 h 65487"/>
                <a:gd name="connsiteX10" fmla="*/ 18786 w 40846"/>
                <a:gd name="connsiteY10" fmla="*/ 7318 h 65487"/>
                <a:gd name="connsiteX11" fmla="*/ 10126 w 40846"/>
                <a:gd name="connsiteY11" fmla="*/ 8743 h 65487"/>
                <a:gd name="connsiteX12" fmla="*/ 431 w 40846"/>
                <a:gd name="connsiteY12" fmla="*/ 13051 h 65487"/>
                <a:gd name="connsiteX13" fmla="*/ 431 w 40846"/>
                <a:gd name="connsiteY13" fmla="*/ 4265 h 65487"/>
                <a:gd name="connsiteX14" fmla="*/ 10254 w 40846"/>
                <a:gd name="connsiteY14" fmla="*/ 1074 h 65487"/>
                <a:gd name="connsiteX15" fmla="*/ 18613 w 40846"/>
                <a:gd name="connsiteY15" fmla="*/ 0 h 65487"/>
                <a:gd name="connsiteX16" fmla="*/ 34555 w 40846"/>
                <a:gd name="connsiteY16" fmla="*/ 4999 h 65487"/>
                <a:gd name="connsiteX17" fmla="*/ 40502 w 40846"/>
                <a:gd name="connsiteY17" fmla="*/ 18348 h 65487"/>
                <a:gd name="connsiteX18" fmla="*/ 38994 w 40846"/>
                <a:gd name="connsiteY18" fmla="*/ 25889 h 65487"/>
                <a:gd name="connsiteX19" fmla="*/ 33607 w 40846"/>
                <a:gd name="connsiteY19" fmla="*/ 34249 h 65487"/>
                <a:gd name="connsiteX20" fmla="*/ 26757 w 40846"/>
                <a:gd name="connsiteY20" fmla="*/ 41492 h 65487"/>
                <a:gd name="connsiteX21" fmla="*/ 10470 w 40846"/>
                <a:gd name="connsiteY21" fmla="*/ 58159 h 6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6" h="65487">
                  <a:moveTo>
                    <a:pt x="10470" y="58159"/>
                  </a:moveTo>
                  <a:lnTo>
                    <a:pt x="40846" y="58159"/>
                  </a:lnTo>
                  <a:lnTo>
                    <a:pt x="40846" y="65487"/>
                  </a:lnTo>
                  <a:lnTo>
                    <a:pt x="0" y="65487"/>
                  </a:lnTo>
                  <a:lnTo>
                    <a:pt x="0" y="58159"/>
                  </a:lnTo>
                  <a:cubicBezTo>
                    <a:pt x="3304" y="54745"/>
                    <a:pt x="7799" y="50161"/>
                    <a:pt x="13486" y="44417"/>
                  </a:cubicBezTo>
                  <a:cubicBezTo>
                    <a:pt x="19203" y="38641"/>
                    <a:pt x="22793" y="34929"/>
                    <a:pt x="24258" y="33260"/>
                  </a:cubicBezTo>
                  <a:cubicBezTo>
                    <a:pt x="27044" y="30122"/>
                    <a:pt x="28983" y="27484"/>
                    <a:pt x="30074" y="25335"/>
                  </a:cubicBezTo>
                  <a:cubicBezTo>
                    <a:pt x="31194" y="23155"/>
                    <a:pt x="31755" y="21007"/>
                    <a:pt x="31755" y="18911"/>
                  </a:cubicBezTo>
                  <a:cubicBezTo>
                    <a:pt x="31755" y="15497"/>
                    <a:pt x="30548" y="12710"/>
                    <a:pt x="28135" y="10551"/>
                  </a:cubicBezTo>
                  <a:cubicBezTo>
                    <a:pt x="25751" y="8392"/>
                    <a:pt x="22635" y="7318"/>
                    <a:pt x="18786" y="7318"/>
                  </a:cubicBezTo>
                  <a:cubicBezTo>
                    <a:pt x="16058" y="7318"/>
                    <a:pt x="13171" y="7796"/>
                    <a:pt x="10126" y="8743"/>
                  </a:cubicBezTo>
                  <a:cubicBezTo>
                    <a:pt x="7109" y="9690"/>
                    <a:pt x="3878" y="11125"/>
                    <a:pt x="431" y="13051"/>
                  </a:cubicBezTo>
                  <a:lnTo>
                    <a:pt x="431" y="4265"/>
                  </a:lnTo>
                  <a:cubicBezTo>
                    <a:pt x="3935" y="2850"/>
                    <a:pt x="7209" y="1787"/>
                    <a:pt x="10254" y="1074"/>
                  </a:cubicBezTo>
                  <a:cubicBezTo>
                    <a:pt x="13300" y="362"/>
                    <a:pt x="16085" y="0"/>
                    <a:pt x="18613" y="0"/>
                  </a:cubicBezTo>
                  <a:cubicBezTo>
                    <a:pt x="25277" y="0"/>
                    <a:pt x="30591" y="1670"/>
                    <a:pt x="34555" y="4999"/>
                  </a:cubicBezTo>
                  <a:cubicBezTo>
                    <a:pt x="38519" y="8328"/>
                    <a:pt x="40502" y="12774"/>
                    <a:pt x="40502" y="18348"/>
                  </a:cubicBezTo>
                  <a:cubicBezTo>
                    <a:pt x="40502" y="20996"/>
                    <a:pt x="39999" y="23506"/>
                    <a:pt x="38994" y="25889"/>
                  </a:cubicBezTo>
                  <a:cubicBezTo>
                    <a:pt x="38016" y="28239"/>
                    <a:pt x="36221" y="31026"/>
                    <a:pt x="33607" y="34249"/>
                  </a:cubicBezTo>
                  <a:cubicBezTo>
                    <a:pt x="32889" y="35089"/>
                    <a:pt x="30606" y="37503"/>
                    <a:pt x="26757" y="41492"/>
                  </a:cubicBezTo>
                  <a:cubicBezTo>
                    <a:pt x="22907" y="45459"/>
                    <a:pt x="17479" y="51011"/>
                    <a:pt x="10470" y="58159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="" xmlns:a16="http://schemas.microsoft.com/office/drawing/2014/main" id="{695024A7-58B2-D695-2AB9-4DC5C7CAA7E7}"/>
                </a:ext>
              </a:extLst>
            </p:cNvPr>
            <p:cNvSpPr/>
            <p:nvPr/>
          </p:nvSpPr>
          <p:spPr>
            <a:xfrm>
              <a:off x="2312383" y="4646344"/>
              <a:ext cx="44459" cy="66731"/>
            </a:xfrm>
            <a:custGeom>
              <a:avLst/>
              <a:gdLst>
                <a:gd name="connsiteX0" fmla="*/ 22230 w 44459"/>
                <a:gd name="connsiteY0" fmla="*/ 6892 h 66731"/>
                <a:gd name="connsiteX1" fmla="*/ 12104 w 44459"/>
                <a:gd name="connsiteY1" fmla="*/ 13529 h 66731"/>
                <a:gd name="connsiteX2" fmla="*/ 8743 w 44459"/>
                <a:gd name="connsiteY2" fmla="*/ 33387 h 66731"/>
                <a:gd name="connsiteX3" fmla="*/ 12104 w 44459"/>
                <a:gd name="connsiteY3" fmla="*/ 53256 h 66731"/>
                <a:gd name="connsiteX4" fmla="*/ 22230 w 44459"/>
                <a:gd name="connsiteY4" fmla="*/ 59840 h 66731"/>
                <a:gd name="connsiteX5" fmla="*/ 32355 w 44459"/>
                <a:gd name="connsiteY5" fmla="*/ 53256 h 66731"/>
                <a:gd name="connsiteX6" fmla="*/ 35759 w 44459"/>
                <a:gd name="connsiteY6" fmla="*/ 33387 h 66731"/>
                <a:gd name="connsiteX7" fmla="*/ 32355 w 44459"/>
                <a:gd name="connsiteY7" fmla="*/ 13529 h 66731"/>
                <a:gd name="connsiteX8" fmla="*/ 22230 w 44459"/>
                <a:gd name="connsiteY8" fmla="*/ 6892 h 66731"/>
                <a:gd name="connsiteX9" fmla="*/ 22230 w 44459"/>
                <a:gd name="connsiteY9" fmla="*/ 0 h 66731"/>
                <a:gd name="connsiteX10" fmla="*/ 38726 w 44459"/>
                <a:gd name="connsiteY10" fmla="*/ 8573 h 66731"/>
                <a:gd name="connsiteX11" fmla="*/ 44459 w 44459"/>
                <a:gd name="connsiteY11" fmla="*/ 33387 h 66731"/>
                <a:gd name="connsiteX12" fmla="*/ 38726 w 44459"/>
                <a:gd name="connsiteY12" fmla="*/ 58202 h 66731"/>
                <a:gd name="connsiteX13" fmla="*/ 22230 w 44459"/>
                <a:gd name="connsiteY13" fmla="*/ 66732 h 66731"/>
                <a:gd name="connsiteX14" fmla="*/ 5680 w 44459"/>
                <a:gd name="connsiteY14" fmla="*/ 58202 h 66731"/>
                <a:gd name="connsiteX15" fmla="*/ 0 w 44459"/>
                <a:gd name="connsiteY15" fmla="*/ 33387 h 66731"/>
                <a:gd name="connsiteX16" fmla="*/ 5680 w 44459"/>
                <a:gd name="connsiteY16" fmla="*/ 8573 h 66731"/>
                <a:gd name="connsiteX17" fmla="*/ 22230 w 44459"/>
                <a:gd name="connsiteY17" fmla="*/ 0 h 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59" h="66731">
                  <a:moveTo>
                    <a:pt x="22230" y="6892"/>
                  </a:moveTo>
                  <a:cubicBezTo>
                    <a:pt x="17752" y="6892"/>
                    <a:pt x="14370" y="9105"/>
                    <a:pt x="12104" y="13529"/>
                  </a:cubicBezTo>
                  <a:cubicBezTo>
                    <a:pt x="9860" y="17922"/>
                    <a:pt x="8743" y="24538"/>
                    <a:pt x="8743" y="33387"/>
                  </a:cubicBezTo>
                  <a:cubicBezTo>
                    <a:pt x="8743" y="42205"/>
                    <a:pt x="9860" y="48831"/>
                    <a:pt x="12104" y="53256"/>
                  </a:cubicBezTo>
                  <a:cubicBezTo>
                    <a:pt x="14370" y="57648"/>
                    <a:pt x="17752" y="59840"/>
                    <a:pt x="22230" y="59840"/>
                  </a:cubicBezTo>
                  <a:cubicBezTo>
                    <a:pt x="26740" y="59840"/>
                    <a:pt x="30111" y="57648"/>
                    <a:pt x="32355" y="53256"/>
                  </a:cubicBezTo>
                  <a:cubicBezTo>
                    <a:pt x="34621" y="48831"/>
                    <a:pt x="35759" y="42205"/>
                    <a:pt x="35759" y="33387"/>
                  </a:cubicBezTo>
                  <a:cubicBezTo>
                    <a:pt x="35759" y="24538"/>
                    <a:pt x="34621" y="17922"/>
                    <a:pt x="32355" y="13529"/>
                  </a:cubicBezTo>
                  <a:cubicBezTo>
                    <a:pt x="30111" y="9105"/>
                    <a:pt x="26740" y="6892"/>
                    <a:pt x="22230" y="6892"/>
                  </a:cubicBezTo>
                  <a:moveTo>
                    <a:pt x="22230" y="0"/>
                  </a:moveTo>
                  <a:cubicBezTo>
                    <a:pt x="29441" y="0"/>
                    <a:pt x="34940" y="2861"/>
                    <a:pt x="38726" y="8573"/>
                  </a:cubicBezTo>
                  <a:cubicBezTo>
                    <a:pt x="42545" y="14263"/>
                    <a:pt x="44459" y="22528"/>
                    <a:pt x="44459" y="33387"/>
                  </a:cubicBezTo>
                  <a:cubicBezTo>
                    <a:pt x="44459" y="44215"/>
                    <a:pt x="42545" y="52490"/>
                    <a:pt x="38726" y="58202"/>
                  </a:cubicBezTo>
                  <a:cubicBezTo>
                    <a:pt x="34940" y="63892"/>
                    <a:pt x="29441" y="66732"/>
                    <a:pt x="22230" y="66732"/>
                  </a:cubicBezTo>
                  <a:cubicBezTo>
                    <a:pt x="15018" y="66732"/>
                    <a:pt x="9498" y="63892"/>
                    <a:pt x="5680" y="58202"/>
                  </a:cubicBezTo>
                  <a:cubicBezTo>
                    <a:pt x="1893" y="52490"/>
                    <a:pt x="0" y="44215"/>
                    <a:pt x="0" y="33387"/>
                  </a:cubicBezTo>
                  <a:cubicBezTo>
                    <a:pt x="0" y="22528"/>
                    <a:pt x="1893" y="14263"/>
                    <a:pt x="5680" y="8573"/>
                  </a:cubicBezTo>
                  <a:cubicBezTo>
                    <a:pt x="9498" y="2861"/>
                    <a:pt x="15018" y="0"/>
                    <a:pt x="22230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="" xmlns:a16="http://schemas.microsoft.com/office/drawing/2014/main" id="{8B253820-E7B7-2139-8095-1D23CD3DB709}"/>
                </a:ext>
              </a:extLst>
            </p:cNvPr>
            <p:cNvSpPr/>
            <p:nvPr/>
          </p:nvSpPr>
          <p:spPr>
            <a:xfrm>
              <a:off x="2817690" y="4646344"/>
              <a:ext cx="40853" cy="65487"/>
            </a:xfrm>
            <a:custGeom>
              <a:avLst/>
              <a:gdLst>
                <a:gd name="connsiteX0" fmla="*/ 10477 w 40853"/>
                <a:gd name="connsiteY0" fmla="*/ 58159 h 65487"/>
                <a:gd name="connsiteX1" fmla="*/ 40854 w 40853"/>
                <a:gd name="connsiteY1" fmla="*/ 58159 h 65487"/>
                <a:gd name="connsiteX2" fmla="*/ 40854 w 40853"/>
                <a:gd name="connsiteY2" fmla="*/ 65487 h 65487"/>
                <a:gd name="connsiteX3" fmla="*/ 0 w 40853"/>
                <a:gd name="connsiteY3" fmla="*/ 65487 h 65487"/>
                <a:gd name="connsiteX4" fmla="*/ 0 w 40853"/>
                <a:gd name="connsiteY4" fmla="*/ 58159 h 65487"/>
                <a:gd name="connsiteX5" fmla="*/ 13487 w 40853"/>
                <a:gd name="connsiteY5" fmla="*/ 44417 h 65487"/>
                <a:gd name="connsiteX6" fmla="*/ 24261 w 40853"/>
                <a:gd name="connsiteY6" fmla="*/ 33260 h 65487"/>
                <a:gd name="connsiteX7" fmla="*/ 30079 w 40853"/>
                <a:gd name="connsiteY7" fmla="*/ 25335 h 65487"/>
                <a:gd name="connsiteX8" fmla="*/ 31760 w 40853"/>
                <a:gd name="connsiteY8" fmla="*/ 18911 h 65487"/>
                <a:gd name="connsiteX9" fmla="*/ 28143 w 40853"/>
                <a:gd name="connsiteY9" fmla="*/ 10551 h 65487"/>
                <a:gd name="connsiteX10" fmla="*/ 18794 w 40853"/>
                <a:gd name="connsiteY10" fmla="*/ 7318 h 65487"/>
                <a:gd name="connsiteX11" fmla="*/ 10126 w 40853"/>
                <a:gd name="connsiteY11" fmla="*/ 8743 h 65487"/>
                <a:gd name="connsiteX12" fmla="*/ 436 w 40853"/>
                <a:gd name="connsiteY12" fmla="*/ 13051 h 65487"/>
                <a:gd name="connsiteX13" fmla="*/ 436 w 40853"/>
                <a:gd name="connsiteY13" fmla="*/ 4265 h 65487"/>
                <a:gd name="connsiteX14" fmla="*/ 10253 w 40853"/>
                <a:gd name="connsiteY14" fmla="*/ 1074 h 65487"/>
                <a:gd name="connsiteX15" fmla="*/ 18613 w 40853"/>
                <a:gd name="connsiteY15" fmla="*/ 0 h 65487"/>
                <a:gd name="connsiteX16" fmla="*/ 34557 w 40853"/>
                <a:gd name="connsiteY16" fmla="*/ 4999 h 65487"/>
                <a:gd name="connsiteX17" fmla="*/ 40503 w 40853"/>
                <a:gd name="connsiteY17" fmla="*/ 18348 h 65487"/>
                <a:gd name="connsiteX18" fmla="*/ 38993 w 40853"/>
                <a:gd name="connsiteY18" fmla="*/ 25889 h 65487"/>
                <a:gd name="connsiteX19" fmla="*/ 33611 w 40853"/>
                <a:gd name="connsiteY19" fmla="*/ 34249 h 65487"/>
                <a:gd name="connsiteX20" fmla="*/ 26761 w 40853"/>
                <a:gd name="connsiteY20" fmla="*/ 41492 h 65487"/>
                <a:gd name="connsiteX21" fmla="*/ 10477 w 40853"/>
                <a:gd name="connsiteY21" fmla="*/ 58159 h 6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53" h="65487">
                  <a:moveTo>
                    <a:pt x="10477" y="58159"/>
                  </a:moveTo>
                  <a:lnTo>
                    <a:pt x="40854" y="58159"/>
                  </a:lnTo>
                  <a:lnTo>
                    <a:pt x="40854" y="65487"/>
                  </a:lnTo>
                  <a:lnTo>
                    <a:pt x="0" y="65487"/>
                  </a:lnTo>
                  <a:lnTo>
                    <a:pt x="0" y="58159"/>
                  </a:lnTo>
                  <a:cubicBezTo>
                    <a:pt x="3308" y="54745"/>
                    <a:pt x="7796" y="50161"/>
                    <a:pt x="13487" y="44417"/>
                  </a:cubicBezTo>
                  <a:cubicBezTo>
                    <a:pt x="19198" y="38641"/>
                    <a:pt x="22794" y="34929"/>
                    <a:pt x="24261" y="33260"/>
                  </a:cubicBezTo>
                  <a:cubicBezTo>
                    <a:pt x="27048" y="30122"/>
                    <a:pt x="28984" y="27484"/>
                    <a:pt x="30079" y="25335"/>
                  </a:cubicBezTo>
                  <a:cubicBezTo>
                    <a:pt x="31196" y="23155"/>
                    <a:pt x="31760" y="21007"/>
                    <a:pt x="31760" y="18911"/>
                  </a:cubicBezTo>
                  <a:cubicBezTo>
                    <a:pt x="31760" y="15497"/>
                    <a:pt x="30558" y="12710"/>
                    <a:pt x="28143" y="10551"/>
                  </a:cubicBezTo>
                  <a:cubicBezTo>
                    <a:pt x="25750" y="8392"/>
                    <a:pt x="22634" y="7318"/>
                    <a:pt x="18794" y="7318"/>
                  </a:cubicBezTo>
                  <a:cubicBezTo>
                    <a:pt x="16061" y="7318"/>
                    <a:pt x="13178" y="7796"/>
                    <a:pt x="10126" y="8743"/>
                  </a:cubicBezTo>
                  <a:cubicBezTo>
                    <a:pt x="7116" y="9690"/>
                    <a:pt x="3882" y="11125"/>
                    <a:pt x="436" y="13051"/>
                  </a:cubicBezTo>
                  <a:lnTo>
                    <a:pt x="436" y="4265"/>
                  </a:lnTo>
                  <a:cubicBezTo>
                    <a:pt x="3935" y="2850"/>
                    <a:pt x="7211" y="1787"/>
                    <a:pt x="10253" y="1074"/>
                  </a:cubicBezTo>
                  <a:cubicBezTo>
                    <a:pt x="13306" y="362"/>
                    <a:pt x="16093" y="0"/>
                    <a:pt x="18613" y="0"/>
                  </a:cubicBezTo>
                  <a:cubicBezTo>
                    <a:pt x="25282" y="0"/>
                    <a:pt x="30590" y="1670"/>
                    <a:pt x="34557" y="4999"/>
                  </a:cubicBezTo>
                  <a:cubicBezTo>
                    <a:pt x="38524" y="8328"/>
                    <a:pt x="40503" y="12774"/>
                    <a:pt x="40503" y="18348"/>
                  </a:cubicBezTo>
                  <a:cubicBezTo>
                    <a:pt x="40503" y="20996"/>
                    <a:pt x="40003" y="23506"/>
                    <a:pt x="38993" y="25889"/>
                  </a:cubicBezTo>
                  <a:cubicBezTo>
                    <a:pt x="38025" y="28239"/>
                    <a:pt x="36227" y="31026"/>
                    <a:pt x="33611" y="34249"/>
                  </a:cubicBezTo>
                  <a:cubicBezTo>
                    <a:pt x="32898" y="35089"/>
                    <a:pt x="30611" y="37503"/>
                    <a:pt x="26761" y="41492"/>
                  </a:cubicBezTo>
                  <a:cubicBezTo>
                    <a:pt x="22911" y="45459"/>
                    <a:pt x="17486" y="51011"/>
                    <a:pt x="10477" y="58159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="" xmlns:a16="http://schemas.microsoft.com/office/drawing/2014/main" id="{C145E2C5-8706-2247-195F-8FE238F3627F}"/>
                </a:ext>
              </a:extLst>
            </p:cNvPr>
            <p:cNvSpPr/>
            <p:nvPr/>
          </p:nvSpPr>
          <p:spPr>
            <a:xfrm>
              <a:off x="3318179" y="4647503"/>
              <a:ext cx="46884" cy="64328"/>
            </a:xfrm>
            <a:custGeom>
              <a:avLst/>
              <a:gdLst>
                <a:gd name="connsiteX0" fmla="*/ 29048 w 46884"/>
                <a:gd name="connsiteY0" fmla="*/ 7584 h 64328"/>
                <a:gd name="connsiteX1" fmla="*/ 7073 w 46884"/>
                <a:gd name="connsiteY1" fmla="*/ 41928 h 64328"/>
                <a:gd name="connsiteX2" fmla="*/ 29048 w 46884"/>
                <a:gd name="connsiteY2" fmla="*/ 41928 h 64328"/>
                <a:gd name="connsiteX3" fmla="*/ 29048 w 46884"/>
                <a:gd name="connsiteY3" fmla="*/ 7584 h 64328"/>
                <a:gd name="connsiteX4" fmla="*/ 26761 w 46884"/>
                <a:gd name="connsiteY4" fmla="*/ 0 h 64328"/>
                <a:gd name="connsiteX5" fmla="*/ 37706 w 46884"/>
                <a:gd name="connsiteY5" fmla="*/ 0 h 64328"/>
                <a:gd name="connsiteX6" fmla="*/ 37706 w 46884"/>
                <a:gd name="connsiteY6" fmla="*/ 41928 h 64328"/>
                <a:gd name="connsiteX7" fmla="*/ 46885 w 46884"/>
                <a:gd name="connsiteY7" fmla="*/ 41928 h 64328"/>
                <a:gd name="connsiteX8" fmla="*/ 46885 w 46884"/>
                <a:gd name="connsiteY8" fmla="*/ 49161 h 64328"/>
                <a:gd name="connsiteX9" fmla="*/ 37706 w 46884"/>
                <a:gd name="connsiteY9" fmla="*/ 49161 h 64328"/>
                <a:gd name="connsiteX10" fmla="*/ 37706 w 46884"/>
                <a:gd name="connsiteY10" fmla="*/ 64328 h 64328"/>
                <a:gd name="connsiteX11" fmla="*/ 29048 w 46884"/>
                <a:gd name="connsiteY11" fmla="*/ 64328 h 64328"/>
                <a:gd name="connsiteX12" fmla="*/ 29048 w 46884"/>
                <a:gd name="connsiteY12" fmla="*/ 49161 h 64328"/>
                <a:gd name="connsiteX13" fmla="*/ 0 w 46884"/>
                <a:gd name="connsiteY13" fmla="*/ 49161 h 64328"/>
                <a:gd name="connsiteX14" fmla="*/ 0 w 46884"/>
                <a:gd name="connsiteY14" fmla="*/ 40758 h 64328"/>
                <a:gd name="connsiteX15" fmla="*/ 26761 w 46884"/>
                <a:gd name="connsiteY15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84" h="64328">
                  <a:moveTo>
                    <a:pt x="29048" y="7584"/>
                  </a:moveTo>
                  <a:lnTo>
                    <a:pt x="7073" y="41928"/>
                  </a:lnTo>
                  <a:lnTo>
                    <a:pt x="29048" y="41928"/>
                  </a:lnTo>
                  <a:lnTo>
                    <a:pt x="29048" y="7584"/>
                  </a:lnTo>
                  <a:moveTo>
                    <a:pt x="26761" y="0"/>
                  </a:moveTo>
                  <a:lnTo>
                    <a:pt x="37706" y="0"/>
                  </a:lnTo>
                  <a:lnTo>
                    <a:pt x="37706" y="41928"/>
                  </a:lnTo>
                  <a:lnTo>
                    <a:pt x="46885" y="41928"/>
                  </a:lnTo>
                  <a:lnTo>
                    <a:pt x="46885" y="49161"/>
                  </a:lnTo>
                  <a:lnTo>
                    <a:pt x="37706" y="49161"/>
                  </a:lnTo>
                  <a:lnTo>
                    <a:pt x="37706" y="64328"/>
                  </a:lnTo>
                  <a:lnTo>
                    <a:pt x="29048" y="64328"/>
                  </a:lnTo>
                  <a:lnTo>
                    <a:pt x="29048" y="49161"/>
                  </a:lnTo>
                  <a:lnTo>
                    <a:pt x="0" y="49161"/>
                  </a:lnTo>
                  <a:lnTo>
                    <a:pt x="0" y="40758"/>
                  </a:lnTo>
                  <a:lnTo>
                    <a:pt x="26761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="" xmlns:a16="http://schemas.microsoft.com/office/drawing/2014/main" id="{4B360083-E233-B81E-BD82-AA8BCF36DDB9}"/>
                </a:ext>
              </a:extLst>
            </p:cNvPr>
            <p:cNvSpPr/>
            <p:nvPr/>
          </p:nvSpPr>
          <p:spPr>
            <a:xfrm>
              <a:off x="2305725" y="4766566"/>
              <a:ext cx="50820" cy="46235"/>
            </a:xfrm>
            <a:custGeom>
              <a:avLst/>
              <a:gdLst>
                <a:gd name="connsiteX0" fmla="*/ 50820 w 50820"/>
                <a:gd name="connsiteY0" fmla="*/ 6722 h 46235"/>
                <a:gd name="connsiteX1" fmla="*/ 49076 w 50820"/>
                <a:gd name="connsiteY1" fmla="*/ 11104 h 46235"/>
                <a:gd name="connsiteX2" fmla="*/ 45332 w 50820"/>
                <a:gd name="connsiteY2" fmla="*/ 12657 h 46235"/>
                <a:gd name="connsiteX3" fmla="*/ 42449 w 50820"/>
                <a:gd name="connsiteY3" fmla="*/ 11562 h 46235"/>
                <a:gd name="connsiteX4" fmla="*/ 41449 w 50820"/>
                <a:gd name="connsiteY4" fmla="*/ 9062 h 46235"/>
                <a:gd name="connsiteX5" fmla="*/ 42843 w 50820"/>
                <a:gd name="connsiteY5" fmla="*/ 5531 h 46235"/>
                <a:gd name="connsiteX6" fmla="*/ 46331 w 50820"/>
                <a:gd name="connsiteY6" fmla="*/ 3531 h 46235"/>
                <a:gd name="connsiteX7" fmla="*/ 41247 w 50820"/>
                <a:gd name="connsiteY7" fmla="*/ 2244 h 46235"/>
                <a:gd name="connsiteX8" fmla="*/ 37514 w 50820"/>
                <a:gd name="connsiteY8" fmla="*/ 3287 h 46235"/>
                <a:gd name="connsiteX9" fmla="*/ 34770 w 50820"/>
                <a:gd name="connsiteY9" fmla="*/ 5680 h 46235"/>
                <a:gd name="connsiteX10" fmla="*/ 32877 w 50820"/>
                <a:gd name="connsiteY10" fmla="*/ 8966 h 46235"/>
                <a:gd name="connsiteX11" fmla="*/ 31685 w 50820"/>
                <a:gd name="connsiteY11" fmla="*/ 12008 h 46235"/>
                <a:gd name="connsiteX12" fmla="*/ 31132 w 50820"/>
                <a:gd name="connsiteY12" fmla="*/ 14295 h 46235"/>
                <a:gd name="connsiteX13" fmla="*/ 27644 w 50820"/>
                <a:gd name="connsiteY13" fmla="*/ 28250 h 46235"/>
                <a:gd name="connsiteX14" fmla="*/ 25952 w 50820"/>
                <a:gd name="connsiteY14" fmla="*/ 37216 h 46235"/>
                <a:gd name="connsiteX15" fmla="*/ 27346 w 50820"/>
                <a:gd name="connsiteY15" fmla="*/ 42056 h 46235"/>
                <a:gd name="connsiteX16" fmla="*/ 31537 w 50820"/>
                <a:gd name="connsiteY16" fmla="*/ 43949 h 46235"/>
                <a:gd name="connsiteX17" fmla="*/ 33876 w 50820"/>
                <a:gd name="connsiteY17" fmla="*/ 43640 h 46235"/>
                <a:gd name="connsiteX18" fmla="*/ 36716 w 50820"/>
                <a:gd name="connsiteY18" fmla="*/ 42396 h 46235"/>
                <a:gd name="connsiteX19" fmla="*/ 39801 w 50820"/>
                <a:gd name="connsiteY19" fmla="*/ 40056 h 46235"/>
                <a:gd name="connsiteX20" fmla="*/ 42747 w 50820"/>
                <a:gd name="connsiteY20" fmla="*/ 36174 h 46235"/>
                <a:gd name="connsiteX21" fmla="*/ 45140 w 50820"/>
                <a:gd name="connsiteY21" fmla="*/ 30590 h 46235"/>
                <a:gd name="connsiteX22" fmla="*/ 46438 w 50820"/>
                <a:gd name="connsiteY22" fmla="*/ 29494 h 46235"/>
                <a:gd name="connsiteX23" fmla="*/ 47682 w 50820"/>
                <a:gd name="connsiteY23" fmla="*/ 30494 h 46235"/>
                <a:gd name="connsiteX24" fmla="*/ 46980 w 50820"/>
                <a:gd name="connsiteY24" fmla="*/ 33132 h 46235"/>
                <a:gd name="connsiteX25" fmla="*/ 44885 w 50820"/>
                <a:gd name="connsiteY25" fmla="*/ 37163 h 46235"/>
                <a:gd name="connsiteX26" fmla="*/ 41652 w 50820"/>
                <a:gd name="connsiteY26" fmla="*/ 41449 h 46235"/>
                <a:gd name="connsiteX27" fmla="*/ 37067 w 50820"/>
                <a:gd name="connsiteY27" fmla="*/ 44842 h 46235"/>
                <a:gd name="connsiteX28" fmla="*/ 31334 w 50820"/>
                <a:gd name="connsiteY28" fmla="*/ 46236 h 46235"/>
                <a:gd name="connsiteX29" fmla="*/ 24208 w 50820"/>
                <a:gd name="connsiteY29" fmla="*/ 43949 h 46235"/>
                <a:gd name="connsiteX30" fmla="*/ 20326 w 50820"/>
                <a:gd name="connsiteY30" fmla="*/ 38461 h 46235"/>
                <a:gd name="connsiteX31" fmla="*/ 19730 w 50820"/>
                <a:gd name="connsiteY31" fmla="*/ 39514 h 46235"/>
                <a:gd name="connsiteX32" fmla="*/ 18326 w 50820"/>
                <a:gd name="connsiteY32" fmla="*/ 41449 h 46235"/>
                <a:gd name="connsiteX33" fmla="*/ 16188 w 50820"/>
                <a:gd name="connsiteY33" fmla="*/ 43747 h 46235"/>
                <a:gd name="connsiteX34" fmla="*/ 13253 w 50820"/>
                <a:gd name="connsiteY34" fmla="*/ 45438 h 46235"/>
                <a:gd name="connsiteX35" fmla="*/ 9615 w 50820"/>
                <a:gd name="connsiteY35" fmla="*/ 46236 h 46235"/>
                <a:gd name="connsiteX36" fmla="*/ 5074 w 50820"/>
                <a:gd name="connsiteY36" fmla="*/ 45534 h 46235"/>
                <a:gd name="connsiteX37" fmla="*/ 1489 w 50820"/>
                <a:gd name="connsiteY37" fmla="*/ 43247 h 46235"/>
                <a:gd name="connsiteX38" fmla="*/ 0 w 50820"/>
                <a:gd name="connsiteY38" fmla="*/ 39460 h 46235"/>
                <a:gd name="connsiteX39" fmla="*/ 1638 w 50820"/>
                <a:gd name="connsiteY39" fmla="*/ 35323 h 46235"/>
                <a:gd name="connsiteX40" fmla="*/ 5627 w 50820"/>
                <a:gd name="connsiteY40" fmla="*/ 33579 h 46235"/>
                <a:gd name="connsiteX41" fmla="*/ 8222 w 50820"/>
                <a:gd name="connsiteY41" fmla="*/ 34430 h 46235"/>
                <a:gd name="connsiteX42" fmla="*/ 9413 w 50820"/>
                <a:gd name="connsiteY42" fmla="*/ 37120 h 46235"/>
                <a:gd name="connsiteX43" fmla="*/ 8020 w 50820"/>
                <a:gd name="connsiteY43" fmla="*/ 40705 h 46235"/>
                <a:gd name="connsiteX44" fmla="*/ 4627 w 50820"/>
                <a:gd name="connsiteY44" fmla="*/ 42651 h 46235"/>
                <a:gd name="connsiteX45" fmla="*/ 9711 w 50820"/>
                <a:gd name="connsiteY45" fmla="*/ 43949 h 46235"/>
                <a:gd name="connsiteX46" fmla="*/ 15593 w 50820"/>
                <a:gd name="connsiteY46" fmla="*/ 41056 h 46235"/>
                <a:gd name="connsiteX47" fmla="*/ 19432 w 50820"/>
                <a:gd name="connsiteY47" fmla="*/ 33334 h 46235"/>
                <a:gd name="connsiteX48" fmla="*/ 23708 w 50820"/>
                <a:gd name="connsiteY48" fmla="*/ 16539 h 46235"/>
                <a:gd name="connsiteX49" fmla="*/ 24910 w 50820"/>
                <a:gd name="connsiteY49" fmla="*/ 9062 h 46235"/>
                <a:gd name="connsiteX50" fmla="*/ 24357 w 50820"/>
                <a:gd name="connsiteY50" fmla="*/ 5531 h 46235"/>
                <a:gd name="connsiteX51" fmla="*/ 22868 w 50820"/>
                <a:gd name="connsiteY51" fmla="*/ 3435 h 46235"/>
                <a:gd name="connsiteX52" fmla="*/ 21124 w 50820"/>
                <a:gd name="connsiteY52" fmla="*/ 2489 h 46235"/>
                <a:gd name="connsiteX53" fmla="*/ 19432 w 50820"/>
                <a:gd name="connsiteY53" fmla="*/ 2244 h 46235"/>
                <a:gd name="connsiteX54" fmla="*/ 16242 w 50820"/>
                <a:gd name="connsiteY54" fmla="*/ 2840 h 46235"/>
                <a:gd name="connsiteX55" fmla="*/ 12604 w 50820"/>
                <a:gd name="connsiteY55" fmla="*/ 4829 h 46235"/>
                <a:gd name="connsiteX56" fmla="*/ 8817 w 50820"/>
                <a:gd name="connsiteY56" fmla="*/ 8966 h 46235"/>
                <a:gd name="connsiteX57" fmla="*/ 5722 w 50820"/>
                <a:gd name="connsiteY57" fmla="*/ 15593 h 46235"/>
                <a:gd name="connsiteX58" fmla="*/ 4382 w 50820"/>
                <a:gd name="connsiteY58" fmla="*/ 16741 h 46235"/>
                <a:gd name="connsiteX59" fmla="*/ 3180 w 50820"/>
                <a:gd name="connsiteY59" fmla="*/ 15688 h 46235"/>
                <a:gd name="connsiteX60" fmla="*/ 3829 w 50820"/>
                <a:gd name="connsiteY60" fmla="*/ 13104 h 46235"/>
                <a:gd name="connsiteX61" fmla="*/ 5924 w 50820"/>
                <a:gd name="connsiteY61" fmla="*/ 9062 h 46235"/>
                <a:gd name="connsiteX62" fmla="*/ 9211 w 50820"/>
                <a:gd name="connsiteY62" fmla="*/ 4829 h 46235"/>
                <a:gd name="connsiteX63" fmla="*/ 13848 w 50820"/>
                <a:gd name="connsiteY63" fmla="*/ 1393 h 46235"/>
                <a:gd name="connsiteX64" fmla="*/ 19624 w 50820"/>
                <a:gd name="connsiteY64" fmla="*/ 0 h 46235"/>
                <a:gd name="connsiteX65" fmla="*/ 22272 w 50820"/>
                <a:gd name="connsiteY65" fmla="*/ 298 h 46235"/>
                <a:gd name="connsiteX66" fmla="*/ 25208 w 50820"/>
                <a:gd name="connsiteY66" fmla="*/ 1298 h 46235"/>
                <a:gd name="connsiteX67" fmla="*/ 28292 w 50820"/>
                <a:gd name="connsiteY67" fmla="*/ 3680 h 46235"/>
                <a:gd name="connsiteX68" fmla="*/ 30643 w 50820"/>
                <a:gd name="connsiteY68" fmla="*/ 7722 h 46235"/>
                <a:gd name="connsiteX69" fmla="*/ 32036 w 50820"/>
                <a:gd name="connsiteY69" fmla="*/ 5478 h 46235"/>
                <a:gd name="connsiteX70" fmla="*/ 34174 w 50820"/>
                <a:gd name="connsiteY70" fmla="*/ 3042 h 46235"/>
                <a:gd name="connsiteX71" fmla="*/ 37365 w 50820"/>
                <a:gd name="connsiteY71" fmla="*/ 840 h 46235"/>
                <a:gd name="connsiteX72" fmla="*/ 41354 w 50820"/>
                <a:gd name="connsiteY72" fmla="*/ 0 h 46235"/>
                <a:gd name="connsiteX73" fmla="*/ 45385 w 50820"/>
                <a:gd name="connsiteY73" fmla="*/ 542 h 46235"/>
                <a:gd name="connsiteX74" fmla="*/ 49076 w 50820"/>
                <a:gd name="connsiteY74" fmla="*/ 2691 h 46235"/>
                <a:gd name="connsiteX75" fmla="*/ 50820 w 50820"/>
                <a:gd name="connsiteY75" fmla="*/ 6722 h 4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5">
                  <a:moveTo>
                    <a:pt x="50820" y="6722"/>
                  </a:moveTo>
                  <a:cubicBezTo>
                    <a:pt x="50820" y="8583"/>
                    <a:pt x="50235" y="10051"/>
                    <a:pt x="49076" y="11104"/>
                  </a:cubicBezTo>
                  <a:cubicBezTo>
                    <a:pt x="47916" y="12136"/>
                    <a:pt x="46661" y="12657"/>
                    <a:pt x="45332" y="12657"/>
                  </a:cubicBezTo>
                  <a:cubicBezTo>
                    <a:pt x="44066" y="12657"/>
                    <a:pt x="43109" y="12295"/>
                    <a:pt x="42449" y="11562"/>
                  </a:cubicBezTo>
                  <a:cubicBezTo>
                    <a:pt x="41779" y="10828"/>
                    <a:pt x="41449" y="9998"/>
                    <a:pt x="41449" y="9062"/>
                  </a:cubicBezTo>
                  <a:cubicBezTo>
                    <a:pt x="41449" y="7796"/>
                    <a:pt x="41917" y="6626"/>
                    <a:pt x="42843" y="5531"/>
                  </a:cubicBezTo>
                  <a:cubicBezTo>
                    <a:pt x="43768" y="4435"/>
                    <a:pt x="44938" y="3765"/>
                    <a:pt x="46331" y="3531"/>
                  </a:cubicBezTo>
                  <a:cubicBezTo>
                    <a:pt x="44970" y="2670"/>
                    <a:pt x="43279" y="2244"/>
                    <a:pt x="41247" y="2244"/>
                  </a:cubicBezTo>
                  <a:cubicBezTo>
                    <a:pt x="39918" y="2244"/>
                    <a:pt x="38673" y="2595"/>
                    <a:pt x="37514" y="3287"/>
                  </a:cubicBezTo>
                  <a:cubicBezTo>
                    <a:pt x="36387" y="3978"/>
                    <a:pt x="35472" y="4776"/>
                    <a:pt x="34770" y="5680"/>
                  </a:cubicBezTo>
                  <a:cubicBezTo>
                    <a:pt x="34110" y="6573"/>
                    <a:pt x="33483" y="7669"/>
                    <a:pt x="32877" y="8966"/>
                  </a:cubicBezTo>
                  <a:cubicBezTo>
                    <a:pt x="32313" y="10232"/>
                    <a:pt x="31919" y="11242"/>
                    <a:pt x="31685" y="12008"/>
                  </a:cubicBezTo>
                  <a:cubicBezTo>
                    <a:pt x="31483" y="12742"/>
                    <a:pt x="31302" y="13497"/>
                    <a:pt x="31132" y="14295"/>
                  </a:cubicBezTo>
                  <a:lnTo>
                    <a:pt x="27644" y="28250"/>
                  </a:lnTo>
                  <a:cubicBezTo>
                    <a:pt x="26516" y="32664"/>
                    <a:pt x="25952" y="35653"/>
                    <a:pt x="25952" y="37216"/>
                  </a:cubicBezTo>
                  <a:cubicBezTo>
                    <a:pt x="25952" y="39141"/>
                    <a:pt x="26420" y="40758"/>
                    <a:pt x="27346" y="42056"/>
                  </a:cubicBezTo>
                  <a:cubicBezTo>
                    <a:pt x="28282" y="43321"/>
                    <a:pt x="29675" y="43949"/>
                    <a:pt x="31537" y="43949"/>
                  </a:cubicBezTo>
                  <a:cubicBezTo>
                    <a:pt x="32270" y="43949"/>
                    <a:pt x="33047" y="43843"/>
                    <a:pt x="33876" y="43640"/>
                  </a:cubicBezTo>
                  <a:cubicBezTo>
                    <a:pt x="34706" y="43417"/>
                    <a:pt x="35653" y="43002"/>
                    <a:pt x="36716" y="42396"/>
                  </a:cubicBezTo>
                  <a:cubicBezTo>
                    <a:pt x="37812" y="41768"/>
                    <a:pt x="38844" y="40981"/>
                    <a:pt x="39801" y="40056"/>
                  </a:cubicBezTo>
                  <a:cubicBezTo>
                    <a:pt x="40801" y="39088"/>
                    <a:pt x="41779" y="37801"/>
                    <a:pt x="42747" y="36174"/>
                  </a:cubicBezTo>
                  <a:cubicBezTo>
                    <a:pt x="43715" y="34547"/>
                    <a:pt x="44513" y="32685"/>
                    <a:pt x="45140" y="30590"/>
                  </a:cubicBezTo>
                  <a:cubicBezTo>
                    <a:pt x="45342" y="29856"/>
                    <a:pt x="45768" y="29494"/>
                    <a:pt x="46438" y="29494"/>
                  </a:cubicBezTo>
                  <a:cubicBezTo>
                    <a:pt x="47267" y="29494"/>
                    <a:pt x="47682" y="29824"/>
                    <a:pt x="47682" y="30494"/>
                  </a:cubicBezTo>
                  <a:cubicBezTo>
                    <a:pt x="47682" y="31058"/>
                    <a:pt x="47448" y="31930"/>
                    <a:pt x="46980" y="33132"/>
                  </a:cubicBezTo>
                  <a:cubicBezTo>
                    <a:pt x="46544" y="34291"/>
                    <a:pt x="45853" y="35642"/>
                    <a:pt x="44885" y="37163"/>
                  </a:cubicBezTo>
                  <a:cubicBezTo>
                    <a:pt x="43960" y="38663"/>
                    <a:pt x="42875" y="40088"/>
                    <a:pt x="41652" y="41449"/>
                  </a:cubicBezTo>
                  <a:cubicBezTo>
                    <a:pt x="40418" y="42779"/>
                    <a:pt x="38886" y="43917"/>
                    <a:pt x="37067" y="44842"/>
                  </a:cubicBezTo>
                  <a:cubicBezTo>
                    <a:pt x="35238" y="45768"/>
                    <a:pt x="33323" y="46236"/>
                    <a:pt x="31334" y="46236"/>
                  </a:cubicBezTo>
                  <a:cubicBezTo>
                    <a:pt x="28473" y="46236"/>
                    <a:pt x="26101" y="45470"/>
                    <a:pt x="24208" y="43949"/>
                  </a:cubicBezTo>
                  <a:cubicBezTo>
                    <a:pt x="22315" y="42417"/>
                    <a:pt x="21017" y="40588"/>
                    <a:pt x="20326" y="38461"/>
                  </a:cubicBezTo>
                  <a:cubicBezTo>
                    <a:pt x="20156" y="38758"/>
                    <a:pt x="19954" y="39109"/>
                    <a:pt x="19730" y="39514"/>
                  </a:cubicBezTo>
                  <a:cubicBezTo>
                    <a:pt x="19496" y="39907"/>
                    <a:pt x="19028" y="40556"/>
                    <a:pt x="18326" y="41449"/>
                  </a:cubicBezTo>
                  <a:cubicBezTo>
                    <a:pt x="17667" y="42311"/>
                    <a:pt x="16954" y="43077"/>
                    <a:pt x="16188" y="43747"/>
                  </a:cubicBezTo>
                  <a:cubicBezTo>
                    <a:pt x="15423" y="44374"/>
                    <a:pt x="14444" y="44938"/>
                    <a:pt x="13253" y="45438"/>
                  </a:cubicBezTo>
                  <a:cubicBezTo>
                    <a:pt x="12093" y="45970"/>
                    <a:pt x="10881" y="46236"/>
                    <a:pt x="9615" y="46236"/>
                  </a:cubicBezTo>
                  <a:cubicBezTo>
                    <a:pt x="8020" y="46236"/>
                    <a:pt x="6509" y="46002"/>
                    <a:pt x="5074" y="45534"/>
                  </a:cubicBezTo>
                  <a:cubicBezTo>
                    <a:pt x="3680" y="45076"/>
                    <a:pt x="2489" y="44311"/>
                    <a:pt x="1489" y="43247"/>
                  </a:cubicBezTo>
                  <a:cubicBezTo>
                    <a:pt x="500" y="42183"/>
                    <a:pt x="0" y="40918"/>
                    <a:pt x="0" y="39460"/>
                  </a:cubicBezTo>
                  <a:cubicBezTo>
                    <a:pt x="0" y="37833"/>
                    <a:pt x="542" y="36450"/>
                    <a:pt x="1638" y="35323"/>
                  </a:cubicBezTo>
                  <a:cubicBezTo>
                    <a:pt x="2765" y="34164"/>
                    <a:pt x="4095" y="33579"/>
                    <a:pt x="5627" y="33579"/>
                  </a:cubicBezTo>
                  <a:cubicBezTo>
                    <a:pt x="6594" y="33579"/>
                    <a:pt x="7456" y="33866"/>
                    <a:pt x="8222" y="34430"/>
                  </a:cubicBezTo>
                  <a:cubicBezTo>
                    <a:pt x="9020" y="34993"/>
                    <a:pt x="9413" y="35887"/>
                    <a:pt x="9413" y="37120"/>
                  </a:cubicBezTo>
                  <a:cubicBezTo>
                    <a:pt x="9413" y="38482"/>
                    <a:pt x="8945" y="39673"/>
                    <a:pt x="8020" y="40705"/>
                  </a:cubicBezTo>
                  <a:cubicBezTo>
                    <a:pt x="7094" y="41737"/>
                    <a:pt x="5956" y="42385"/>
                    <a:pt x="4627" y="42651"/>
                  </a:cubicBezTo>
                  <a:cubicBezTo>
                    <a:pt x="5988" y="43513"/>
                    <a:pt x="7679" y="43949"/>
                    <a:pt x="9711" y="43949"/>
                  </a:cubicBezTo>
                  <a:cubicBezTo>
                    <a:pt x="11902" y="43949"/>
                    <a:pt x="13859" y="42981"/>
                    <a:pt x="15593" y="41056"/>
                  </a:cubicBezTo>
                  <a:cubicBezTo>
                    <a:pt x="17316" y="39131"/>
                    <a:pt x="18592" y="36557"/>
                    <a:pt x="19432" y="33334"/>
                  </a:cubicBezTo>
                  <a:cubicBezTo>
                    <a:pt x="21485" y="25591"/>
                    <a:pt x="22911" y="19996"/>
                    <a:pt x="23708" y="16539"/>
                  </a:cubicBezTo>
                  <a:cubicBezTo>
                    <a:pt x="24506" y="13051"/>
                    <a:pt x="24910" y="10562"/>
                    <a:pt x="24910" y="9062"/>
                  </a:cubicBezTo>
                  <a:cubicBezTo>
                    <a:pt x="24910" y="7669"/>
                    <a:pt x="24729" y="6499"/>
                    <a:pt x="24357" y="5531"/>
                  </a:cubicBezTo>
                  <a:cubicBezTo>
                    <a:pt x="23995" y="4563"/>
                    <a:pt x="23495" y="3872"/>
                    <a:pt x="22868" y="3435"/>
                  </a:cubicBezTo>
                  <a:cubicBezTo>
                    <a:pt x="22262" y="2967"/>
                    <a:pt x="21687" y="2648"/>
                    <a:pt x="21124" y="2489"/>
                  </a:cubicBezTo>
                  <a:cubicBezTo>
                    <a:pt x="20592" y="2329"/>
                    <a:pt x="20028" y="2244"/>
                    <a:pt x="19432" y="2244"/>
                  </a:cubicBezTo>
                  <a:cubicBezTo>
                    <a:pt x="18433" y="2244"/>
                    <a:pt x="17369" y="2446"/>
                    <a:pt x="16242" y="2840"/>
                  </a:cubicBezTo>
                  <a:cubicBezTo>
                    <a:pt x="15146" y="3233"/>
                    <a:pt x="13933" y="3903"/>
                    <a:pt x="12604" y="4829"/>
                  </a:cubicBezTo>
                  <a:cubicBezTo>
                    <a:pt x="11306" y="5733"/>
                    <a:pt x="10041" y="7105"/>
                    <a:pt x="8817" y="8966"/>
                  </a:cubicBezTo>
                  <a:cubicBezTo>
                    <a:pt x="7584" y="10828"/>
                    <a:pt x="6552" y="13029"/>
                    <a:pt x="5722" y="15593"/>
                  </a:cubicBezTo>
                  <a:cubicBezTo>
                    <a:pt x="5563" y="16359"/>
                    <a:pt x="5116" y="16741"/>
                    <a:pt x="4382" y="16741"/>
                  </a:cubicBezTo>
                  <a:cubicBezTo>
                    <a:pt x="3584" y="16710"/>
                    <a:pt x="3180" y="16359"/>
                    <a:pt x="3180" y="15688"/>
                  </a:cubicBezTo>
                  <a:cubicBezTo>
                    <a:pt x="3180" y="15125"/>
                    <a:pt x="3393" y="14263"/>
                    <a:pt x="3829" y="13104"/>
                  </a:cubicBezTo>
                  <a:cubicBezTo>
                    <a:pt x="4297" y="11902"/>
                    <a:pt x="4999" y="10562"/>
                    <a:pt x="5924" y="9062"/>
                  </a:cubicBezTo>
                  <a:cubicBezTo>
                    <a:pt x="6892" y="7573"/>
                    <a:pt x="7988" y="6158"/>
                    <a:pt x="9211" y="4829"/>
                  </a:cubicBezTo>
                  <a:cubicBezTo>
                    <a:pt x="10477" y="3467"/>
                    <a:pt x="12019" y="2319"/>
                    <a:pt x="13848" y="1393"/>
                  </a:cubicBezTo>
                  <a:cubicBezTo>
                    <a:pt x="15710" y="468"/>
                    <a:pt x="17635" y="0"/>
                    <a:pt x="19624" y="0"/>
                  </a:cubicBezTo>
                  <a:cubicBezTo>
                    <a:pt x="20528" y="0"/>
                    <a:pt x="21411" y="96"/>
                    <a:pt x="22272" y="298"/>
                  </a:cubicBezTo>
                  <a:cubicBezTo>
                    <a:pt x="23166" y="457"/>
                    <a:pt x="24144" y="798"/>
                    <a:pt x="25208" y="1298"/>
                  </a:cubicBezTo>
                  <a:cubicBezTo>
                    <a:pt x="26303" y="1797"/>
                    <a:pt x="27335" y="2585"/>
                    <a:pt x="28292" y="3680"/>
                  </a:cubicBezTo>
                  <a:cubicBezTo>
                    <a:pt x="29260" y="4776"/>
                    <a:pt x="30037" y="6126"/>
                    <a:pt x="30643" y="7722"/>
                  </a:cubicBezTo>
                  <a:cubicBezTo>
                    <a:pt x="31037" y="6956"/>
                    <a:pt x="31505" y="6212"/>
                    <a:pt x="32036" y="5478"/>
                  </a:cubicBezTo>
                  <a:cubicBezTo>
                    <a:pt x="32600" y="4744"/>
                    <a:pt x="33313" y="3935"/>
                    <a:pt x="34174" y="3042"/>
                  </a:cubicBezTo>
                  <a:cubicBezTo>
                    <a:pt x="35078" y="2106"/>
                    <a:pt x="36142" y="1372"/>
                    <a:pt x="37365" y="840"/>
                  </a:cubicBezTo>
                  <a:cubicBezTo>
                    <a:pt x="38631" y="277"/>
                    <a:pt x="39960" y="0"/>
                    <a:pt x="41354" y="0"/>
                  </a:cubicBezTo>
                  <a:cubicBezTo>
                    <a:pt x="42715" y="0"/>
                    <a:pt x="44055" y="181"/>
                    <a:pt x="45385" y="542"/>
                  </a:cubicBezTo>
                  <a:cubicBezTo>
                    <a:pt x="46714" y="872"/>
                    <a:pt x="47948" y="1595"/>
                    <a:pt x="49076" y="2691"/>
                  </a:cubicBezTo>
                  <a:cubicBezTo>
                    <a:pt x="50235" y="3754"/>
                    <a:pt x="50820" y="5095"/>
                    <a:pt x="50820" y="6722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="" xmlns:a16="http://schemas.microsoft.com/office/drawing/2014/main" id="{105DCC86-A90E-0BB7-074B-DEAEA206D2E8}"/>
                </a:ext>
              </a:extLst>
            </p:cNvPr>
            <p:cNvSpPr/>
            <p:nvPr/>
          </p:nvSpPr>
          <p:spPr>
            <a:xfrm>
              <a:off x="1267183" y="3198064"/>
              <a:ext cx="1063" cy="1412936"/>
            </a:xfrm>
            <a:custGeom>
              <a:avLst/>
              <a:gdLst>
                <a:gd name="connsiteX0" fmla="*/ 0 w 1063"/>
                <a:gd name="connsiteY0" fmla="*/ 1412936 h 1412936"/>
                <a:gd name="connsiteX1" fmla="*/ 0 w 1063"/>
                <a:gd name="connsiteY1" fmla="*/ 0 h 14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3" h="1412936">
                  <a:moveTo>
                    <a:pt x="0" y="1412936"/>
                  </a:moveTo>
                  <a:lnTo>
                    <a:pt x="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="" xmlns:a16="http://schemas.microsoft.com/office/drawing/2014/main" id="{CE06A526-175E-A992-3E1F-7CD5B12909AA}"/>
                </a:ext>
              </a:extLst>
            </p:cNvPr>
            <p:cNvSpPr/>
            <p:nvPr/>
          </p:nvSpPr>
          <p:spPr>
            <a:xfrm>
              <a:off x="1267183" y="4595875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="" xmlns:a16="http://schemas.microsoft.com/office/drawing/2014/main" id="{69C417CE-C956-7F6F-EF1A-17D10F667ACE}"/>
                </a:ext>
              </a:extLst>
            </p:cNvPr>
            <p:cNvSpPr/>
            <p:nvPr/>
          </p:nvSpPr>
          <p:spPr>
            <a:xfrm>
              <a:off x="1267183" y="4250208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="" xmlns:a16="http://schemas.microsoft.com/office/drawing/2014/main" id="{22DDAA18-E453-E190-50E4-C06A009CBFF8}"/>
                </a:ext>
              </a:extLst>
            </p:cNvPr>
            <p:cNvSpPr/>
            <p:nvPr/>
          </p:nvSpPr>
          <p:spPr>
            <a:xfrm>
              <a:off x="1267183" y="3904532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="" xmlns:a16="http://schemas.microsoft.com/office/drawing/2014/main" id="{7022EC3A-5325-B339-4E7E-D6AFA12463B9}"/>
                </a:ext>
              </a:extLst>
            </p:cNvPr>
            <p:cNvSpPr/>
            <p:nvPr/>
          </p:nvSpPr>
          <p:spPr>
            <a:xfrm>
              <a:off x="1267183" y="3558857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="" xmlns:a16="http://schemas.microsoft.com/office/drawing/2014/main" id="{5576DDD7-B46B-32B3-323B-5A3DEA133091}"/>
                </a:ext>
              </a:extLst>
            </p:cNvPr>
            <p:cNvSpPr/>
            <p:nvPr/>
          </p:nvSpPr>
          <p:spPr>
            <a:xfrm>
              <a:off x="1267183" y="3213183"/>
              <a:ext cx="20100" cy="1063"/>
            </a:xfrm>
            <a:custGeom>
              <a:avLst/>
              <a:gdLst>
                <a:gd name="connsiteX0" fmla="*/ 0 w 20100"/>
                <a:gd name="connsiteY0" fmla="*/ 0 h 1063"/>
                <a:gd name="connsiteX1" fmla="*/ 20100 w 20100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00" h="1063">
                  <a:moveTo>
                    <a:pt x="0" y="0"/>
                  </a:moveTo>
                  <a:lnTo>
                    <a:pt x="20100" y="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="" xmlns:a16="http://schemas.microsoft.com/office/drawing/2014/main" id="{BEFBDE94-4D4F-F0BA-CFB7-D186834AF757}"/>
                </a:ext>
              </a:extLst>
            </p:cNvPr>
            <p:cNvSpPr/>
            <p:nvPr/>
          </p:nvSpPr>
          <p:spPr>
            <a:xfrm>
              <a:off x="1044096" y="4562552"/>
              <a:ext cx="44464" cy="66742"/>
            </a:xfrm>
            <a:custGeom>
              <a:avLst/>
              <a:gdLst>
                <a:gd name="connsiteX0" fmla="*/ 22233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892 h 66742"/>
                <a:gd name="connsiteX9" fmla="*/ 22233 w 44464"/>
                <a:gd name="connsiteY9" fmla="*/ 0 h 66742"/>
                <a:gd name="connsiteX10" fmla="*/ 38735 w 44464"/>
                <a:gd name="connsiteY10" fmla="*/ 857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892"/>
                  </a:moveTo>
                  <a:cubicBezTo>
                    <a:pt x="17752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31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05"/>
                    <a:pt x="26743" y="6892"/>
                    <a:pt x="22233" y="6892"/>
                  </a:cubicBezTo>
                  <a:moveTo>
                    <a:pt x="22233" y="0"/>
                  </a:moveTo>
                  <a:cubicBezTo>
                    <a:pt x="29443" y="0"/>
                    <a:pt x="34943" y="2861"/>
                    <a:pt x="38735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3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="" xmlns:a16="http://schemas.microsoft.com/office/drawing/2014/main" id="{FE8C334A-B6C7-0060-90D4-7E917CDC732B}"/>
                </a:ext>
              </a:extLst>
            </p:cNvPr>
            <p:cNvSpPr/>
            <p:nvPr/>
          </p:nvSpPr>
          <p:spPr>
            <a:xfrm>
              <a:off x="1103856" y="4617105"/>
              <a:ext cx="9091" cy="10934"/>
            </a:xfrm>
            <a:custGeom>
              <a:avLst/>
              <a:gdLst>
                <a:gd name="connsiteX0" fmla="*/ 0 w 9091"/>
                <a:gd name="connsiteY0" fmla="*/ 0 h 10934"/>
                <a:gd name="connsiteX1" fmla="*/ 9092 w 9091"/>
                <a:gd name="connsiteY1" fmla="*/ 0 h 10934"/>
                <a:gd name="connsiteX2" fmla="*/ 9092 w 9091"/>
                <a:gd name="connsiteY2" fmla="*/ 10934 h 10934"/>
                <a:gd name="connsiteX3" fmla="*/ 0 w 9091"/>
                <a:gd name="connsiteY3" fmla="*/ 10934 h 10934"/>
                <a:gd name="connsiteX4" fmla="*/ 0 w 9091"/>
                <a:gd name="connsiteY4" fmla="*/ 0 h 1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34">
                  <a:moveTo>
                    <a:pt x="0" y="0"/>
                  </a:moveTo>
                  <a:lnTo>
                    <a:pt x="9092" y="0"/>
                  </a:lnTo>
                  <a:lnTo>
                    <a:pt x="9092" y="10934"/>
                  </a:lnTo>
                  <a:lnTo>
                    <a:pt x="0" y="1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="" xmlns:a16="http://schemas.microsoft.com/office/drawing/2014/main" id="{0628264D-2894-6C7F-6F3F-E0548B5855AB}"/>
                </a:ext>
              </a:extLst>
            </p:cNvPr>
            <p:cNvSpPr/>
            <p:nvPr/>
          </p:nvSpPr>
          <p:spPr>
            <a:xfrm>
              <a:off x="1128287" y="4562552"/>
              <a:ext cx="44464" cy="66742"/>
            </a:xfrm>
            <a:custGeom>
              <a:avLst/>
              <a:gdLst>
                <a:gd name="connsiteX0" fmla="*/ 22232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2 w 44464"/>
                <a:gd name="connsiteY4" fmla="*/ 59850 h 66742"/>
                <a:gd name="connsiteX5" fmla="*/ 32358 w 44464"/>
                <a:gd name="connsiteY5" fmla="*/ 53256 h 66742"/>
                <a:gd name="connsiteX6" fmla="*/ 35761 w 44464"/>
                <a:gd name="connsiteY6" fmla="*/ 33398 h 66742"/>
                <a:gd name="connsiteX7" fmla="*/ 32358 w 44464"/>
                <a:gd name="connsiteY7" fmla="*/ 13529 h 66742"/>
                <a:gd name="connsiteX8" fmla="*/ 22232 w 44464"/>
                <a:gd name="connsiteY8" fmla="*/ 6892 h 66742"/>
                <a:gd name="connsiteX9" fmla="*/ 22232 w 44464"/>
                <a:gd name="connsiteY9" fmla="*/ 0 h 66742"/>
                <a:gd name="connsiteX10" fmla="*/ 38734 w 44464"/>
                <a:gd name="connsiteY10" fmla="*/ 8573 h 66742"/>
                <a:gd name="connsiteX11" fmla="*/ 44465 w 44464"/>
                <a:gd name="connsiteY11" fmla="*/ 33398 h 66742"/>
                <a:gd name="connsiteX12" fmla="*/ 38734 w 44464"/>
                <a:gd name="connsiteY12" fmla="*/ 58212 h 66742"/>
                <a:gd name="connsiteX13" fmla="*/ 22232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2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2" y="6892"/>
                  </a:moveTo>
                  <a:cubicBezTo>
                    <a:pt x="17751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1" y="59850"/>
                    <a:pt x="22232" y="59850"/>
                  </a:cubicBezTo>
                  <a:cubicBezTo>
                    <a:pt x="26742" y="59850"/>
                    <a:pt x="30117" y="57649"/>
                    <a:pt x="32358" y="53256"/>
                  </a:cubicBezTo>
                  <a:cubicBezTo>
                    <a:pt x="34626" y="48831"/>
                    <a:pt x="35761" y="42215"/>
                    <a:pt x="35761" y="33398"/>
                  </a:cubicBezTo>
                  <a:cubicBezTo>
                    <a:pt x="35761" y="24548"/>
                    <a:pt x="34626" y="17922"/>
                    <a:pt x="32358" y="13529"/>
                  </a:cubicBezTo>
                  <a:cubicBezTo>
                    <a:pt x="30117" y="9105"/>
                    <a:pt x="26742" y="6892"/>
                    <a:pt x="22232" y="6892"/>
                  </a:cubicBezTo>
                  <a:moveTo>
                    <a:pt x="22232" y="0"/>
                  </a:moveTo>
                  <a:cubicBezTo>
                    <a:pt x="29442" y="0"/>
                    <a:pt x="34942" y="2861"/>
                    <a:pt x="38734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4" y="58212"/>
                  </a:cubicBezTo>
                  <a:cubicBezTo>
                    <a:pt x="34942" y="63903"/>
                    <a:pt x="29442" y="66742"/>
                    <a:pt x="22232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2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="" xmlns:a16="http://schemas.microsoft.com/office/drawing/2014/main" id="{CBA84BF2-69B1-D570-4EDC-43A0FC30731D}"/>
                </a:ext>
              </a:extLst>
            </p:cNvPr>
            <p:cNvSpPr/>
            <p:nvPr/>
          </p:nvSpPr>
          <p:spPr>
            <a:xfrm>
              <a:off x="1184428" y="4562552"/>
              <a:ext cx="44464" cy="66742"/>
            </a:xfrm>
            <a:custGeom>
              <a:avLst/>
              <a:gdLst>
                <a:gd name="connsiteX0" fmla="*/ 22233 w 44464"/>
                <a:gd name="connsiteY0" fmla="*/ 6892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892 h 66742"/>
                <a:gd name="connsiteX9" fmla="*/ 22233 w 44464"/>
                <a:gd name="connsiteY9" fmla="*/ 0 h 66742"/>
                <a:gd name="connsiteX10" fmla="*/ 38735 w 44464"/>
                <a:gd name="connsiteY10" fmla="*/ 857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7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892"/>
                  </a:moveTo>
                  <a:cubicBezTo>
                    <a:pt x="17752" y="6892"/>
                    <a:pt x="14376" y="910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31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31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05"/>
                    <a:pt x="26743" y="6892"/>
                    <a:pt x="22233" y="6892"/>
                  </a:cubicBezTo>
                  <a:moveTo>
                    <a:pt x="22233" y="0"/>
                  </a:moveTo>
                  <a:cubicBezTo>
                    <a:pt x="29443" y="0"/>
                    <a:pt x="34943" y="2861"/>
                    <a:pt x="38735" y="8573"/>
                  </a:cubicBezTo>
                  <a:cubicBezTo>
                    <a:pt x="42555" y="14263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3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63"/>
                    <a:pt x="5687" y="857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="" xmlns:a16="http://schemas.microsoft.com/office/drawing/2014/main" id="{65C8F22C-1CCE-390C-F5C3-0848A2AB607D}"/>
                </a:ext>
              </a:extLst>
            </p:cNvPr>
            <p:cNvSpPr/>
            <p:nvPr/>
          </p:nvSpPr>
          <p:spPr>
            <a:xfrm>
              <a:off x="1045948" y="4216874"/>
              <a:ext cx="44464" cy="66742"/>
            </a:xfrm>
            <a:custGeom>
              <a:avLst/>
              <a:gdLst>
                <a:gd name="connsiteX0" fmla="*/ 22233 w 44464"/>
                <a:gd name="connsiteY0" fmla="*/ 6903 h 66742"/>
                <a:gd name="connsiteX1" fmla="*/ 12107 w 44464"/>
                <a:gd name="connsiteY1" fmla="*/ 13529 h 66742"/>
                <a:gd name="connsiteX2" fmla="*/ 8746 w 44464"/>
                <a:gd name="connsiteY2" fmla="*/ 33398 h 66742"/>
                <a:gd name="connsiteX3" fmla="*/ 12107 w 44464"/>
                <a:gd name="connsiteY3" fmla="*/ 53256 h 66742"/>
                <a:gd name="connsiteX4" fmla="*/ 22233 w 44464"/>
                <a:gd name="connsiteY4" fmla="*/ 59850 h 66742"/>
                <a:gd name="connsiteX5" fmla="*/ 32358 w 44464"/>
                <a:gd name="connsiteY5" fmla="*/ 53256 h 66742"/>
                <a:gd name="connsiteX6" fmla="*/ 35762 w 44464"/>
                <a:gd name="connsiteY6" fmla="*/ 33398 h 66742"/>
                <a:gd name="connsiteX7" fmla="*/ 32358 w 44464"/>
                <a:gd name="connsiteY7" fmla="*/ 13529 h 66742"/>
                <a:gd name="connsiteX8" fmla="*/ 22233 w 44464"/>
                <a:gd name="connsiteY8" fmla="*/ 6903 h 66742"/>
                <a:gd name="connsiteX9" fmla="*/ 22233 w 44464"/>
                <a:gd name="connsiteY9" fmla="*/ 0 h 66742"/>
                <a:gd name="connsiteX10" fmla="*/ 38735 w 44464"/>
                <a:gd name="connsiteY10" fmla="*/ 8583 h 66742"/>
                <a:gd name="connsiteX11" fmla="*/ 44465 w 44464"/>
                <a:gd name="connsiteY11" fmla="*/ 33398 h 66742"/>
                <a:gd name="connsiteX12" fmla="*/ 38735 w 44464"/>
                <a:gd name="connsiteY12" fmla="*/ 58212 h 66742"/>
                <a:gd name="connsiteX13" fmla="*/ 22233 w 44464"/>
                <a:gd name="connsiteY13" fmla="*/ 66742 h 66742"/>
                <a:gd name="connsiteX14" fmla="*/ 5687 w 44464"/>
                <a:gd name="connsiteY14" fmla="*/ 58212 h 66742"/>
                <a:gd name="connsiteX15" fmla="*/ 0 w 44464"/>
                <a:gd name="connsiteY15" fmla="*/ 33398 h 66742"/>
                <a:gd name="connsiteX16" fmla="*/ 5687 w 44464"/>
                <a:gd name="connsiteY16" fmla="*/ 8583 h 66742"/>
                <a:gd name="connsiteX17" fmla="*/ 22233 w 44464"/>
                <a:gd name="connsiteY17" fmla="*/ 0 h 6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2">
                  <a:moveTo>
                    <a:pt x="22233" y="6903"/>
                  </a:moveTo>
                  <a:cubicBezTo>
                    <a:pt x="17752" y="6903"/>
                    <a:pt x="14376" y="9115"/>
                    <a:pt x="12107" y="13529"/>
                  </a:cubicBezTo>
                  <a:cubicBezTo>
                    <a:pt x="9866" y="17922"/>
                    <a:pt x="8746" y="24548"/>
                    <a:pt x="8746" y="33398"/>
                  </a:cubicBezTo>
                  <a:cubicBezTo>
                    <a:pt x="8746" y="42215"/>
                    <a:pt x="9866" y="48842"/>
                    <a:pt x="12107" y="53256"/>
                  </a:cubicBezTo>
                  <a:cubicBezTo>
                    <a:pt x="14376" y="57649"/>
                    <a:pt x="17752" y="59850"/>
                    <a:pt x="22233" y="59850"/>
                  </a:cubicBezTo>
                  <a:cubicBezTo>
                    <a:pt x="26743" y="59850"/>
                    <a:pt x="30118" y="57649"/>
                    <a:pt x="32358" y="53256"/>
                  </a:cubicBezTo>
                  <a:cubicBezTo>
                    <a:pt x="34627" y="48842"/>
                    <a:pt x="35762" y="42215"/>
                    <a:pt x="35762" y="33398"/>
                  </a:cubicBezTo>
                  <a:cubicBezTo>
                    <a:pt x="35762" y="24548"/>
                    <a:pt x="34627" y="17922"/>
                    <a:pt x="32358" y="13529"/>
                  </a:cubicBezTo>
                  <a:cubicBezTo>
                    <a:pt x="30118" y="9115"/>
                    <a:pt x="26743" y="6903"/>
                    <a:pt x="22233" y="6903"/>
                  </a:cubicBezTo>
                  <a:moveTo>
                    <a:pt x="22233" y="0"/>
                  </a:moveTo>
                  <a:cubicBezTo>
                    <a:pt x="29442" y="0"/>
                    <a:pt x="34943" y="2861"/>
                    <a:pt x="38735" y="8583"/>
                  </a:cubicBezTo>
                  <a:cubicBezTo>
                    <a:pt x="42555" y="14274"/>
                    <a:pt x="44465" y="22538"/>
                    <a:pt x="44465" y="33398"/>
                  </a:cubicBezTo>
                  <a:cubicBezTo>
                    <a:pt x="44465" y="44225"/>
                    <a:pt x="42555" y="52501"/>
                    <a:pt x="38735" y="58212"/>
                  </a:cubicBezTo>
                  <a:cubicBezTo>
                    <a:pt x="34943" y="63903"/>
                    <a:pt x="29442" y="66742"/>
                    <a:pt x="22233" y="66742"/>
                  </a:cubicBezTo>
                  <a:cubicBezTo>
                    <a:pt x="15023" y="66742"/>
                    <a:pt x="9508" y="63903"/>
                    <a:pt x="5687" y="58212"/>
                  </a:cubicBezTo>
                  <a:cubicBezTo>
                    <a:pt x="1895" y="52501"/>
                    <a:pt x="0" y="44225"/>
                    <a:pt x="0" y="33398"/>
                  </a:cubicBezTo>
                  <a:cubicBezTo>
                    <a:pt x="0" y="22538"/>
                    <a:pt x="1895" y="14274"/>
                    <a:pt x="5687" y="8583"/>
                  </a:cubicBezTo>
                  <a:cubicBezTo>
                    <a:pt x="9508" y="2861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="" xmlns:a16="http://schemas.microsoft.com/office/drawing/2014/main" id="{BF5D49F1-E0A9-79CE-4EA2-080CBA0396DC}"/>
                </a:ext>
              </a:extLst>
            </p:cNvPr>
            <p:cNvSpPr/>
            <p:nvPr/>
          </p:nvSpPr>
          <p:spPr>
            <a:xfrm>
              <a:off x="1105709" y="4271427"/>
              <a:ext cx="9090" cy="10944"/>
            </a:xfrm>
            <a:custGeom>
              <a:avLst/>
              <a:gdLst>
                <a:gd name="connsiteX0" fmla="*/ 0 w 9090"/>
                <a:gd name="connsiteY0" fmla="*/ 0 h 10944"/>
                <a:gd name="connsiteX1" fmla="*/ 9091 w 9090"/>
                <a:gd name="connsiteY1" fmla="*/ 0 h 10944"/>
                <a:gd name="connsiteX2" fmla="*/ 9091 w 9090"/>
                <a:gd name="connsiteY2" fmla="*/ 10945 h 10944"/>
                <a:gd name="connsiteX3" fmla="*/ 0 w 9090"/>
                <a:gd name="connsiteY3" fmla="*/ 10945 h 10944"/>
                <a:gd name="connsiteX4" fmla="*/ 0 w 9090"/>
                <a:gd name="connsiteY4" fmla="*/ 0 h 1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0" h="10944">
                  <a:moveTo>
                    <a:pt x="0" y="0"/>
                  </a:moveTo>
                  <a:lnTo>
                    <a:pt x="9091" y="0"/>
                  </a:lnTo>
                  <a:lnTo>
                    <a:pt x="9091" y="10945"/>
                  </a:lnTo>
                  <a:lnTo>
                    <a:pt x="0" y="10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="" xmlns:a16="http://schemas.microsoft.com/office/drawing/2014/main" id="{A5307A25-68C0-4AAB-8A71-DC5642B68052}"/>
                </a:ext>
              </a:extLst>
            </p:cNvPr>
            <p:cNvSpPr/>
            <p:nvPr/>
          </p:nvSpPr>
          <p:spPr>
            <a:xfrm>
              <a:off x="1130785" y="4216874"/>
              <a:ext cx="40846" cy="65497"/>
            </a:xfrm>
            <a:custGeom>
              <a:avLst/>
              <a:gdLst>
                <a:gd name="connsiteX0" fmla="*/ 10470 w 40846"/>
                <a:gd name="connsiteY0" fmla="*/ 58170 h 65497"/>
                <a:gd name="connsiteX1" fmla="*/ 40846 w 40846"/>
                <a:gd name="connsiteY1" fmla="*/ 58170 h 65497"/>
                <a:gd name="connsiteX2" fmla="*/ 40846 w 40846"/>
                <a:gd name="connsiteY2" fmla="*/ 65498 h 65497"/>
                <a:gd name="connsiteX3" fmla="*/ 0 w 40846"/>
                <a:gd name="connsiteY3" fmla="*/ 65498 h 65497"/>
                <a:gd name="connsiteX4" fmla="*/ 0 w 40846"/>
                <a:gd name="connsiteY4" fmla="*/ 58170 h 65497"/>
                <a:gd name="connsiteX5" fmla="*/ 13487 w 40846"/>
                <a:gd name="connsiteY5" fmla="*/ 44428 h 65497"/>
                <a:gd name="connsiteX6" fmla="*/ 24258 w 40846"/>
                <a:gd name="connsiteY6" fmla="*/ 33270 h 65497"/>
                <a:gd name="connsiteX7" fmla="*/ 30075 w 40846"/>
                <a:gd name="connsiteY7" fmla="*/ 25336 h 65497"/>
                <a:gd name="connsiteX8" fmla="*/ 31756 w 40846"/>
                <a:gd name="connsiteY8" fmla="*/ 18922 h 65497"/>
                <a:gd name="connsiteX9" fmla="*/ 28136 w 40846"/>
                <a:gd name="connsiteY9" fmla="*/ 10562 h 65497"/>
                <a:gd name="connsiteX10" fmla="*/ 18786 w 40846"/>
                <a:gd name="connsiteY10" fmla="*/ 7328 h 65497"/>
                <a:gd name="connsiteX11" fmla="*/ 10126 w 40846"/>
                <a:gd name="connsiteY11" fmla="*/ 8754 h 65497"/>
                <a:gd name="connsiteX12" fmla="*/ 431 w 40846"/>
                <a:gd name="connsiteY12" fmla="*/ 13061 h 65497"/>
                <a:gd name="connsiteX13" fmla="*/ 431 w 40846"/>
                <a:gd name="connsiteY13" fmla="*/ 4276 h 65497"/>
                <a:gd name="connsiteX14" fmla="*/ 10255 w 40846"/>
                <a:gd name="connsiteY14" fmla="*/ 1085 h 65497"/>
                <a:gd name="connsiteX15" fmla="*/ 18613 w 40846"/>
                <a:gd name="connsiteY15" fmla="*/ 0 h 65497"/>
                <a:gd name="connsiteX16" fmla="*/ 34556 w 40846"/>
                <a:gd name="connsiteY16" fmla="*/ 4999 h 65497"/>
                <a:gd name="connsiteX17" fmla="*/ 40502 w 40846"/>
                <a:gd name="connsiteY17" fmla="*/ 18358 h 65497"/>
                <a:gd name="connsiteX18" fmla="*/ 38994 w 40846"/>
                <a:gd name="connsiteY18" fmla="*/ 25899 h 65497"/>
                <a:gd name="connsiteX19" fmla="*/ 33607 w 40846"/>
                <a:gd name="connsiteY19" fmla="*/ 34259 h 65497"/>
                <a:gd name="connsiteX20" fmla="*/ 26757 w 40846"/>
                <a:gd name="connsiteY20" fmla="*/ 41492 h 65497"/>
                <a:gd name="connsiteX21" fmla="*/ 10470 w 40846"/>
                <a:gd name="connsiteY21" fmla="*/ 58170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846" h="65497">
                  <a:moveTo>
                    <a:pt x="10470" y="58170"/>
                  </a:moveTo>
                  <a:lnTo>
                    <a:pt x="40846" y="58170"/>
                  </a:lnTo>
                  <a:lnTo>
                    <a:pt x="40846" y="65498"/>
                  </a:lnTo>
                  <a:lnTo>
                    <a:pt x="0" y="65498"/>
                  </a:lnTo>
                  <a:lnTo>
                    <a:pt x="0" y="58170"/>
                  </a:lnTo>
                  <a:cubicBezTo>
                    <a:pt x="3304" y="54755"/>
                    <a:pt x="7800" y="50171"/>
                    <a:pt x="13487" y="44428"/>
                  </a:cubicBezTo>
                  <a:cubicBezTo>
                    <a:pt x="19203" y="38652"/>
                    <a:pt x="22793" y="34940"/>
                    <a:pt x="24258" y="33270"/>
                  </a:cubicBezTo>
                  <a:cubicBezTo>
                    <a:pt x="27044" y="30132"/>
                    <a:pt x="28983" y="27495"/>
                    <a:pt x="30075" y="25336"/>
                  </a:cubicBezTo>
                  <a:cubicBezTo>
                    <a:pt x="31195" y="23155"/>
                    <a:pt x="31756" y="21017"/>
                    <a:pt x="31756" y="18922"/>
                  </a:cubicBezTo>
                  <a:cubicBezTo>
                    <a:pt x="31756" y="15508"/>
                    <a:pt x="30549" y="12721"/>
                    <a:pt x="28136" y="10562"/>
                  </a:cubicBezTo>
                  <a:cubicBezTo>
                    <a:pt x="25752" y="8403"/>
                    <a:pt x="22635" y="7328"/>
                    <a:pt x="18786" y="7328"/>
                  </a:cubicBezTo>
                  <a:cubicBezTo>
                    <a:pt x="16058" y="7328"/>
                    <a:pt x="13171" y="7807"/>
                    <a:pt x="10126" y="8754"/>
                  </a:cubicBezTo>
                  <a:cubicBezTo>
                    <a:pt x="7110" y="9700"/>
                    <a:pt x="3878" y="11136"/>
                    <a:pt x="431" y="13061"/>
                  </a:cubicBezTo>
                  <a:lnTo>
                    <a:pt x="431" y="4276"/>
                  </a:lnTo>
                  <a:cubicBezTo>
                    <a:pt x="3935" y="2861"/>
                    <a:pt x="7210" y="1798"/>
                    <a:pt x="10255" y="1085"/>
                  </a:cubicBezTo>
                  <a:cubicBezTo>
                    <a:pt x="13300" y="362"/>
                    <a:pt x="16085" y="0"/>
                    <a:pt x="18613" y="0"/>
                  </a:cubicBezTo>
                  <a:cubicBezTo>
                    <a:pt x="25277" y="0"/>
                    <a:pt x="30592" y="1670"/>
                    <a:pt x="34556" y="4999"/>
                  </a:cubicBezTo>
                  <a:cubicBezTo>
                    <a:pt x="38520" y="8328"/>
                    <a:pt x="40502" y="12785"/>
                    <a:pt x="40502" y="18358"/>
                  </a:cubicBezTo>
                  <a:cubicBezTo>
                    <a:pt x="40502" y="21007"/>
                    <a:pt x="39999" y="23517"/>
                    <a:pt x="38994" y="25899"/>
                  </a:cubicBezTo>
                  <a:cubicBezTo>
                    <a:pt x="38017" y="28250"/>
                    <a:pt x="36222" y="31037"/>
                    <a:pt x="33607" y="34259"/>
                  </a:cubicBezTo>
                  <a:cubicBezTo>
                    <a:pt x="32889" y="35089"/>
                    <a:pt x="30606" y="37503"/>
                    <a:pt x="26757" y="41492"/>
                  </a:cubicBezTo>
                  <a:cubicBezTo>
                    <a:pt x="22907" y="45459"/>
                    <a:pt x="17479" y="51022"/>
                    <a:pt x="10470" y="5817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="" xmlns:a16="http://schemas.microsoft.com/office/drawing/2014/main" id="{97EDCD92-6AAB-3C23-0109-2DF766DB6373}"/>
                </a:ext>
              </a:extLst>
            </p:cNvPr>
            <p:cNvSpPr/>
            <p:nvPr/>
          </p:nvSpPr>
          <p:spPr>
            <a:xfrm>
              <a:off x="1187272" y="4218044"/>
              <a:ext cx="41620" cy="65572"/>
            </a:xfrm>
            <a:custGeom>
              <a:avLst/>
              <a:gdLst>
                <a:gd name="connsiteX0" fmla="*/ 2714 w 41620"/>
                <a:gd name="connsiteY0" fmla="*/ 0 h 65572"/>
                <a:gd name="connsiteX1" fmla="*/ 36881 w 41620"/>
                <a:gd name="connsiteY1" fmla="*/ 0 h 65572"/>
                <a:gd name="connsiteX2" fmla="*/ 36881 w 41620"/>
                <a:gd name="connsiteY2" fmla="*/ 7328 h 65572"/>
                <a:gd name="connsiteX3" fmla="*/ 10685 w 41620"/>
                <a:gd name="connsiteY3" fmla="*/ 7328 h 65572"/>
                <a:gd name="connsiteX4" fmla="*/ 10685 w 41620"/>
                <a:gd name="connsiteY4" fmla="*/ 23091 h 65572"/>
                <a:gd name="connsiteX5" fmla="*/ 14477 w 41620"/>
                <a:gd name="connsiteY5" fmla="*/ 22145 h 65572"/>
                <a:gd name="connsiteX6" fmla="*/ 18269 w 41620"/>
                <a:gd name="connsiteY6" fmla="*/ 21804 h 65572"/>
                <a:gd name="connsiteX7" fmla="*/ 35330 w 41620"/>
                <a:gd name="connsiteY7" fmla="*/ 27707 h 65572"/>
                <a:gd name="connsiteX8" fmla="*/ 41621 w 41620"/>
                <a:gd name="connsiteY8" fmla="*/ 43683 h 65572"/>
                <a:gd name="connsiteX9" fmla="*/ 35158 w 41620"/>
                <a:gd name="connsiteY9" fmla="*/ 59850 h 65572"/>
                <a:gd name="connsiteX10" fmla="*/ 16933 w 41620"/>
                <a:gd name="connsiteY10" fmla="*/ 65572 h 65572"/>
                <a:gd name="connsiteX11" fmla="*/ 8660 w 41620"/>
                <a:gd name="connsiteY11" fmla="*/ 64892 h 65572"/>
                <a:gd name="connsiteX12" fmla="*/ 0 w 41620"/>
                <a:gd name="connsiteY12" fmla="*/ 62818 h 65572"/>
                <a:gd name="connsiteX13" fmla="*/ 0 w 41620"/>
                <a:gd name="connsiteY13" fmla="*/ 54075 h 65572"/>
                <a:gd name="connsiteX14" fmla="*/ 8013 w 41620"/>
                <a:gd name="connsiteY14" fmla="*/ 57212 h 65572"/>
                <a:gd name="connsiteX15" fmla="*/ 16761 w 41620"/>
                <a:gd name="connsiteY15" fmla="*/ 58255 h 65572"/>
                <a:gd name="connsiteX16" fmla="*/ 28566 w 41620"/>
                <a:gd name="connsiteY16" fmla="*/ 54330 h 65572"/>
                <a:gd name="connsiteX17" fmla="*/ 32918 w 41620"/>
                <a:gd name="connsiteY17" fmla="*/ 43683 h 65572"/>
                <a:gd name="connsiteX18" fmla="*/ 28566 w 41620"/>
                <a:gd name="connsiteY18" fmla="*/ 33047 h 65572"/>
                <a:gd name="connsiteX19" fmla="*/ 16761 w 41620"/>
                <a:gd name="connsiteY19" fmla="*/ 29122 h 65572"/>
                <a:gd name="connsiteX20" fmla="*/ 9780 w 41620"/>
                <a:gd name="connsiteY20" fmla="*/ 29898 h 65572"/>
                <a:gd name="connsiteX21" fmla="*/ 2714 w 41620"/>
                <a:gd name="connsiteY21" fmla="*/ 32313 h 65572"/>
                <a:gd name="connsiteX22" fmla="*/ 2714 w 41620"/>
                <a:gd name="connsiteY22" fmla="*/ 0 h 6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2">
                  <a:moveTo>
                    <a:pt x="2714" y="0"/>
                  </a:moveTo>
                  <a:lnTo>
                    <a:pt x="36881" y="0"/>
                  </a:lnTo>
                  <a:lnTo>
                    <a:pt x="36881" y="7328"/>
                  </a:lnTo>
                  <a:lnTo>
                    <a:pt x="10685" y="7328"/>
                  </a:lnTo>
                  <a:lnTo>
                    <a:pt x="10685" y="23091"/>
                  </a:lnTo>
                  <a:cubicBezTo>
                    <a:pt x="11949" y="22655"/>
                    <a:pt x="13212" y="22347"/>
                    <a:pt x="14477" y="22145"/>
                  </a:cubicBezTo>
                  <a:cubicBezTo>
                    <a:pt x="15741" y="21921"/>
                    <a:pt x="17004" y="21804"/>
                    <a:pt x="18269" y="21804"/>
                  </a:cubicBezTo>
                  <a:cubicBezTo>
                    <a:pt x="25449" y="21804"/>
                    <a:pt x="31137" y="23772"/>
                    <a:pt x="35330" y="27707"/>
                  </a:cubicBezTo>
                  <a:cubicBezTo>
                    <a:pt x="39524" y="31643"/>
                    <a:pt x="41621" y="36972"/>
                    <a:pt x="41621" y="43683"/>
                  </a:cubicBezTo>
                  <a:cubicBezTo>
                    <a:pt x="41621" y="50607"/>
                    <a:pt x="39467" y="56000"/>
                    <a:pt x="35158" y="59850"/>
                  </a:cubicBezTo>
                  <a:cubicBezTo>
                    <a:pt x="30849" y="63669"/>
                    <a:pt x="24775" y="65572"/>
                    <a:pt x="16933" y="65572"/>
                  </a:cubicBezTo>
                  <a:cubicBezTo>
                    <a:pt x="14232" y="65572"/>
                    <a:pt x="11475" y="65349"/>
                    <a:pt x="8660" y="64892"/>
                  </a:cubicBezTo>
                  <a:cubicBezTo>
                    <a:pt x="5874" y="64434"/>
                    <a:pt x="2988" y="63743"/>
                    <a:pt x="0" y="62818"/>
                  </a:cubicBezTo>
                  <a:lnTo>
                    <a:pt x="0" y="54075"/>
                  </a:lnTo>
                  <a:cubicBezTo>
                    <a:pt x="2586" y="55479"/>
                    <a:pt x="5256" y="56521"/>
                    <a:pt x="8013" y="57212"/>
                  </a:cubicBezTo>
                  <a:cubicBezTo>
                    <a:pt x="10771" y="57904"/>
                    <a:pt x="13687" y="58255"/>
                    <a:pt x="16761" y="58255"/>
                  </a:cubicBezTo>
                  <a:cubicBezTo>
                    <a:pt x="21730" y="58255"/>
                    <a:pt x="25665" y="56946"/>
                    <a:pt x="28566" y="54330"/>
                  </a:cubicBezTo>
                  <a:cubicBezTo>
                    <a:pt x="31467" y="51713"/>
                    <a:pt x="32918" y="48161"/>
                    <a:pt x="32918" y="43683"/>
                  </a:cubicBezTo>
                  <a:cubicBezTo>
                    <a:pt x="32918" y="39205"/>
                    <a:pt x="31467" y="35663"/>
                    <a:pt x="28566" y="33047"/>
                  </a:cubicBezTo>
                  <a:cubicBezTo>
                    <a:pt x="25665" y="30430"/>
                    <a:pt x="21730" y="29122"/>
                    <a:pt x="16761" y="29122"/>
                  </a:cubicBezTo>
                  <a:cubicBezTo>
                    <a:pt x="14433" y="29122"/>
                    <a:pt x="12106" y="29377"/>
                    <a:pt x="9780" y="29898"/>
                  </a:cubicBezTo>
                  <a:cubicBezTo>
                    <a:pt x="7483" y="30420"/>
                    <a:pt x="5128" y="31217"/>
                    <a:pt x="2714" y="32313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="" xmlns:a16="http://schemas.microsoft.com/office/drawing/2014/main" id="{5BAA78B9-3770-7B27-707C-2A19DA848B2E}"/>
                </a:ext>
              </a:extLst>
            </p:cNvPr>
            <p:cNvSpPr/>
            <p:nvPr/>
          </p:nvSpPr>
          <p:spPr>
            <a:xfrm>
              <a:off x="1044096" y="3871204"/>
              <a:ext cx="44464" cy="66741"/>
            </a:xfrm>
            <a:custGeom>
              <a:avLst/>
              <a:gdLst>
                <a:gd name="connsiteX0" fmla="*/ 22233 w 44464"/>
                <a:gd name="connsiteY0" fmla="*/ 6894 h 66741"/>
                <a:gd name="connsiteX1" fmla="*/ 12107 w 44464"/>
                <a:gd name="connsiteY1" fmla="*/ 13529 h 66741"/>
                <a:gd name="connsiteX2" fmla="*/ 8746 w 44464"/>
                <a:gd name="connsiteY2" fmla="*/ 33393 h 66741"/>
                <a:gd name="connsiteX3" fmla="*/ 12107 w 44464"/>
                <a:gd name="connsiteY3" fmla="*/ 53255 h 66741"/>
                <a:gd name="connsiteX4" fmla="*/ 22233 w 44464"/>
                <a:gd name="connsiteY4" fmla="*/ 59847 h 66741"/>
                <a:gd name="connsiteX5" fmla="*/ 32358 w 44464"/>
                <a:gd name="connsiteY5" fmla="*/ 53255 h 66741"/>
                <a:gd name="connsiteX6" fmla="*/ 35762 w 44464"/>
                <a:gd name="connsiteY6" fmla="*/ 33393 h 66741"/>
                <a:gd name="connsiteX7" fmla="*/ 32358 w 44464"/>
                <a:gd name="connsiteY7" fmla="*/ 13529 h 66741"/>
                <a:gd name="connsiteX8" fmla="*/ 22233 w 44464"/>
                <a:gd name="connsiteY8" fmla="*/ 6894 h 66741"/>
                <a:gd name="connsiteX9" fmla="*/ 22233 w 44464"/>
                <a:gd name="connsiteY9" fmla="*/ 0 h 66741"/>
                <a:gd name="connsiteX10" fmla="*/ 38735 w 44464"/>
                <a:gd name="connsiteY10" fmla="*/ 8575 h 66741"/>
                <a:gd name="connsiteX11" fmla="*/ 44465 w 44464"/>
                <a:gd name="connsiteY11" fmla="*/ 33393 h 66741"/>
                <a:gd name="connsiteX12" fmla="*/ 38735 w 44464"/>
                <a:gd name="connsiteY12" fmla="*/ 58210 h 66741"/>
                <a:gd name="connsiteX13" fmla="*/ 22233 w 44464"/>
                <a:gd name="connsiteY13" fmla="*/ 66741 h 66741"/>
                <a:gd name="connsiteX14" fmla="*/ 5687 w 44464"/>
                <a:gd name="connsiteY14" fmla="*/ 58210 h 66741"/>
                <a:gd name="connsiteX15" fmla="*/ 0 w 44464"/>
                <a:gd name="connsiteY15" fmla="*/ 33393 h 66741"/>
                <a:gd name="connsiteX16" fmla="*/ 5687 w 44464"/>
                <a:gd name="connsiteY16" fmla="*/ 8575 h 66741"/>
                <a:gd name="connsiteX17" fmla="*/ 22233 w 44464"/>
                <a:gd name="connsiteY17" fmla="*/ 0 h 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1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3"/>
                  </a:cubicBezTo>
                  <a:cubicBezTo>
                    <a:pt x="8746" y="42211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1"/>
                    <a:pt x="35762" y="33393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5"/>
                  </a:cubicBezTo>
                  <a:cubicBezTo>
                    <a:pt x="42555" y="14262"/>
                    <a:pt x="44465" y="22534"/>
                    <a:pt x="44465" y="33393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3"/>
                  </a:cubicBezTo>
                  <a:cubicBezTo>
                    <a:pt x="0" y="22534"/>
                    <a:pt x="1895" y="14262"/>
                    <a:pt x="5687" y="8575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="" xmlns:a16="http://schemas.microsoft.com/office/drawing/2014/main" id="{C548D510-8A12-3F22-1C9F-F78A15306161}"/>
                </a:ext>
              </a:extLst>
            </p:cNvPr>
            <p:cNvSpPr/>
            <p:nvPr/>
          </p:nvSpPr>
          <p:spPr>
            <a:xfrm>
              <a:off x="1103856" y="3925752"/>
              <a:ext cx="9091" cy="10943"/>
            </a:xfrm>
            <a:custGeom>
              <a:avLst/>
              <a:gdLst>
                <a:gd name="connsiteX0" fmla="*/ 0 w 9091"/>
                <a:gd name="connsiteY0" fmla="*/ 0 h 10943"/>
                <a:gd name="connsiteX1" fmla="*/ 9092 w 9091"/>
                <a:gd name="connsiteY1" fmla="*/ 0 h 10943"/>
                <a:gd name="connsiteX2" fmla="*/ 9092 w 9091"/>
                <a:gd name="connsiteY2" fmla="*/ 10944 h 10943"/>
                <a:gd name="connsiteX3" fmla="*/ 0 w 9091"/>
                <a:gd name="connsiteY3" fmla="*/ 10944 h 10943"/>
                <a:gd name="connsiteX4" fmla="*/ 0 w 9091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43">
                  <a:moveTo>
                    <a:pt x="0" y="0"/>
                  </a:moveTo>
                  <a:lnTo>
                    <a:pt x="9092" y="0"/>
                  </a:lnTo>
                  <a:lnTo>
                    <a:pt x="9092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="" xmlns:a16="http://schemas.microsoft.com/office/drawing/2014/main" id="{0BCD4A25-8CDE-EF90-986E-C0090C5FEBC0}"/>
                </a:ext>
              </a:extLst>
            </p:cNvPr>
            <p:cNvSpPr/>
            <p:nvPr/>
          </p:nvSpPr>
          <p:spPr>
            <a:xfrm>
              <a:off x="1129278" y="3872368"/>
              <a:ext cx="41620" cy="65577"/>
            </a:xfrm>
            <a:custGeom>
              <a:avLst/>
              <a:gdLst>
                <a:gd name="connsiteX0" fmla="*/ 2714 w 41620"/>
                <a:gd name="connsiteY0" fmla="*/ 0 h 65577"/>
                <a:gd name="connsiteX1" fmla="*/ 36881 w 41620"/>
                <a:gd name="connsiteY1" fmla="*/ 0 h 65577"/>
                <a:gd name="connsiteX2" fmla="*/ 36881 w 41620"/>
                <a:gd name="connsiteY2" fmla="*/ 7325 h 65577"/>
                <a:gd name="connsiteX3" fmla="*/ 10685 w 41620"/>
                <a:gd name="connsiteY3" fmla="*/ 7325 h 65577"/>
                <a:gd name="connsiteX4" fmla="*/ 10685 w 41620"/>
                <a:gd name="connsiteY4" fmla="*/ 23095 h 65577"/>
                <a:gd name="connsiteX5" fmla="*/ 14477 w 41620"/>
                <a:gd name="connsiteY5" fmla="*/ 22147 h 65577"/>
                <a:gd name="connsiteX6" fmla="*/ 18268 w 41620"/>
                <a:gd name="connsiteY6" fmla="*/ 21802 h 65577"/>
                <a:gd name="connsiteX7" fmla="*/ 35330 w 41620"/>
                <a:gd name="connsiteY7" fmla="*/ 27704 h 65577"/>
                <a:gd name="connsiteX8" fmla="*/ 41621 w 41620"/>
                <a:gd name="connsiteY8" fmla="*/ 43690 h 65577"/>
                <a:gd name="connsiteX9" fmla="*/ 35158 w 41620"/>
                <a:gd name="connsiteY9" fmla="*/ 59847 h 65577"/>
                <a:gd name="connsiteX10" fmla="*/ 16933 w 41620"/>
                <a:gd name="connsiteY10" fmla="*/ 65578 h 65577"/>
                <a:gd name="connsiteX11" fmla="*/ 8660 w 41620"/>
                <a:gd name="connsiteY11" fmla="*/ 64889 h 65577"/>
                <a:gd name="connsiteX12" fmla="*/ 0 w 41620"/>
                <a:gd name="connsiteY12" fmla="*/ 62820 h 65577"/>
                <a:gd name="connsiteX13" fmla="*/ 0 w 41620"/>
                <a:gd name="connsiteY13" fmla="*/ 54074 h 65577"/>
                <a:gd name="connsiteX14" fmla="*/ 8013 w 41620"/>
                <a:gd name="connsiteY14" fmla="*/ 57219 h 65577"/>
                <a:gd name="connsiteX15" fmla="*/ 16761 w 41620"/>
                <a:gd name="connsiteY15" fmla="*/ 58253 h 65577"/>
                <a:gd name="connsiteX16" fmla="*/ 28566 w 41620"/>
                <a:gd name="connsiteY16" fmla="*/ 54332 h 65577"/>
                <a:gd name="connsiteX17" fmla="*/ 32917 w 41620"/>
                <a:gd name="connsiteY17" fmla="*/ 43690 h 65577"/>
                <a:gd name="connsiteX18" fmla="*/ 28566 w 41620"/>
                <a:gd name="connsiteY18" fmla="*/ 33047 h 65577"/>
                <a:gd name="connsiteX19" fmla="*/ 16761 w 41620"/>
                <a:gd name="connsiteY19" fmla="*/ 29126 h 65577"/>
                <a:gd name="connsiteX20" fmla="*/ 9780 w 41620"/>
                <a:gd name="connsiteY20" fmla="*/ 29902 h 65577"/>
                <a:gd name="connsiteX21" fmla="*/ 2714 w 41620"/>
                <a:gd name="connsiteY21" fmla="*/ 32315 h 65577"/>
                <a:gd name="connsiteX22" fmla="*/ 2714 w 41620"/>
                <a:gd name="connsiteY22" fmla="*/ 0 h 6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7">
                  <a:moveTo>
                    <a:pt x="2714" y="0"/>
                  </a:moveTo>
                  <a:lnTo>
                    <a:pt x="36881" y="0"/>
                  </a:lnTo>
                  <a:lnTo>
                    <a:pt x="36881" y="7325"/>
                  </a:lnTo>
                  <a:lnTo>
                    <a:pt x="10685" y="7325"/>
                  </a:lnTo>
                  <a:lnTo>
                    <a:pt x="10685" y="23095"/>
                  </a:lnTo>
                  <a:cubicBezTo>
                    <a:pt x="11949" y="22664"/>
                    <a:pt x="13212" y="22348"/>
                    <a:pt x="14477" y="22147"/>
                  </a:cubicBezTo>
                  <a:cubicBezTo>
                    <a:pt x="15741" y="21917"/>
                    <a:pt x="17004" y="21802"/>
                    <a:pt x="18268" y="21802"/>
                  </a:cubicBezTo>
                  <a:cubicBezTo>
                    <a:pt x="25449" y="21802"/>
                    <a:pt x="31137" y="23770"/>
                    <a:pt x="35330" y="27704"/>
                  </a:cubicBezTo>
                  <a:cubicBezTo>
                    <a:pt x="39524" y="31640"/>
                    <a:pt x="41621" y="36968"/>
                    <a:pt x="41621" y="43690"/>
                  </a:cubicBezTo>
                  <a:cubicBezTo>
                    <a:pt x="41621" y="50613"/>
                    <a:pt x="39467" y="55998"/>
                    <a:pt x="35158" y="59847"/>
                  </a:cubicBezTo>
                  <a:cubicBezTo>
                    <a:pt x="30849" y="63668"/>
                    <a:pt x="24775" y="65578"/>
                    <a:pt x="16933" y="65578"/>
                  </a:cubicBezTo>
                  <a:cubicBezTo>
                    <a:pt x="14232" y="65578"/>
                    <a:pt x="11475" y="65348"/>
                    <a:pt x="8660" y="64889"/>
                  </a:cubicBezTo>
                  <a:cubicBezTo>
                    <a:pt x="5873" y="64428"/>
                    <a:pt x="2987" y="63739"/>
                    <a:pt x="0" y="62820"/>
                  </a:cubicBezTo>
                  <a:lnTo>
                    <a:pt x="0" y="54074"/>
                  </a:lnTo>
                  <a:cubicBezTo>
                    <a:pt x="2585" y="55481"/>
                    <a:pt x="5255" y="56530"/>
                    <a:pt x="8013" y="57219"/>
                  </a:cubicBezTo>
                  <a:cubicBezTo>
                    <a:pt x="10771" y="57908"/>
                    <a:pt x="13687" y="58253"/>
                    <a:pt x="16761" y="58253"/>
                  </a:cubicBezTo>
                  <a:cubicBezTo>
                    <a:pt x="21730" y="58253"/>
                    <a:pt x="25665" y="56945"/>
                    <a:pt x="28566" y="54332"/>
                  </a:cubicBezTo>
                  <a:cubicBezTo>
                    <a:pt x="31466" y="51719"/>
                    <a:pt x="32917" y="48171"/>
                    <a:pt x="32917" y="43690"/>
                  </a:cubicBezTo>
                  <a:cubicBezTo>
                    <a:pt x="32917" y="39208"/>
                    <a:pt x="31466" y="35661"/>
                    <a:pt x="28566" y="33047"/>
                  </a:cubicBezTo>
                  <a:cubicBezTo>
                    <a:pt x="25665" y="30434"/>
                    <a:pt x="21730" y="29126"/>
                    <a:pt x="16761" y="29126"/>
                  </a:cubicBezTo>
                  <a:cubicBezTo>
                    <a:pt x="14433" y="29126"/>
                    <a:pt x="12106" y="29385"/>
                    <a:pt x="9780" y="29902"/>
                  </a:cubicBezTo>
                  <a:cubicBezTo>
                    <a:pt x="7482" y="30419"/>
                    <a:pt x="5127" y="31223"/>
                    <a:pt x="2714" y="32315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="" xmlns:a16="http://schemas.microsoft.com/office/drawing/2014/main" id="{0A7F1DCF-070C-DB5C-D7FD-0011EC4233B4}"/>
                </a:ext>
              </a:extLst>
            </p:cNvPr>
            <p:cNvSpPr/>
            <p:nvPr/>
          </p:nvSpPr>
          <p:spPr>
            <a:xfrm>
              <a:off x="1184428" y="3871204"/>
              <a:ext cx="44464" cy="66741"/>
            </a:xfrm>
            <a:custGeom>
              <a:avLst/>
              <a:gdLst>
                <a:gd name="connsiteX0" fmla="*/ 22233 w 44464"/>
                <a:gd name="connsiteY0" fmla="*/ 6894 h 66741"/>
                <a:gd name="connsiteX1" fmla="*/ 12107 w 44464"/>
                <a:gd name="connsiteY1" fmla="*/ 13529 h 66741"/>
                <a:gd name="connsiteX2" fmla="*/ 8746 w 44464"/>
                <a:gd name="connsiteY2" fmla="*/ 33393 h 66741"/>
                <a:gd name="connsiteX3" fmla="*/ 12107 w 44464"/>
                <a:gd name="connsiteY3" fmla="*/ 53255 h 66741"/>
                <a:gd name="connsiteX4" fmla="*/ 22233 w 44464"/>
                <a:gd name="connsiteY4" fmla="*/ 59847 h 66741"/>
                <a:gd name="connsiteX5" fmla="*/ 32358 w 44464"/>
                <a:gd name="connsiteY5" fmla="*/ 53255 h 66741"/>
                <a:gd name="connsiteX6" fmla="*/ 35762 w 44464"/>
                <a:gd name="connsiteY6" fmla="*/ 33393 h 66741"/>
                <a:gd name="connsiteX7" fmla="*/ 32358 w 44464"/>
                <a:gd name="connsiteY7" fmla="*/ 13529 h 66741"/>
                <a:gd name="connsiteX8" fmla="*/ 22233 w 44464"/>
                <a:gd name="connsiteY8" fmla="*/ 6894 h 66741"/>
                <a:gd name="connsiteX9" fmla="*/ 22233 w 44464"/>
                <a:gd name="connsiteY9" fmla="*/ 0 h 66741"/>
                <a:gd name="connsiteX10" fmla="*/ 38735 w 44464"/>
                <a:gd name="connsiteY10" fmla="*/ 8575 h 66741"/>
                <a:gd name="connsiteX11" fmla="*/ 44465 w 44464"/>
                <a:gd name="connsiteY11" fmla="*/ 33393 h 66741"/>
                <a:gd name="connsiteX12" fmla="*/ 38735 w 44464"/>
                <a:gd name="connsiteY12" fmla="*/ 58210 h 66741"/>
                <a:gd name="connsiteX13" fmla="*/ 22233 w 44464"/>
                <a:gd name="connsiteY13" fmla="*/ 66741 h 66741"/>
                <a:gd name="connsiteX14" fmla="*/ 5687 w 44464"/>
                <a:gd name="connsiteY14" fmla="*/ 58210 h 66741"/>
                <a:gd name="connsiteX15" fmla="*/ 0 w 44464"/>
                <a:gd name="connsiteY15" fmla="*/ 33393 h 66741"/>
                <a:gd name="connsiteX16" fmla="*/ 5687 w 44464"/>
                <a:gd name="connsiteY16" fmla="*/ 8575 h 66741"/>
                <a:gd name="connsiteX17" fmla="*/ 22233 w 44464"/>
                <a:gd name="connsiteY17" fmla="*/ 0 h 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1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3"/>
                  </a:cubicBezTo>
                  <a:cubicBezTo>
                    <a:pt x="8746" y="42211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1"/>
                    <a:pt x="35762" y="33393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5"/>
                  </a:cubicBezTo>
                  <a:cubicBezTo>
                    <a:pt x="42555" y="14262"/>
                    <a:pt x="44465" y="22534"/>
                    <a:pt x="44465" y="33393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3"/>
                  </a:cubicBezTo>
                  <a:cubicBezTo>
                    <a:pt x="0" y="22534"/>
                    <a:pt x="1895" y="14262"/>
                    <a:pt x="5687" y="8575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="" xmlns:a16="http://schemas.microsoft.com/office/drawing/2014/main" id="{3FABE4E9-C464-5D4B-752B-420AAD84B2EB}"/>
                </a:ext>
              </a:extLst>
            </p:cNvPr>
            <p:cNvSpPr/>
            <p:nvPr/>
          </p:nvSpPr>
          <p:spPr>
            <a:xfrm>
              <a:off x="1045948" y="3525530"/>
              <a:ext cx="44464" cy="66740"/>
            </a:xfrm>
            <a:custGeom>
              <a:avLst/>
              <a:gdLst>
                <a:gd name="connsiteX0" fmla="*/ 22233 w 44464"/>
                <a:gd name="connsiteY0" fmla="*/ 6893 h 66740"/>
                <a:gd name="connsiteX1" fmla="*/ 12107 w 44464"/>
                <a:gd name="connsiteY1" fmla="*/ 13529 h 66740"/>
                <a:gd name="connsiteX2" fmla="*/ 8746 w 44464"/>
                <a:gd name="connsiteY2" fmla="*/ 33391 h 66740"/>
                <a:gd name="connsiteX3" fmla="*/ 12107 w 44464"/>
                <a:gd name="connsiteY3" fmla="*/ 53255 h 66740"/>
                <a:gd name="connsiteX4" fmla="*/ 22233 w 44464"/>
                <a:gd name="connsiteY4" fmla="*/ 59847 h 66740"/>
                <a:gd name="connsiteX5" fmla="*/ 32358 w 44464"/>
                <a:gd name="connsiteY5" fmla="*/ 53255 h 66740"/>
                <a:gd name="connsiteX6" fmla="*/ 35762 w 44464"/>
                <a:gd name="connsiteY6" fmla="*/ 33391 h 66740"/>
                <a:gd name="connsiteX7" fmla="*/ 32358 w 44464"/>
                <a:gd name="connsiteY7" fmla="*/ 13529 h 66740"/>
                <a:gd name="connsiteX8" fmla="*/ 22233 w 44464"/>
                <a:gd name="connsiteY8" fmla="*/ 6893 h 66740"/>
                <a:gd name="connsiteX9" fmla="*/ 22233 w 44464"/>
                <a:gd name="connsiteY9" fmla="*/ 0 h 66740"/>
                <a:gd name="connsiteX10" fmla="*/ 38735 w 44464"/>
                <a:gd name="connsiteY10" fmla="*/ 8574 h 66740"/>
                <a:gd name="connsiteX11" fmla="*/ 44465 w 44464"/>
                <a:gd name="connsiteY11" fmla="*/ 33391 h 66740"/>
                <a:gd name="connsiteX12" fmla="*/ 38735 w 44464"/>
                <a:gd name="connsiteY12" fmla="*/ 58209 h 66740"/>
                <a:gd name="connsiteX13" fmla="*/ 22233 w 44464"/>
                <a:gd name="connsiteY13" fmla="*/ 66740 h 66740"/>
                <a:gd name="connsiteX14" fmla="*/ 5687 w 44464"/>
                <a:gd name="connsiteY14" fmla="*/ 58209 h 66740"/>
                <a:gd name="connsiteX15" fmla="*/ 0 w 44464"/>
                <a:gd name="connsiteY15" fmla="*/ 33391 h 66740"/>
                <a:gd name="connsiteX16" fmla="*/ 5687 w 44464"/>
                <a:gd name="connsiteY16" fmla="*/ 8574 h 66740"/>
                <a:gd name="connsiteX17" fmla="*/ 22233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3" y="6893"/>
                  </a:moveTo>
                  <a:cubicBezTo>
                    <a:pt x="17752" y="6893"/>
                    <a:pt x="14376" y="9106"/>
                    <a:pt x="12107" y="13529"/>
                  </a:cubicBezTo>
                  <a:cubicBezTo>
                    <a:pt x="9866" y="17923"/>
                    <a:pt x="8746" y="24544"/>
                    <a:pt x="8746" y="33391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0"/>
                    <a:pt x="35762" y="33391"/>
                  </a:cubicBezTo>
                  <a:cubicBezTo>
                    <a:pt x="35762" y="24544"/>
                    <a:pt x="34627" y="17923"/>
                    <a:pt x="32358" y="13529"/>
                  </a:cubicBezTo>
                  <a:cubicBezTo>
                    <a:pt x="30118" y="9106"/>
                    <a:pt x="26743" y="6893"/>
                    <a:pt x="22233" y="6893"/>
                  </a:cubicBezTo>
                  <a:moveTo>
                    <a:pt x="22233" y="0"/>
                  </a:moveTo>
                  <a:cubicBezTo>
                    <a:pt x="29442" y="0"/>
                    <a:pt x="34943" y="2858"/>
                    <a:pt x="38735" y="8574"/>
                  </a:cubicBezTo>
                  <a:cubicBezTo>
                    <a:pt x="42555" y="14261"/>
                    <a:pt x="44465" y="22534"/>
                    <a:pt x="44465" y="33391"/>
                  </a:cubicBezTo>
                  <a:cubicBezTo>
                    <a:pt x="44465" y="44220"/>
                    <a:pt x="42555" y="52493"/>
                    <a:pt x="38735" y="58209"/>
                  </a:cubicBezTo>
                  <a:cubicBezTo>
                    <a:pt x="34943" y="63896"/>
                    <a:pt x="29442" y="66740"/>
                    <a:pt x="22233" y="66740"/>
                  </a:cubicBezTo>
                  <a:cubicBezTo>
                    <a:pt x="15023" y="66740"/>
                    <a:pt x="9508" y="63896"/>
                    <a:pt x="5687" y="58209"/>
                  </a:cubicBezTo>
                  <a:cubicBezTo>
                    <a:pt x="1895" y="52493"/>
                    <a:pt x="0" y="44220"/>
                    <a:pt x="0" y="33391"/>
                  </a:cubicBezTo>
                  <a:cubicBezTo>
                    <a:pt x="0" y="22534"/>
                    <a:pt x="1895" y="14261"/>
                    <a:pt x="5687" y="8574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="" xmlns:a16="http://schemas.microsoft.com/office/drawing/2014/main" id="{8E907195-3824-F7B2-2935-A417CA37C6A1}"/>
                </a:ext>
              </a:extLst>
            </p:cNvPr>
            <p:cNvSpPr/>
            <p:nvPr/>
          </p:nvSpPr>
          <p:spPr>
            <a:xfrm>
              <a:off x="1105709" y="3580077"/>
              <a:ext cx="9090" cy="10943"/>
            </a:xfrm>
            <a:custGeom>
              <a:avLst/>
              <a:gdLst>
                <a:gd name="connsiteX0" fmla="*/ 0 w 9090"/>
                <a:gd name="connsiteY0" fmla="*/ 0 h 10943"/>
                <a:gd name="connsiteX1" fmla="*/ 9091 w 9090"/>
                <a:gd name="connsiteY1" fmla="*/ 0 h 10943"/>
                <a:gd name="connsiteX2" fmla="*/ 9091 w 9090"/>
                <a:gd name="connsiteY2" fmla="*/ 10944 h 10943"/>
                <a:gd name="connsiteX3" fmla="*/ 0 w 9090"/>
                <a:gd name="connsiteY3" fmla="*/ 10944 h 10943"/>
                <a:gd name="connsiteX4" fmla="*/ 0 w 9090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0" h="10943">
                  <a:moveTo>
                    <a:pt x="0" y="0"/>
                  </a:moveTo>
                  <a:lnTo>
                    <a:pt x="9091" y="0"/>
                  </a:lnTo>
                  <a:lnTo>
                    <a:pt x="9091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="" xmlns:a16="http://schemas.microsoft.com/office/drawing/2014/main" id="{B33B43C4-1183-2026-A3AD-96232ED7E4B2}"/>
                </a:ext>
              </a:extLst>
            </p:cNvPr>
            <p:cNvSpPr/>
            <p:nvPr/>
          </p:nvSpPr>
          <p:spPr>
            <a:xfrm>
              <a:off x="1131562" y="3526693"/>
              <a:ext cx="41362" cy="64328"/>
            </a:xfrm>
            <a:custGeom>
              <a:avLst/>
              <a:gdLst>
                <a:gd name="connsiteX0" fmla="*/ 0 w 41362"/>
                <a:gd name="connsiteY0" fmla="*/ 0 h 64328"/>
                <a:gd name="connsiteX1" fmla="*/ 41362 w 41362"/>
                <a:gd name="connsiteY1" fmla="*/ 0 h 64328"/>
                <a:gd name="connsiteX2" fmla="*/ 41362 w 41362"/>
                <a:gd name="connsiteY2" fmla="*/ 3706 h 64328"/>
                <a:gd name="connsiteX3" fmla="*/ 18009 w 41362"/>
                <a:gd name="connsiteY3" fmla="*/ 64328 h 64328"/>
                <a:gd name="connsiteX4" fmla="*/ 8919 w 41362"/>
                <a:gd name="connsiteY4" fmla="*/ 64328 h 64328"/>
                <a:gd name="connsiteX5" fmla="*/ 30892 w 41362"/>
                <a:gd name="connsiteY5" fmla="*/ 7325 h 64328"/>
                <a:gd name="connsiteX6" fmla="*/ 0 w 41362"/>
                <a:gd name="connsiteY6" fmla="*/ 7325 h 64328"/>
                <a:gd name="connsiteX7" fmla="*/ 0 w 41362"/>
                <a:gd name="connsiteY7" fmla="*/ 0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62" h="64328">
                  <a:moveTo>
                    <a:pt x="0" y="0"/>
                  </a:moveTo>
                  <a:lnTo>
                    <a:pt x="41362" y="0"/>
                  </a:lnTo>
                  <a:lnTo>
                    <a:pt x="41362" y="3706"/>
                  </a:lnTo>
                  <a:lnTo>
                    <a:pt x="18009" y="64328"/>
                  </a:lnTo>
                  <a:lnTo>
                    <a:pt x="8919" y="64328"/>
                  </a:lnTo>
                  <a:lnTo>
                    <a:pt x="30892" y="7325"/>
                  </a:lnTo>
                  <a:lnTo>
                    <a:pt x="0" y="7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="" xmlns:a16="http://schemas.microsoft.com/office/drawing/2014/main" id="{A76150B9-972E-4498-306E-2E0785871FB6}"/>
                </a:ext>
              </a:extLst>
            </p:cNvPr>
            <p:cNvSpPr/>
            <p:nvPr/>
          </p:nvSpPr>
          <p:spPr>
            <a:xfrm>
              <a:off x="1187272" y="3526693"/>
              <a:ext cx="41620" cy="65577"/>
            </a:xfrm>
            <a:custGeom>
              <a:avLst/>
              <a:gdLst>
                <a:gd name="connsiteX0" fmla="*/ 2714 w 41620"/>
                <a:gd name="connsiteY0" fmla="*/ 0 h 65577"/>
                <a:gd name="connsiteX1" fmla="*/ 36881 w 41620"/>
                <a:gd name="connsiteY1" fmla="*/ 0 h 65577"/>
                <a:gd name="connsiteX2" fmla="*/ 36881 w 41620"/>
                <a:gd name="connsiteY2" fmla="*/ 7325 h 65577"/>
                <a:gd name="connsiteX3" fmla="*/ 10685 w 41620"/>
                <a:gd name="connsiteY3" fmla="*/ 7325 h 65577"/>
                <a:gd name="connsiteX4" fmla="*/ 10685 w 41620"/>
                <a:gd name="connsiteY4" fmla="*/ 23095 h 65577"/>
                <a:gd name="connsiteX5" fmla="*/ 14477 w 41620"/>
                <a:gd name="connsiteY5" fmla="*/ 22147 h 65577"/>
                <a:gd name="connsiteX6" fmla="*/ 18269 w 41620"/>
                <a:gd name="connsiteY6" fmla="*/ 21802 h 65577"/>
                <a:gd name="connsiteX7" fmla="*/ 35330 w 41620"/>
                <a:gd name="connsiteY7" fmla="*/ 27705 h 65577"/>
                <a:gd name="connsiteX8" fmla="*/ 41621 w 41620"/>
                <a:gd name="connsiteY8" fmla="*/ 43691 h 65577"/>
                <a:gd name="connsiteX9" fmla="*/ 35158 w 41620"/>
                <a:gd name="connsiteY9" fmla="*/ 59848 h 65577"/>
                <a:gd name="connsiteX10" fmla="*/ 16933 w 41620"/>
                <a:gd name="connsiteY10" fmla="*/ 65578 h 65577"/>
                <a:gd name="connsiteX11" fmla="*/ 8660 w 41620"/>
                <a:gd name="connsiteY11" fmla="*/ 64889 h 65577"/>
                <a:gd name="connsiteX12" fmla="*/ 0 w 41620"/>
                <a:gd name="connsiteY12" fmla="*/ 62821 h 65577"/>
                <a:gd name="connsiteX13" fmla="*/ 0 w 41620"/>
                <a:gd name="connsiteY13" fmla="*/ 54074 h 65577"/>
                <a:gd name="connsiteX14" fmla="*/ 8013 w 41620"/>
                <a:gd name="connsiteY14" fmla="*/ 57219 h 65577"/>
                <a:gd name="connsiteX15" fmla="*/ 16761 w 41620"/>
                <a:gd name="connsiteY15" fmla="*/ 58254 h 65577"/>
                <a:gd name="connsiteX16" fmla="*/ 28566 w 41620"/>
                <a:gd name="connsiteY16" fmla="*/ 54332 h 65577"/>
                <a:gd name="connsiteX17" fmla="*/ 32918 w 41620"/>
                <a:gd name="connsiteY17" fmla="*/ 43691 h 65577"/>
                <a:gd name="connsiteX18" fmla="*/ 28566 w 41620"/>
                <a:gd name="connsiteY18" fmla="*/ 33048 h 65577"/>
                <a:gd name="connsiteX19" fmla="*/ 16761 w 41620"/>
                <a:gd name="connsiteY19" fmla="*/ 29127 h 65577"/>
                <a:gd name="connsiteX20" fmla="*/ 9780 w 41620"/>
                <a:gd name="connsiteY20" fmla="*/ 29903 h 65577"/>
                <a:gd name="connsiteX21" fmla="*/ 2714 w 41620"/>
                <a:gd name="connsiteY21" fmla="*/ 32315 h 65577"/>
                <a:gd name="connsiteX22" fmla="*/ 2714 w 41620"/>
                <a:gd name="connsiteY22" fmla="*/ 0 h 65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620" h="65577">
                  <a:moveTo>
                    <a:pt x="2714" y="0"/>
                  </a:moveTo>
                  <a:lnTo>
                    <a:pt x="36881" y="0"/>
                  </a:lnTo>
                  <a:lnTo>
                    <a:pt x="36881" y="7325"/>
                  </a:lnTo>
                  <a:lnTo>
                    <a:pt x="10685" y="7325"/>
                  </a:lnTo>
                  <a:lnTo>
                    <a:pt x="10685" y="23095"/>
                  </a:lnTo>
                  <a:cubicBezTo>
                    <a:pt x="11949" y="22664"/>
                    <a:pt x="13212" y="22348"/>
                    <a:pt x="14477" y="22147"/>
                  </a:cubicBezTo>
                  <a:cubicBezTo>
                    <a:pt x="15741" y="21917"/>
                    <a:pt x="17004" y="21802"/>
                    <a:pt x="18269" y="21802"/>
                  </a:cubicBezTo>
                  <a:cubicBezTo>
                    <a:pt x="25449" y="21802"/>
                    <a:pt x="31137" y="23770"/>
                    <a:pt x="35330" y="27705"/>
                  </a:cubicBezTo>
                  <a:cubicBezTo>
                    <a:pt x="39524" y="31641"/>
                    <a:pt x="41621" y="36969"/>
                    <a:pt x="41621" y="43691"/>
                  </a:cubicBezTo>
                  <a:cubicBezTo>
                    <a:pt x="41621" y="50613"/>
                    <a:pt x="39467" y="55999"/>
                    <a:pt x="35158" y="59848"/>
                  </a:cubicBezTo>
                  <a:cubicBezTo>
                    <a:pt x="30849" y="63668"/>
                    <a:pt x="24775" y="65578"/>
                    <a:pt x="16933" y="65578"/>
                  </a:cubicBezTo>
                  <a:cubicBezTo>
                    <a:pt x="14232" y="65578"/>
                    <a:pt x="11475" y="65348"/>
                    <a:pt x="8660" y="64889"/>
                  </a:cubicBezTo>
                  <a:cubicBezTo>
                    <a:pt x="5874" y="64429"/>
                    <a:pt x="2988" y="63740"/>
                    <a:pt x="0" y="62821"/>
                  </a:cubicBezTo>
                  <a:lnTo>
                    <a:pt x="0" y="54074"/>
                  </a:lnTo>
                  <a:cubicBezTo>
                    <a:pt x="2586" y="55481"/>
                    <a:pt x="5256" y="56530"/>
                    <a:pt x="8013" y="57219"/>
                  </a:cubicBezTo>
                  <a:cubicBezTo>
                    <a:pt x="10771" y="57909"/>
                    <a:pt x="13687" y="58254"/>
                    <a:pt x="16761" y="58254"/>
                  </a:cubicBezTo>
                  <a:cubicBezTo>
                    <a:pt x="21730" y="58254"/>
                    <a:pt x="25665" y="56946"/>
                    <a:pt x="28566" y="54332"/>
                  </a:cubicBezTo>
                  <a:cubicBezTo>
                    <a:pt x="31467" y="51719"/>
                    <a:pt x="32918" y="48172"/>
                    <a:pt x="32918" y="43691"/>
                  </a:cubicBezTo>
                  <a:cubicBezTo>
                    <a:pt x="32918" y="39209"/>
                    <a:pt x="31467" y="35661"/>
                    <a:pt x="28566" y="33048"/>
                  </a:cubicBezTo>
                  <a:cubicBezTo>
                    <a:pt x="25665" y="30435"/>
                    <a:pt x="21730" y="29127"/>
                    <a:pt x="16761" y="29127"/>
                  </a:cubicBezTo>
                  <a:cubicBezTo>
                    <a:pt x="14433" y="29127"/>
                    <a:pt x="12106" y="29386"/>
                    <a:pt x="9780" y="29903"/>
                  </a:cubicBezTo>
                  <a:cubicBezTo>
                    <a:pt x="7483" y="30420"/>
                    <a:pt x="5128" y="31224"/>
                    <a:pt x="2714" y="32315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="" xmlns:a16="http://schemas.microsoft.com/office/drawing/2014/main" id="{1EEA5A06-D848-502E-190B-59EC967236D1}"/>
                </a:ext>
              </a:extLst>
            </p:cNvPr>
            <p:cNvSpPr/>
            <p:nvPr/>
          </p:nvSpPr>
          <p:spPr>
            <a:xfrm>
              <a:off x="1047974" y="3181019"/>
              <a:ext cx="38304" cy="64328"/>
            </a:xfrm>
            <a:custGeom>
              <a:avLst/>
              <a:gdLst>
                <a:gd name="connsiteX0" fmla="*/ 1250 w 38304"/>
                <a:gd name="connsiteY0" fmla="*/ 57003 h 64328"/>
                <a:gd name="connsiteX1" fmla="*/ 15468 w 38304"/>
                <a:gd name="connsiteY1" fmla="*/ 57003 h 64328"/>
                <a:gd name="connsiteX2" fmla="*/ 15468 w 38304"/>
                <a:gd name="connsiteY2" fmla="*/ 7928 h 64328"/>
                <a:gd name="connsiteX3" fmla="*/ 0 w 38304"/>
                <a:gd name="connsiteY3" fmla="*/ 11030 h 64328"/>
                <a:gd name="connsiteX4" fmla="*/ 0 w 38304"/>
                <a:gd name="connsiteY4" fmla="*/ 3102 h 64328"/>
                <a:gd name="connsiteX5" fmla="*/ 15382 w 38304"/>
                <a:gd name="connsiteY5" fmla="*/ 0 h 64328"/>
                <a:gd name="connsiteX6" fmla="*/ 24086 w 38304"/>
                <a:gd name="connsiteY6" fmla="*/ 0 h 64328"/>
                <a:gd name="connsiteX7" fmla="*/ 24086 w 38304"/>
                <a:gd name="connsiteY7" fmla="*/ 57003 h 64328"/>
                <a:gd name="connsiteX8" fmla="*/ 38304 w 38304"/>
                <a:gd name="connsiteY8" fmla="*/ 57003 h 64328"/>
                <a:gd name="connsiteX9" fmla="*/ 38304 w 38304"/>
                <a:gd name="connsiteY9" fmla="*/ 64328 h 64328"/>
                <a:gd name="connsiteX10" fmla="*/ 1250 w 38304"/>
                <a:gd name="connsiteY10" fmla="*/ 64328 h 64328"/>
                <a:gd name="connsiteX11" fmla="*/ 1250 w 38304"/>
                <a:gd name="connsiteY11" fmla="*/ 57003 h 6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304" h="64328">
                  <a:moveTo>
                    <a:pt x="1250" y="57003"/>
                  </a:moveTo>
                  <a:lnTo>
                    <a:pt x="15468" y="57003"/>
                  </a:lnTo>
                  <a:lnTo>
                    <a:pt x="15468" y="7928"/>
                  </a:lnTo>
                  <a:lnTo>
                    <a:pt x="0" y="11030"/>
                  </a:lnTo>
                  <a:lnTo>
                    <a:pt x="0" y="3102"/>
                  </a:lnTo>
                  <a:lnTo>
                    <a:pt x="15382" y="0"/>
                  </a:lnTo>
                  <a:lnTo>
                    <a:pt x="24086" y="0"/>
                  </a:lnTo>
                  <a:lnTo>
                    <a:pt x="24086" y="57003"/>
                  </a:lnTo>
                  <a:lnTo>
                    <a:pt x="38304" y="57003"/>
                  </a:lnTo>
                  <a:lnTo>
                    <a:pt x="38304" y="64328"/>
                  </a:lnTo>
                  <a:lnTo>
                    <a:pt x="1250" y="64328"/>
                  </a:lnTo>
                  <a:lnTo>
                    <a:pt x="1250" y="57003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="" xmlns:a16="http://schemas.microsoft.com/office/drawing/2014/main" id="{E31387F3-1960-7FF5-B370-D4B38AB6416F}"/>
                </a:ext>
              </a:extLst>
            </p:cNvPr>
            <p:cNvSpPr/>
            <p:nvPr/>
          </p:nvSpPr>
          <p:spPr>
            <a:xfrm>
              <a:off x="1103856" y="3234403"/>
              <a:ext cx="9091" cy="10943"/>
            </a:xfrm>
            <a:custGeom>
              <a:avLst/>
              <a:gdLst>
                <a:gd name="connsiteX0" fmla="*/ 0 w 9091"/>
                <a:gd name="connsiteY0" fmla="*/ 0 h 10943"/>
                <a:gd name="connsiteX1" fmla="*/ 9092 w 9091"/>
                <a:gd name="connsiteY1" fmla="*/ 0 h 10943"/>
                <a:gd name="connsiteX2" fmla="*/ 9092 w 9091"/>
                <a:gd name="connsiteY2" fmla="*/ 10944 h 10943"/>
                <a:gd name="connsiteX3" fmla="*/ 0 w 9091"/>
                <a:gd name="connsiteY3" fmla="*/ 10944 h 10943"/>
                <a:gd name="connsiteX4" fmla="*/ 0 w 9091"/>
                <a:gd name="connsiteY4" fmla="*/ 0 h 1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1" h="10943">
                  <a:moveTo>
                    <a:pt x="0" y="0"/>
                  </a:moveTo>
                  <a:lnTo>
                    <a:pt x="9092" y="0"/>
                  </a:lnTo>
                  <a:lnTo>
                    <a:pt x="9092" y="10944"/>
                  </a:lnTo>
                  <a:lnTo>
                    <a:pt x="0" y="109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="" xmlns:a16="http://schemas.microsoft.com/office/drawing/2014/main" id="{AE870F58-B45D-8512-1F19-E98B7E6FCEDB}"/>
                </a:ext>
              </a:extLst>
            </p:cNvPr>
            <p:cNvSpPr/>
            <p:nvPr/>
          </p:nvSpPr>
          <p:spPr>
            <a:xfrm>
              <a:off x="1128287" y="3179855"/>
              <a:ext cx="44464" cy="66740"/>
            </a:xfrm>
            <a:custGeom>
              <a:avLst/>
              <a:gdLst>
                <a:gd name="connsiteX0" fmla="*/ 22232 w 44464"/>
                <a:gd name="connsiteY0" fmla="*/ 6894 h 66740"/>
                <a:gd name="connsiteX1" fmla="*/ 12107 w 44464"/>
                <a:gd name="connsiteY1" fmla="*/ 13529 h 66740"/>
                <a:gd name="connsiteX2" fmla="*/ 8746 w 44464"/>
                <a:gd name="connsiteY2" fmla="*/ 33392 h 66740"/>
                <a:gd name="connsiteX3" fmla="*/ 12107 w 44464"/>
                <a:gd name="connsiteY3" fmla="*/ 53255 h 66740"/>
                <a:gd name="connsiteX4" fmla="*/ 22232 w 44464"/>
                <a:gd name="connsiteY4" fmla="*/ 59847 h 66740"/>
                <a:gd name="connsiteX5" fmla="*/ 32358 w 44464"/>
                <a:gd name="connsiteY5" fmla="*/ 53255 h 66740"/>
                <a:gd name="connsiteX6" fmla="*/ 35761 w 44464"/>
                <a:gd name="connsiteY6" fmla="*/ 33392 h 66740"/>
                <a:gd name="connsiteX7" fmla="*/ 32358 w 44464"/>
                <a:gd name="connsiteY7" fmla="*/ 13529 h 66740"/>
                <a:gd name="connsiteX8" fmla="*/ 22232 w 44464"/>
                <a:gd name="connsiteY8" fmla="*/ 6894 h 66740"/>
                <a:gd name="connsiteX9" fmla="*/ 22232 w 44464"/>
                <a:gd name="connsiteY9" fmla="*/ 0 h 66740"/>
                <a:gd name="connsiteX10" fmla="*/ 38734 w 44464"/>
                <a:gd name="connsiteY10" fmla="*/ 8574 h 66740"/>
                <a:gd name="connsiteX11" fmla="*/ 44465 w 44464"/>
                <a:gd name="connsiteY11" fmla="*/ 33392 h 66740"/>
                <a:gd name="connsiteX12" fmla="*/ 38734 w 44464"/>
                <a:gd name="connsiteY12" fmla="*/ 58210 h 66740"/>
                <a:gd name="connsiteX13" fmla="*/ 22232 w 44464"/>
                <a:gd name="connsiteY13" fmla="*/ 66741 h 66740"/>
                <a:gd name="connsiteX14" fmla="*/ 5687 w 44464"/>
                <a:gd name="connsiteY14" fmla="*/ 58210 h 66740"/>
                <a:gd name="connsiteX15" fmla="*/ 0 w 44464"/>
                <a:gd name="connsiteY15" fmla="*/ 33392 h 66740"/>
                <a:gd name="connsiteX16" fmla="*/ 5687 w 44464"/>
                <a:gd name="connsiteY16" fmla="*/ 8574 h 66740"/>
                <a:gd name="connsiteX17" fmla="*/ 22232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2" y="6894"/>
                  </a:moveTo>
                  <a:cubicBezTo>
                    <a:pt x="17751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2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1" y="59847"/>
                    <a:pt x="22232" y="59847"/>
                  </a:cubicBezTo>
                  <a:cubicBezTo>
                    <a:pt x="26742" y="59847"/>
                    <a:pt x="30117" y="57650"/>
                    <a:pt x="32358" y="53255"/>
                  </a:cubicBezTo>
                  <a:cubicBezTo>
                    <a:pt x="34626" y="48831"/>
                    <a:pt x="35761" y="42210"/>
                    <a:pt x="35761" y="33392"/>
                  </a:cubicBezTo>
                  <a:cubicBezTo>
                    <a:pt x="35761" y="24545"/>
                    <a:pt x="34626" y="17924"/>
                    <a:pt x="32358" y="13529"/>
                  </a:cubicBezTo>
                  <a:cubicBezTo>
                    <a:pt x="30117" y="9106"/>
                    <a:pt x="26742" y="6894"/>
                    <a:pt x="22232" y="6894"/>
                  </a:cubicBezTo>
                  <a:moveTo>
                    <a:pt x="22232" y="0"/>
                  </a:moveTo>
                  <a:cubicBezTo>
                    <a:pt x="29442" y="0"/>
                    <a:pt x="34942" y="2858"/>
                    <a:pt x="38734" y="8574"/>
                  </a:cubicBezTo>
                  <a:cubicBezTo>
                    <a:pt x="42555" y="14262"/>
                    <a:pt x="44465" y="22534"/>
                    <a:pt x="44465" y="33392"/>
                  </a:cubicBezTo>
                  <a:cubicBezTo>
                    <a:pt x="44465" y="44221"/>
                    <a:pt x="42555" y="52494"/>
                    <a:pt x="38734" y="58210"/>
                  </a:cubicBezTo>
                  <a:cubicBezTo>
                    <a:pt x="34942" y="63897"/>
                    <a:pt x="29442" y="66741"/>
                    <a:pt x="22232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2"/>
                  </a:cubicBezTo>
                  <a:cubicBezTo>
                    <a:pt x="0" y="22534"/>
                    <a:pt x="1895" y="14262"/>
                    <a:pt x="5687" y="8574"/>
                  </a:cubicBezTo>
                  <a:cubicBezTo>
                    <a:pt x="9508" y="2858"/>
                    <a:pt x="15023" y="0"/>
                    <a:pt x="22232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="" xmlns:a16="http://schemas.microsoft.com/office/drawing/2014/main" id="{15149094-E596-3A42-3D38-A7994ED062D0}"/>
                </a:ext>
              </a:extLst>
            </p:cNvPr>
            <p:cNvSpPr/>
            <p:nvPr/>
          </p:nvSpPr>
          <p:spPr>
            <a:xfrm>
              <a:off x="1184428" y="3179855"/>
              <a:ext cx="44464" cy="66740"/>
            </a:xfrm>
            <a:custGeom>
              <a:avLst/>
              <a:gdLst>
                <a:gd name="connsiteX0" fmla="*/ 22233 w 44464"/>
                <a:gd name="connsiteY0" fmla="*/ 6894 h 66740"/>
                <a:gd name="connsiteX1" fmla="*/ 12107 w 44464"/>
                <a:gd name="connsiteY1" fmla="*/ 13529 h 66740"/>
                <a:gd name="connsiteX2" fmla="*/ 8746 w 44464"/>
                <a:gd name="connsiteY2" fmla="*/ 33392 h 66740"/>
                <a:gd name="connsiteX3" fmla="*/ 12107 w 44464"/>
                <a:gd name="connsiteY3" fmla="*/ 53255 h 66740"/>
                <a:gd name="connsiteX4" fmla="*/ 22233 w 44464"/>
                <a:gd name="connsiteY4" fmla="*/ 59847 h 66740"/>
                <a:gd name="connsiteX5" fmla="*/ 32358 w 44464"/>
                <a:gd name="connsiteY5" fmla="*/ 53255 h 66740"/>
                <a:gd name="connsiteX6" fmla="*/ 35762 w 44464"/>
                <a:gd name="connsiteY6" fmla="*/ 33392 h 66740"/>
                <a:gd name="connsiteX7" fmla="*/ 32358 w 44464"/>
                <a:gd name="connsiteY7" fmla="*/ 13529 h 66740"/>
                <a:gd name="connsiteX8" fmla="*/ 22233 w 44464"/>
                <a:gd name="connsiteY8" fmla="*/ 6894 h 66740"/>
                <a:gd name="connsiteX9" fmla="*/ 22233 w 44464"/>
                <a:gd name="connsiteY9" fmla="*/ 0 h 66740"/>
                <a:gd name="connsiteX10" fmla="*/ 38735 w 44464"/>
                <a:gd name="connsiteY10" fmla="*/ 8574 h 66740"/>
                <a:gd name="connsiteX11" fmla="*/ 44465 w 44464"/>
                <a:gd name="connsiteY11" fmla="*/ 33392 h 66740"/>
                <a:gd name="connsiteX12" fmla="*/ 38735 w 44464"/>
                <a:gd name="connsiteY12" fmla="*/ 58210 h 66740"/>
                <a:gd name="connsiteX13" fmla="*/ 22233 w 44464"/>
                <a:gd name="connsiteY13" fmla="*/ 66741 h 66740"/>
                <a:gd name="connsiteX14" fmla="*/ 5687 w 44464"/>
                <a:gd name="connsiteY14" fmla="*/ 58210 h 66740"/>
                <a:gd name="connsiteX15" fmla="*/ 0 w 44464"/>
                <a:gd name="connsiteY15" fmla="*/ 33392 h 66740"/>
                <a:gd name="connsiteX16" fmla="*/ 5687 w 44464"/>
                <a:gd name="connsiteY16" fmla="*/ 8574 h 66740"/>
                <a:gd name="connsiteX17" fmla="*/ 22233 w 44464"/>
                <a:gd name="connsiteY17" fmla="*/ 0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64" h="66740">
                  <a:moveTo>
                    <a:pt x="22233" y="6894"/>
                  </a:moveTo>
                  <a:cubicBezTo>
                    <a:pt x="17752" y="6894"/>
                    <a:pt x="14376" y="9106"/>
                    <a:pt x="12107" y="13529"/>
                  </a:cubicBezTo>
                  <a:cubicBezTo>
                    <a:pt x="9866" y="17924"/>
                    <a:pt x="8746" y="24545"/>
                    <a:pt x="8746" y="33392"/>
                  </a:cubicBezTo>
                  <a:cubicBezTo>
                    <a:pt x="8746" y="42210"/>
                    <a:pt x="9866" y="48831"/>
                    <a:pt x="12107" y="53255"/>
                  </a:cubicBezTo>
                  <a:cubicBezTo>
                    <a:pt x="14376" y="57650"/>
                    <a:pt x="17752" y="59847"/>
                    <a:pt x="22233" y="59847"/>
                  </a:cubicBezTo>
                  <a:cubicBezTo>
                    <a:pt x="26743" y="59847"/>
                    <a:pt x="30118" y="57650"/>
                    <a:pt x="32358" y="53255"/>
                  </a:cubicBezTo>
                  <a:cubicBezTo>
                    <a:pt x="34627" y="48831"/>
                    <a:pt x="35762" y="42210"/>
                    <a:pt x="35762" y="33392"/>
                  </a:cubicBezTo>
                  <a:cubicBezTo>
                    <a:pt x="35762" y="24545"/>
                    <a:pt x="34627" y="17924"/>
                    <a:pt x="32358" y="13529"/>
                  </a:cubicBezTo>
                  <a:cubicBezTo>
                    <a:pt x="30118" y="9106"/>
                    <a:pt x="26743" y="6894"/>
                    <a:pt x="22233" y="6894"/>
                  </a:cubicBezTo>
                  <a:moveTo>
                    <a:pt x="22233" y="0"/>
                  </a:moveTo>
                  <a:cubicBezTo>
                    <a:pt x="29443" y="0"/>
                    <a:pt x="34943" y="2858"/>
                    <a:pt x="38735" y="8574"/>
                  </a:cubicBezTo>
                  <a:cubicBezTo>
                    <a:pt x="42555" y="14262"/>
                    <a:pt x="44465" y="22534"/>
                    <a:pt x="44465" y="33392"/>
                  </a:cubicBezTo>
                  <a:cubicBezTo>
                    <a:pt x="44465" y="44221"/>
                    <a:pt x="42555" y="52494"/>
                    <a:pt x="38735" y="58210"/>
                  </a:cubicBezTo>
                  <a:cubicBezTo>
                    <a:pt x="34943" y="63897"/>
                    <a:pt x="29443" y="66741"/>
                    <a:pt x="22233" y="66741"/>
                  </a:cubicBezTo>
                  <a:cubicBezTo>
                    <a:pt x="15023" y="66741"/>
                    <a:pt x="9508" y="63897"/>
                    <a:pt x="5687" y="58210"/>
                  </a:cubicBezTo>
                  <a:cubicBezTo>
                    <a:pt x="1895" y="52494"/>
                    <a:pt x="0" y="44221"/>
                    <a:pt x="0" y="33392"/>
                  </a:cubicBezTo>
                  <a:cubicBezTo>
                    <a:pt x="0" y="22534"/>
                    <a:pt x="1895" y="14262"/>
                    <a:pt x="5687" y="8574"/>
                  </a:cubicBezTo>
                  <a:cubicBezTo>
                    <a:pt x="9508" y="2858"/>
                    <a:pt x="15023" y="0"/>
                    <a:pt x="22233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="" xmlns:a16="http://schemas.microsoft.com/office/drawing/2014/main" id="{12BEE6D5-05B5-6C8B-B237-0EBF1C632851}"/>
                </a:ext>
              </a:extLst>
            </p:cNvPr>
            <p:cNvSpPr/>
            <p:nvPr/>
          </p:nvSpPr>
          <p:spPr>
            <a:xfrm>
              <a:off x="941872" y="3989286"/>
              <a:ext cx="64872" cy="53313"/>
            </a:xfrm>
            <a:custGeom>
              <a:avLst/>
              <a:gdLst>
                <a:gd name="connsiteX0" fmla="*/ 16293 w 64872"/>
                <a:gd name="connsiteY0" fmla="*/ 0 h 53313"/>
                <a:gd name="connsiteX1" fmla="*/ 30593 w 64872"/>
                <a:gd name="connsiteY1" fmla="*/ 3687 h 53313"/>
                <a:gd name="connsiteX2" fmla="*/ 41953 w 64872"/>
                <a:gd name="connsiteY2" fmla="*/ 13054 h 53313"/>
                <a:gd name="connsiteX3" fmla="*/ 46238 w 64872"/>
                <a:gd name="connsiteY3" fmla="*/ 24613 h 53313"/>
                <a:gd name="connsiteX4" fmla="*/ 44345 w 64872"/>
                <a:gd name="connsiteY4" fmla="*/ 30443 h 53313"/>
                <a:gd name="connsiteX5" fmla="*/ 39661 w 64872"/>
                <a:gd name="connsiteY5" fmla="*/ 33981 h 53313"/>
                <a:gd name="connsiteX6" fmla="*/ 51171 w 64872"/>
                <a:gd name="connsiteY6" fmla="*/ 36969 h 53313"/>
                <a:gd name="connsiteX7" fmla="*/ 60089 w 64872"/>
                <a:gd name="connsiteY7" fmla="*/ 39013 h 53313"/>
                <a:gd name="connsiteX8" fmla="*/ 60737 w 64872"/>
                <a:gd name="connsiteY8" fmla="*/ 38913 h 53313"/>
                <a:gd name="connsiteX9" fmla="*/ 61186 w 64872"/>
                <a:gd name="connsiteY9" fmla="*/ 38365 h 53313"/>
                <a:gd name="connsiteX10" fmla="*/ 61584 w 64872"/>
                <a:gd name="connsiteY10" fmla="*/ 36821 h 53313"/>
                <a:gd name="connsiteX11" fmla="*/ 61734 w 64872"/>
                <a:gd name="connsiteY11" fmla="*/ 33881 h 53313"/>
                <a:gd name="connsiteX12" fmla="*/ 61734 w 64872"/>
                <a:gd name="connsiteY12" fmla="*/ 32585 h 53313"/>
                <a:gd name="connsiteX13" fmla="*/ 62033 w 64872"/>
                <a:gd name="connsiteY13" fmla="*/ 31837 h 53313"/>
                <a:gd name="connsiteX14" fmla="*/ 62830 w 64872"/>
                <a:gd name="connsiteY14" fmla="*/ 31440 h 53313"/>
                <a:gd name="connsiteX15" fmla="*/ 64872 w 64872"/>
                <a:gd name="connsiteY15" fmla="*/ 33283 h 53313"/>
                <a:gd name="connsiteX16" fmla="*/ 64723 w 64872"/>
                <a:gd name="connsiteY16" fmla="*/ 38315 h 53313"/>
                <a:gd name="connsiteX17" fmla="*/ 64573 w 64872"/>
                <a:gd name="connsiteY17" fmla="*/ 43397 h 53313"/>
                <a:gd name="connsiteX18" fmla="*/ 64723 w 64872"/>
                <a:gd name="connsiteY18" fmla="*/ 47732 h 53313"/>
                <a:gd name="connsiteX19" fmla="*/ 64872 w 64872"/>
                <a:gd name="connsiteY19" fmla="*/ 51968 h 53313"/>
                <a:gd name="connsiteX20" fmla="*/ 63677 w 64872"/>
                <a:gd name="connsiteY20" fmla="*/ 53313 h 53313"/>
                <a:gd name="connsiteX21" fmla="*/ 62531 w 64872"/>
                <a:gd name="connsiteY21" fmla="*/ 53113 h 53313"/>
                <a:gd name="connsiteX22" fmla="*/ 61933 w 64872"/>
                <a:gd name="connsiteY22" fmla="*/ 52565 h 53313"/>
                <a:gd name="connsiteX23" fmla="*/ 61734 w 64872"/>
                <a:gd name="connsiteY23" fmla="*/ 51818 h 53313"/>
                <a:gd name="connsiteX24" fmla="*/ 61734 w 64872"/>
                <a:gd name="connsiteY24" fmla="*/ 50921 h 53313"/>
                <a:gd name="connsiteX25" fmla="*/ 61335 w 64872"/>
                <a:gd name="connsiteY25" fmla="*/ 47632 h 53313"/>
                <a:gd name="connsiteX26" fmla="*/ 60239 w 64872"/>
                <a:gd name="connsiteY26" fmla="*/ 46287 h 53313"/>
                <a:gd name="connsiteX27" fmla="*/ 57548 w 64872"/>
                <a:gd name="connsiteY27" fmla="*/ 45440 h 53313"/>
                <a:gd name="connsiteX28" fmla="*/ 12108 w 64872"/>
                <a:gd name="connsiteY28" fmla="*/ 33981 h 53313"/>
                <a:gd name="connsiteX29" fmla="*/ 6926 w 64872"/>
                <a:gd name="connsiteY29" fmla="*/ 33283 h 53313"/>
                <a:gd name="connsiteX30" fmla="*/ 3239 w 64872"/>
                <a:gd name="connsiteY30" fmla="*/ 34130 h 53313"/>
                <a:gd name="connsiteX31" fmla="*/ 2242 w 64872"/>
                <a:gd name="connsiteY31" fmla="*/ 36472 h 53313"/>
                <a:gd name="connsiteX32" fmla="*/ 5331 w 64872"/>
                <a:gd name="connsiteY32" fmla="*/ 40757 h 53313"/>
                <a:gd name="connsiteX33" fmla="*/ 14400 w 64872"/>
                <a:gd name="connsiteY33" fmla="*/ 43896 h 53313"/>
                <a:gd name="connsiteX34" fmla="*/ 16393 w 64872"/>
                <a:gd name="connsiteY34" fmla="*/ 44644 h 53313"/>
                <a:gd name="connsiteX35" fmla="*/ 16741 w 64872"/>
                <a:gd name="connsiteY35" fmla="*/ 45639 h 53313"/>
                <a:gd name="connsiteX36" fmla="*/ 15695 w 64872"/>
                <a:gd name="connsiteY36" fmla="*/ 46886 h 53313"/>
                <a:gd name="connsiteX37" fmla="*/ 13851 w 64872"/>
                <a:gd name="connsiteY37" fmla="*/ 46487 h 53313"/>
                <a:gd name="connsiteX38" fmla="*/ 9816 w 64872"/>
                <a:gd name="connsiteY38" fmla="*/ 45340 h 53313"/>
                <a:gd name="connsiteX39" fmla="*/ 5830 w 64872"/>
                <a:gd name="connsiteY39" fmla="*/ 43697 h 53313"/>
                <a:gd name="connsiteX40" fmla="*/ 4086 w 64872"/>
                <a:gd name="connsiteY40" fmla="*/ 42749 h 53313"/>
                <a:gd name="connsiteX41" fmla="*/ 2292 w 64872"/>
                <a:gd name="connsiteY41" fmla="*/ 41405 h 53313"/>
                <a:gd name="connsiteX42" fmla="*/ 598 w 64872"/>
                <a:gd name="connsiteY42" fmla="*/ 39113 h 53313"/>
                <a:gd name="connsiteX43" fmla="*/ 0 w 64872"/>
                <a:gd name="connsiteY43" fmla="*/ 36123 h 53313"/>
                <a:gd name="connsiteX44" fmla="*/ 1893 w 64872"/>
                <a:gd name="connsiteY44" fmla="*/ 30293 h 53313"/>
                <a:gd name="connsiteX45" fmla="*/ 7623 w 64872"/>
                <a:gd name="connsiteY45" fmla="*/ 26955 h 53313"/>
                <a:gd name="connsiteX46" fmla="*/ 2143 w 64872"/>
                <a:gd name="connsiteY46" fmla="*/ 20627 h 53313"/>
                <a:gd name="connsiteX47" fmla="*/ 0 w 64872"/>
                <a:gd name="connsiteY47" fmla="*/ 13602 h 53313"/>
                <a:gd name="connsiteX48" fmla="*/ 4584 w 64872"/>
                <a:gd name="connsiteY48" fmla="*/ 3885 h 53313"/>
                <a:gd name="connsiteX49" fmla="*/ 16293 w 64872"/>
                <a:gd name="connsiteY49" fmla="*/ 0 h 53313"/>
                <a:gd name="connsiteX50" fmla="*/ 11809 w 64872"/>
                <a:gd name="connsiteY50" fmla="*/ 7374 h 53313"/>
                <a:gd name="connsiteX51" fmla="*/ 4783 w 64872"/>
                <a:gd name="connsiteY51" fmla="*/ 9117 h 53313"/>
                <a:gd name="connsiteX52" fmla="*/ 2242 w 64872"/>
                <a:gd name="connsiteY52" fmla="*/ 13901 h 53313"/>
                <a:gd name="connsiteX53" fmla="*/ 6129 w 64872"/>
                <a:gd name="connsiteY53" fmla="*/ 22172 h 53313"/>
                <a:gd name="connsiteX54" fmla="*/ 13254 w 64872"/>
                <a:gd name="connsiteY54" fmla="*/ 27453 h 53313"/>
                <a:gd name="connsiteX55" fmla="*/ 33234 w 64872"/>
                <a:gd name="connsiteY55" fmla="*/ 32485 h 53313"/>
                <a:gd name="connsiteX56" fmla="*/ 34878 w 64872"/>
                <a:gd name="connsiteY56" fmla="*/ 32785 h 53313"/>
                <a:gd name="connsiteX57" fmla="*/ 36074 w 64872"/>
                <a:gd name="connsiteY57" fmla="*/ 32635 h 53313"/>
                <a:gd name="connsiteX58" fmla="*/ 38316 w 64872"/>
                <a:gd name="connsiteY58" fmla="*/ 31888 h 53313"/>
                <a:gd name="connsiteX59" fmla="*/ 40956 w 64872"/>
                <a:gd name="connsiteY59" fmla="*/ 30493 h 53313"/>
                <a:gd name="connsiteX60" fmla="*/ 43049 w 64872"/>
                <a:gd name="connsiteY60" fmla="*/ 28151 h 53313"/>
                <a:gd name="connsiteX61" fmla="*/ 43946 w 64872"/>
                <a:gd name="connsiteY61" fmla="*/ 24713 h 53313"/>
                <a:gd name="connsiteX62" fmla="*/ 41255 w 64872"/>
                <a:gd name="connsiteY62" fmla="*/ 18385 h 53313"/>
                <a:gd name="connsiteX63" fmla="*/ 33483 w 64872"/>
                <a:gd name="connsiteY63" fmla="*/ 12555 h 53313"/>
                <a:gd name="connsiteX64" fmla="*/ 23119 w 64872"/>
                <a:gd name="connsiteY64" fmla="*/ 9217 h 53313"/>
                <a:gd name="connsiteX65" fmla="*/ 11809 w 64872"/>
                <a:gd name="connsiteY65" fmla="*/ 7374 h 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4872" h="53313">
                  <a:moveTo>
                    <a:pt x="16293" y="0"/>
                  </a:moveTo>
                  <a:cubicBezTo>
                    <a:pt x="21143" y="0"/>
                    <a:pt x="25909" y="1229"/>
                    <a:pt x="30593" y="3687"/>
                  </a:cubicBezTo>
                  <a:cubicBezTo>
                    <a:pt x="35276" y="6112"/>
                    <a:pt x="39063" y="9234"/>
                    <a:pt x="41953" y="13054"/>
                  </a:cubicBezTo>
                  <a:cubicBezTo>
                    <a:pt x="44810" y="16873"/>
                    <a:pt x="46238" y="20727"/>
                    <a:pt x="46238" y="24613"/>
                  </a:cubicBezTo>
                  <a:cubicBezTo>
                    <a:pt x="46238" y="26938"/>
                    <a:pt x="45607" y="28882"/>
                    <a:pt x="44345" y="30443"/>
                  </a:cubicBezTo>
                  <a:cubicBezTo>
                    <a:pt x="43049" y="31972"/>
                    <a:pt x="41488" y="33150"/>
                    <a:pt x="39661" y="33981"/>
                  </a:cubicBezTo>
                  <a:cubicBezTo>
                    <a:pt x="41920" y="34611"/>
                    <a:pt x="45756" y="35608"/>
                    <a:pt x="51171" y="36969"/>
                  </a:cubicBezTo>
                  <a:cubicBezTo>
                    <a:pt x="56585" y="38332"/>
                    <a:pt x="59558" y="39013"/>
                    <a:pt x="60089" y="39013"/>
                  </a:cubicBezTo>
                  <a:cubicBezTo>
                    <a:pt x="60388" y="39013"/>
                    <a:pt x="60604" y="38980"/>
                    <a:pt x="60737" y="38913"/>
                  </a:cubicBezTo>
                  <a:cubicBezTo>
                    <a:pt x="60870" y="38847"/>
                    <a:pt x="61020" y="38664"/>
                    <a:pt x="61186" y="38365"/>
                  </a:cubicBezTo>
                  <a:cubicBezTo>
                    <a:pt x="61385" y="38066"/>
                    <a:pt x="61518" y="37551"/>
                    <a:pt x="61584" y="36821"/>
                  </a:cubicBezTo>
                  <a:cubicBezTo>
                    <a:pt x="61684" y="36090"/>
                    <a:pt x="61734" y="35109"/>
                    <a:pt x="61734" y="33881"/>
                  </a:cubicBezTo>
                  <a:cubicBezTo>
                    <a:pt x="61734" y="33250"/>
                    <a:pt x="61734" y="32818"/>
                    <a:pt x="61734" y="32585"/>
                  </a:cubicBezTo>
                  <a:cubicBezTo>
                    <a:pt x="61767" y="32319"/>
                    <a:pt x="61867" y="32070"/>
                    <a:pt x="62033" y="31837"/>
                  </a:cubicBezTo>
                  <a:cubicBezTo>
                    <a:pt x="62199" y="31573"/>
                    <a:pt x="62465" y="31440"/>
                    <a:pt x="62830" y="31440"/>
                  </a:cubicBezTo>
                  <a:cubicBezTo>
                    <a:pt x="64192" y="31440"/>
                    <a:pt x="64872" y="32054"/>
                    <a:pt x="64872" y="33283"/>
                  </a:cubicBezTo>
                  <a:cubicBezTo>
                    <a:pt x="64872" y="34380"/>
                    <a:pt x="64822" y="36057"/>
                    <a:pt x="64723" y="38315"/>
                  </a:cubicBezTo>
                  <a:cubicBezTo>
                    <a:pt x="64623" y="40574"/>
                    <a:pt x="64573" y="42268"/>
                    <a:pt x="64573" y="43397"/>
                  </a:cubicBezTo>
                  <a:cubicBezTo>
                    <a:pt x="64573" y="44361"/>
                    <a:pt x="64623" y="45806"/>
                    <a:pt x="64723" y="47732"/>
                  </a:cubicBezTo>
                  <a:cubicBezTo>
                    <a:pt x="64822" y="49659"/>
                    <a:pt x="64872" y="51071"/>
                    <a:pt x="64872" y="51968"/>
                  </a:cubicBezTo>
                  <a:cubicBezTo>
                    <a:pt x="64872" y="52864"/>
                    <a:pt x="64473" y="53313"/>
                    <a:pt x="63677" y="53313"/>
                  </a:cubicBezTo>
                  <a:cubicBezTo>
                    <a:pt x="63212" y="53313"/>
                    <a:pt x="62830" y="53246"/>
                    <a:pt x="62531" y="53113"/>
                  </a:cubicBezTo>
                  <a:cubicBezTo>
                    <a:pt x="62265" y="53014"/>
                    <a:pt x="62066" y="52831"/>
                    <a:pt x="61933" y="52565"/>
                  </a:cubicBezTo>
                  <a:cubicBezTo>
                    <a:pt x="61833" y="52300"/>
                    <a:pt x="61767" y="52051"/>
                    <a:pt x="61734" y="51818"/>
                  </a:cubicBezTo>
                  <a:cubicBezTo>
                    <a:pt x="61734" y="51619"/>
                    <a:pt x="61734" y="51320"/>
                    <a:pt x="61734" y="50921"/>
                  </a:cubicBezTo>
                  <a:cubicBezTo>
                    <a:pt x="61734" y="49393"/>
                    <a:pt x="61601" y="48297"/>
                    <a:pt x="61335" y="47632"/>
                  </a:cubicBezTo>
                  <a:cubicBezTo>
                    <a:pt x="61103" y="46968"/>
                    <a:pt x="60737" y="46520"/>
                    <a:pt x="60239" y="46287"/>
                  </a:cubicBezTo>
                  <a:cubicBezTo>
                    <a:pt x="59774" y="46022"/>
                    <a:pt x="58877" y="45739"/>
                    <a:pt x="57548" y="45440"/>
                  </a:cubicBezTo>
                  <a:lnTo>
                    <a:pt x="12108" y="33981"/>
                  </a:lnTo>
                  <a:cubicBezTo>
                    <a:pt x="10081" y="33516"/>
                    <a:pt x="8354" y="33283"/>
                    <a:pt x="6926" y="33283"/>
                  </a:cubicBezTo>
                  <a:cubicBezTo>
                    <a:pt x="5132" y="33283"/>
                    <a:pt x="3903" y="33565"/>
                    <a:pt x="3239" y="34130"/>
                  </a:cubicBezTo>
                  <a:cubicBezTo>
                    <a:pt x="2574" y="34694"/>
                    <a:pt x="2242" y="35475"/>
                    <a:pt x="2242" y="36472"/>
                  </a:cubicBezTo>
                  <a:cubicBezTo>
                    <a:pt x="2242" y="38199"/>
                    <a:pt x="3272" y="39627"/>
                    <a:pt x="5331" y="40757"/>
                  </a:cubicBezTo>
                  <a:cubicBezTo>
                    <a:pt x="7391" y="41886"/>
                    <a:pt x="10414" y="42932"/>
                    <a:pt x="14400" y="43896"/>
                  </a:cubicBezTo>
                  <a:cubicBezTo>
                    <a:pt x="15496" y="44195"/>
                    <a:pt x="16160" y="44445"/>
                    <a:pt x="16393" y="44644"/>
                  </a:cubicBezTo>
                  <a:cubicBezTo>
                    <a:pt x="16625" y="44809"/>
                    <a:pt x="16741" y="45141"/>
                    <a:pt x="16741" y="45639"/>
                  </a:cubicBezTo>
                  <a:cubicBezTo>
                    <a:pt x="16708" y="46470"/>
                    <a:pt x="16359" y="46886"/>
                    <a:pt x="15695" y="46886"/>
                  </a:cubicBezTo>
                  <a:cubicBezTo>
                    <a:pt x="15529" y="46886"/>
                    <a:pt x="14914" y="46753"/>
                    <a:pt x="13851" y="46487"/>
                  </a:cubicBezTo>
                  <a:cubicBezTo>
                    <a:pt x="12755" y="46221"/>
                    <a:pt x="11410" y="45839"/>
                    <a:pt x="9816" y="45340"/>
                  </a:cubicBezTo>
                  <a:cubicBezTo>
                    <a:pt x="8188" y="44809"/>
                    <a:pt x="6859" y="44262"/>
                    <a:pt x="5830" y="43697"/>
                  </a:cubicBezTo>
                  <a:cubicBezTo>
                    <a:pt x="5132" y="43364"/>
                    <a:pt x="4551" y="43048"/>
                    <a:pt x="4086" y="42749"/>
                  </a:cubicBezTo>
                  <a:cubicBezTo>
                    <a:pt x="3621" y="42450"/>
                    <a:pt x="3023" y="42003"/>
                    <a:pt x="2292" y="41405"/>
                  </a:cubicBezTo>
                  <a:cubicBezTo>
                    <a:pt x="1561" y="40774"/>
                    <a:pt x="997" y="40009"/>
                    <a:pt x="598" y="39113"/>
                  </a:cubicBezTo>
                  <a:cubicBezTo>
                    <a:pt x="199" y="38216"/>
                    <a:pt x="0" y="37219"/>
                    <a:pt x="0" y="36123"/>
                  </a:cubicBezTo>
                  <a:cubicBezTo>
                    <a:pt x="0" y="33997"/>
                    <a:pt x="631" y="32053"/>
                    <a:pt x="1893" y="30293"/>
                  </a:cubicBezTo>
                  <a:cubicBezTo>
                    <a:pt x="3156" y="28533"/>
                    <a:pt x="5066" y="27420"/>
                    <a:pt x="7623" y="26955"/>
                  </a:cubicBezTo>
                  <a:cubicBezTo>
                    <a:pt x="5398" y="25061"/>
                    <a:pt x="3571" y="22952"/>
                    <a:pt x="2143" y="20627"/>
                  </a:cubicBezTo>
                  <a:cubicBezTo>
                    <a:pt x="714" y="18302"/>
                    <a:pt x="0" y="15960"/>
                    <a:pt x="0" y="13602"/>
                  </a:cubicBezTo>
                  <a:cubicBezTo>
                    <a:pt x="0" y="9682"/>
                    <a:pt x="1528" y="6443"/>
                    <a:pt x="4584" y="3885"/>
                  </a:cubicBezTo>
                  <a:cubicBezTo>
                    <a:pt x="7607" y="1296"/>
                    <a:pt x="11510" y="0"/>
                    <a:pt x="16293" y="0"/>
                  </a:cubicBezTo>
                  <a:moveTo>
                    <a:pt x="11809" y="7374"/>
                  </a:moveTo>
                  <a:cubicBezTo>
                    <a:pt x="8786" y="7374"/>
                    <a:pt x="6444" y="7955"/>
                    <a:pt x="4783" y="9117"/>
                  </a:cubicBezTo>
                  <a:cubicBezTo>
                    <a:pt x="3089" y="10247"/>
                    <a:pt x="2242" y="11841"/>
                    <a:pt x="2242" y="13901"/>
                  </a:cubicBezTo>
                  <a:cubicBezTo>
                    <a:pt x="2242" y="16459"/>
                    <a:pt x="3538" y="19215"/>
                    <a:pt x="6129" y="22172"/>
                  </a:cubicBezTo>
                  <a:cubicBezTo>
                    <a:pt x="8587" y="25095"/>
                    <a:pt x="10962" y="26855"/>
                    <a:pt x="13254" y="27453"/>
                  </a:cubicBezTo>
                  <a:lnTo>
                    <a:pt x="33234" y="32485"/>
                  </a:lnTo>
                  <a:lnTo>
                    <a:pt x="34878" y="32785"/>
                  </a:lnTo>
                  <a:cubicBezTo>
                    <a:pt x="35077" y="32785"/>
                    <a:pt x="35476" y="32735"/>
                    <a:pt x="36074" y="32635"/>
                  </a:cubicBezTo>
                  <a:cubicBezTo>
                    <a:pt x="36638" y="32502"/>
                    <a:pt x="37386" y="32253"/>
                    <a:pt x="38316" y="31888"/>
                  </a:cubicBezTo>
                  <a:cubicBezTo>
                    <a:pt x="39246" y="31489"/>
                    <a:pt x="40126" y="31024"/>
                    <a:pt x="40956" y="30493"/>
                  </a:cubicBezTo>
                  <a:cubicBezTo>
                    <a:pt x="41754" y="29928"/>
                    <a:pt x="42451" y="29148"/>
                    <a:pt x="43049" y="28151"/>
                  </a:cubicBezTo>
                  <a:cubicBezTo>
                    <a:pt x="43647" y="27121"/>
                    <a:pt x="43946" y="25976"/>
                    <a:pt x="43946" y="24713"/>
                  </a:cubicBezTo>
                  <a:cubicBezTo>
                    <a:pt x="43946" y="22687"/>
                    <a:pt x="43049" y="20577"/>
                    <a:pt x="41255" y="18385"/>
                  </a:cubicBezTo>
                  <a:cubicBezTo>
                    <a:pt x="39462" y="16160"/>
                    <a:pt x="36871" y="14216"/>
                    <a:pt x="33483" y="12555"/>
                  </a:cubicBezTo>
                  <a:cubicBezTo>
                    <a:pt x="31290" y="11525"/>
                    <a:pt x="27836" y="10413"/>
                    <a:pt x="23119" y="9217"/>
                  </a:cubicBezTo>
                  <a:cubicBezTo>
                    <a:pt x="18369" y="7989"/>
                    <a:pt x="14599" y="7374"/>
                    <a:pt x="11809" y="737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="" xmlns:a16="http://schemas.microsoft.com/office/drawing/2014/main" id="{D6EF3807-0454-74EB-C568-F3E510CA5C30}"/>
                </a:ext>
              </a:extLst>
            </p:cNvPr>
            <p:cNvSpPr/>
            <p:nvPr/>
          </p:nvSpPr>
          <p:spPr>
            <a:xfrm>
              <a:off x="910432" y="3954218"/>
              <a:ext cx="102042" cy="23666"/>
            </a:xfrm>
            <a:custGeom>
              <a:avLst/>
              <a:gdLst>
                <a:gd name="connsiteX0" fmla="*/ 51021 w 102042"/>
                <a:gd name="connsiteY0" fmla="*/ 23667 h 23666"/>
                <a:gd name="connsiteX1" fmla="*/ 19880 w 102042"/>
                <a:gd name="connsiteY1" fmla="*/ 17239 h 23666"/>
                <a:gd name="connsiteX2" fmla="*/ 9168 w 102042"/>
                <a:gd name="connsiteY2" fmla="*/ 10663 h 23666"/>
                <a:gd name="connsiteX3" fmla="*/ 2143 w 102042"/>
                <a:gd name="connsiteY3" fmla="*/ 4285 h 23666"/>
                <a:gd name="connsiteX4" fmla="*/ 0 w 102042"/>
                <a:gd name="connsiteY4" fmla="*/ 1047 h 23666"/>
                <a:gd name="connsiteX5" fmla="*/ 997 w 102042"/>
                <a:gd name="connsiteY5" fmla="*/ 0 h 23666"/>
                <a:gd name="connsiteX6" fmla="*/ 2740 w 102042"/>
                <a:gd name="connsiteY6" fmla="*/ 1346 h 23666"/>
                <a:gd name="connsiteX7" fmla="*/ 51021 w 102042"/>
                <a:gd name="connsiteY7" fmla="*/ 17738 h 23666"/>
                <a:gd name="connsiteX8" fmla="*/ 98754 w 102042"/>
                <a:gd name="connsiteY8" fmla="*/ 1744 h 23666"/>
                <a:gd name="connsiteX9" fmla="*/ 101046 w 102042"/>
                <a:gd name="connsiteY9" fmla="*/ 0 h 23666"/>
                <a:gd name="connsiteX10" fmla="*/ 102043 w 102042"/>
                <a:gd name="connsiteY10" fmla="*/ 1047 h 23666"/>
                <a:gd name="connsiteX11" fmla="*/ 100000 w 102042"/>
                <a:gd name="connsiteY11" fmla="*/ 4185 h 23666"/>
                <a:gd name="connsiteX12" fmla="*/ 93273 w 102042"/>
                <a:gd name="connsiteY12" fmla="*/ 10414 h 23666"/>
                <a:gd name="connsiteX13" fmla="*/ 82860 w 102042"/>
                <a:gd name="connsiteY13" fmla="*/ 16940 h 23666"/>
                <a:gd name="connsiteX14" fmla="*/ 51021 w 102042"/>
                <a:gd name="connsiteY14" fmla="*/ 23667 h 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042" h="23666">
                  <a:moveTo>
                    <a:pt x="51021" y="23667"/>
                  </a:moveTo>
                  <a:cubicBezTo>
                    <a:pt x="39528" y="23667"/>
                    <a:pt x="29148" y="21525"/>
                    <a:pt x="19880" y="17239"/>
                  </a:cubicBezTo>
                  <a:cubicBezTo>
                    <a:pt x="15994" y="15413"/>
                    <a:pt x="12423" y="13221"/>
                    <a:pt x="9168" y="10663"/>
                  </a:cubicBezTo>
                  <a:cubicBezTo>
                    <a:pt x="5913" y="8105"/>
                    <a:pt x="3571" y="5980"/>
                    <a:pt x="2143" y="4285"/>
                  </a:cubicBezTo>
                  <a:cubicBezTo>
                    <a:pt x="714" y="2591"/>
                    <a:pt x="0" y="1511"/>
                    <a:pt x="0" y="1047"/>
                  </a:cubicBezTo>
                  <a:cubicBezTo>
                    <a:pt x="0" y="382"/>
                    <a:pt x="332" y="33"/>
                    <a:pt x="997" y="0"/>
                  </a:cubicBezTo>
                  <a:cubicBezTo>
                    <a:pt x="1329" y="0"/>
                    <a:pt x="1910" y="449"/>
                    <a:pt x="2740" y="1346"/>
                  </a:cubicBezTo>
                  <a:cubicBezTo>
                    <a:pt x="13901" y="12307"/>
                    <a:pt x="29995" y="17771"/>
                    <a:pt x="51021" y="17738"/>
                  </a:cubicBezTo>
                  <a:cubicBezTo>
                    <a:pt x="72114" y="17738"/>
                    <a:pt x="88025" y="12407"/>
                    <a:pt x="98754" y="1744"/>
                  </a:cubicBezTo>
                  <a:cubicBezTo>
                    <a:pt x="99917" y="582"/>
                    <a:pt x="100680" y="0"/>
                    <a:pt x="101046" y="0"/>
                  </a:cubicBezTo>
                  <a:cubicBezTo>
                    <a:pt x="101711" y="0"/>
                    <a:pt x="102043" y="349"/>
                    <a:pt x="102043" y="1047"/>
                  </a:cubicBezTo>
                  <a:cubicBezTo>
                    <a:pt x="102043" y="1511"/>
                    <a:pt x="101362" y="2558"/>
                    <a:pt x="100000" y="4185"/>
                  </a:cubicBezTo>
                  <a:cubicBezTo>
                    <a:pt x="98637" y="5813"/>
                    <a:pt x="96395" y="7889"/>
                    <a:pt x="93273" y="10414"/>
                  </a:cubicBezTo>
                  <a:cubicBezTo>
                    <a:pt x="90151" y="12938"/>
                    <a:pt x="86680" y="15114"/>
                    <a:pt x="82860" y="16940"/>
                  </a:cubicBezTo>
                  <a:cubicBezTo>
                    <a:pt x="73592" y="21425"/>
                    <a:pt x="62979" y="23667"/>
                    <a:pt x="51021" y="23667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="" xmlns:a16="http://schemas.microsoft.com/office/drawing/2014/main" id="{E65A8AB6-5381-B4C6-7C88-BADC452218E2}"/>
                </a:ext>
              </a:extLst>
            </p:cNvPr>
            <p:cNvSpPr/>
            <p:nvPr/>
          </p:nvSpPr>
          <p:spPr>
            <a:xfrm>
              <a:off x="941872" y="3899379"/>
              <a:ext cx="66018" cy="47084"/>
            </a:xfrm>
            <a:custGeom>
              <a:avLst/>
              <a:gdLst>
                <a:gd name="connsiteX0" fmla="*/ 3886 w 66018"/>
                <a:gd name="connsiteY0" fmla="*/ 0 h 47084"/>
                <a:gd name="connsiteX1" fmla="*/ 6228 w 66018"/>
                <a:gd name="connsiteY1" fmla="*/ 448 h 47084"/>
                <a:gd name="connsiteX2" fmla="*/ 45192 w 66018"/>
                <a:gd name="connsiteY2" fmla="*/ 10214 h 47084"/>
                <a:gd name="connsiteX3" fmla="*/ 59940 w 66018"/>
                <a:gd name="connsiteY3" fmla="*/ 19332 h 47084"/>
                <a:gd name="connsiteX4" fmla="*/ 66019 w 66018"/>
                <a:gd name="connsiteY4" fmla="*/ 34131 h 47084"/>
                <a:gd name="connsiteX5" fmla="*/ 63478 w 66018"/>
                <a:gd name="connsiteY5" fmla="*/ 41903 h 47084"/>
                <a:gd name="connsiteX6" fmla="*/ 57150 w 66018"/>
                <a:gd name="connsiteY6" fmla="*/ 44942 h 47084"/>
                <a:gd name="connsiteX7" fmla="*/ 52117 w 66018"/>
                <a:gd name="connsiteY7" fmla="*/ 43149 h 47084"/>
                <a:gd name="connsiteX8" fmla="*/ 50523 w 66018"/>
                <a:gd name="connsiteY8" fmla="*/ 39213 h 47084"/>
                <a:gd name="connsiteX9" fmla="*/ 50722 w 66018"/>
                <a:gd name="connsiteY9" fmla="*/ 37767 h 47084"/>
                <a:gd name="connsiteX10" fmla="*/ 51769 w 66018"/>
                <a:gd name="connsiteY10" fmla="*/ 36223 h 47084"/>
                <a:gd name="connsiteX11" fmla="*/ 54061 w 66018"/>
                <a:gd name="connsiteY11" fmla="*/ 35426 h 47084"/>
                <a:gd name="connsiteX12" fmla="*/ 58246 w 66018"/>
                <a:gd name="connsiteY12" fmla="*/ 37468 h 47084"/>
                <a:gd name="connsiteX13" fmla="*/ 59292 w 66018"/>
                <a:gd name="connsiteY13" fmla="*/ 39412 h 47084"/>
                <a:gd name="connsiteX14" fmla="*/ 59492 w 66018"/>
                <a:gd name="connsiteY14" fmla="*/ 41854 h 47084"/>
                <a:gd name="connsiteX15" fmla="*/ 61833 w 66018"/>
                <a:gd name="connsiteY15" fmla="*/ 40159 h 47084"/>
                <a:gd name="connsiteX16" fmla="*/ 63129 w 66018"/>
                <a:gd name="connsiteY16" fmla="*/ 37817 h 47084"/>
                <a:gd name="connsiteX17" fmla="*/ 63627 w 66018"/>
                <a:gd name="connsiteY17" fmla="*/ 35775 h 47084"/>
                <a:gd name="connsiteX18" fmla="*/ 63777 w 66018"/>
                <a:gd name="connsiteY18" fmla="*/ 34131 h 47084"/>
                <a:gd name="connsiteX19" fmla="*/ 57349 w 66018"/>
                <a:gd name="connsiteY19" fmla="*/ 22870 h 47084"/>
                <a:gd name="connsiteX20" fmla="*/ 53463 w 66018"/>
                <a:gd name="connsiteY20" fmla="*/ 20378 h 47084"/>
                <a:gd name="connsiteX21" fmla="*/ 49228 w 66018"/>
                <a:gd name="connsiteY21" fmla="*/ 18485 h 47084"/>
                <a:gd name="connsiteX22" fmla="*/ 45690 w 66018"/>
                <a:gd name="connsiteY22" fmla="*/ 17339 h 47084"/>
                <a:gd name="connsiteX23" fmla="*/ 41604 w 66018"/>
                <a:gd name="connsiteY23" fmla="*/ 16243 h 47084"/>
                <a:gd name="connsiteX24" fmla="*/ 46238 w 66018"/>
                <a:gd name="connsiteY24" fmla="*/ 26557 h 47084"/>
                <a:gd name="connsiteX25" fmla="*/ 45590 w 66018"/>
                <a:gd name="connsiteY25" fmla="*/ 31091 h 47084"/>
                <a:gd name="connsiteX26" fmla="*/ 43597 w 66018"/>
                <a:gd name="connsiteY26" fmla="*/ 35027 h 47084"/>
                <a:gd name="connsiteX27" fmla="*/ 39761 w 66018"/>
                <a:gd name="connsiteY27" fmla="*/ 37967 h 47084"/>
                <a:gd name="connsiteX28" fmla="*/ 34081 w 66018"/>
                <a:gd name="connsiteY28" fmla="*/ 39013 h 47084"/>
                <a:gd name="connsiteX29" fmla="*/ 25959 w 66018"/>
                <a:gd name="connsiteY29" fmla="*/ 37668 h 47084"/>
                <a:gd name="connsiteX30" fmla="*/ 12656 w 66018"/>
                <a:gd name="connsiteY30" fmla="*/ 33084 h 47084"/>
                <a:gd name="connsiteX31" fmla="*/ 5481 w 66018"/>
                <a:gd name="connsiteY31" fmla="*/ 31340 h 47084"/>
                <a:gd name="connsiteX32" fmla="*/ 3637 w 66018"/>
                <a:gd name="connsiteY32" fmla="*/ 31590 h 47084"/>
                <a:gd name="connsiteX33" fmla="*/ 2641 w 66018"/>
                <a:gd name="connsiteY33" fmla="*/ 32336 h 47084"/>
                <a:gd name="connsiteX34" fmla="*/ 2292 w 66018"/>
                <a:gd name="connsiteY34" fmla="*/ 33134 h 47084"/>
                <a:gd name="connsiteX35" fmla="*/ 2242 w 66018"/>
                <a:gd name="connsiteY35" fmla="*/ 33881 h 47084"/>
                <a:gd name="connsiteX36" fmla="*/ 5232 w 66018"/>
                <a:gd name="connsiteY36" fmla="*/ 39562 h 47084"/>
                <a:gd name="connsiteX37" fmla="*/ 14898 w 66018"/>
                <a:gd name="connsiteY37" fmla="*/ 44195 h 47084"/>
                <a:gd name="connsiteX38" fmla="*/ 16442 w 66018"/>
                <a:gd name="connsiteY38" fmla="*/ 44842 h 47084"/>
                <a:gd name="connsiteX39" fmla="*/ 16741 w 66018"/>
                <a:gd name="connsiteY39" fmla="*/ 45839 h 47084"/>
                <a:gd name="connsiteX40" fmla="*/ 15695 w 66018"/>
                <a:gd name="connsiteY40" fmla="*/ 47085 h 47084"/>
                <a:gd name="connsiteX41" fmla="*/ 13752 w 66018"/>
                <a:gd name="connsiteY41" fmla="*/ 46637 h 47084"/>
                <a:gd name="connsiteX42" fmla="*/ 9816 w 66018"/>
                <a:gd name="connsiteY42" fmla="*/ 45141 h 47084"/>
                <a:gd name="connsiteX43" fmla="*/ 5282 w 66018"/>
                <a:gd name="connsiteY43" fmla="*/ 42550 h 47084"/>
                <a:gd name="connsiteX44" fmla="*/ 1545 w 66018"/>
                <a:gd name="connsiteY44" fmla="*/ 38714 h 47084"/>
                <a:gd name="connsiteX45" fmla="*/ 0 w 66018"/>
                <a:gd name="connsiteY45" fmla="*/ 33582 h 47084"/>
                <a:gd name="connsiteX46" fmla="*/ 2441 w 66018"/>
                <a:gd name="connsiteY46" fmla="*/ 27553 h 47084"/>
                <a:gd name="connsiteX47" fmla="*/ 8371 w 66018"/>
                <a:gd name="connsiteY47" fmla="*/ 25211 h 47084"/>
                <a:gd name="connsiteX48" fmla="*/ 11111 w 66018"/>
                <a:gd name="connsiteY48" fmla="*/ 25610 h 47084"/>
                <a:gd name="connsiteX49" fmla="*/ 15695 w 66018"/>
                <a:gd name="connsiteY49" fmla="*/ 27254 h 47084"/>
                <a:gd name="connsiteX50" fmla="*/ 35725 w 66018"/>
                <a:gd name="connsiteY50" fmla="*/ 32486 h 47084"/>
                <a:gd name="connsiteX51" fmla="*/ 38665 w 66018"/>
                <a:gd name="connsiteY51" fmla="*/ 32237 h 47084"/>
                <a:gd name="connsiteX52" fmla="*/ 41255 w 66018"/>
                <a:gd name="connsiteY52" fmla="*/ 31290 h 47084"/>
                <a:gd name="connsiteX53" fmla="*/ 43248 w 66018"/>
                <a:gd name="connsiteY53" fmla="*/ 29348 h 47084"/>
                <a:gd name="connsiteX54" fmla="*/ 43946 w 66018"/>
                <a:gd name="connsiteY54" fmla="*/ 26158 h 47084"/>
                <a:gd name="connsiteX55" fmla="*/ 42850 w 66018"/>
                <a:gd name="connsiteY55" fmla="*/ 21625 h 47084"/>
                <a:gd name="connsiteX56" fmla="*/ 40159 w 66018"/>
                <a:gd name="connsiteY56" fmla="*/ 17987 h 47084"/>
                <a:gd name="connsiteX57" fmla="*/ 37319 w 66018"/>
                <a:gd name="connsiteY57" fmla="*/ 15695 h 47084"/>
                <a:gd name="connsiteX58" fmla="*/ 35276 w 66018"/>
                <a:gd name="connsiteY58" fmla="*/ 14598 h 47084"/>
                <a:gd name="connsiteX59" fmla="*/ 16941 w 66018"/>
                <a:gd name="connsiteY59" fmla="*/ 10015 h 47084"/>
                <a:gd name="connsiteX60" fmla="*/ 8769 w 66018"/>
                <a:gd name="connsiteY60" fmla="*/ 7972 h 47084"/>
                <a:gd name="connsiteX61" fmla="*/ 3239 w 66018"/>
                <a:gd name="connsiteY61" fmla="*/ 6576 h 47084"/>
                <a:gd name="connsiteX62" fmla="*/ 1644 w 66018"/>
                <a:gd name="connsiteY62" fmla="*/ 4933 h 47084"/>
                <a:gd name="connsiteX63" fmla="*/ 1096 w 66018"/>
                <a:gd name="connsiteY63" fmla="*/ 2990 h 47084"/>
                <a:gd name="connsiteX64" fmla="*/ 1844 w 66018"/>
                <a:gd name="connsiteY64" fmla="*/ 897 h 47084"/>
                <a:gd name="connsiteX65" fmla="*/ 3886 w 66018"/>
                <a:gd name="connsiteY65" fmla="*/ 0 h 4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018" h="47084">
                  <a:moveTo>
                    <a:pt x="3886" y="0"/>
                  </a:moveTo>
                  <a:cubicBezTo>
                    <a:pt x="4352" y="0"/>
                    <a:pt x="5132" y="149"/>
                    <a:pt x="6228" y="448"/>
                  </a:cubicBezTo>
                  <a:lnTo>
                    <a:pt x="45192" y="10214"/>
                  </a:lnTo>
                  <a:cubicBezTo>
                    <a:pt x="50971" y="11642"/>
                    <a:pt x="55888" y="14681"/>
                    <a:pt x="59940" y="19332"/>
                  </a:cubicBezTo>
                  <a:cubicBezTo>
                    <a:pt x="63993" y="23950"/>
                    <a:pt x="66019" y="28882"/>
                    <a:pt x="66019" y="34131"/>
                  </a:cubicBezTo>
                  <a:cubicBezTo>
                    <a:pt x="66019" y="37286"/>
                    <a:pt x="65172" y="39876"/>
                    <a:pt x="63478" y="41903"/>
                  </a:cubicBezTo>
                  <a:cubicBezTo>
                    <a:pt x="61817" y="43929"/>
                    <a:pt x="59707" y="44942"/>
                    <a:pt x="57150" y="44942"/>
                  </a:cubicBezTo>
                  <a:cubicBezTo>
                    <a:pt x="54891" y="44942"/>
                    <a:pt x="53214" y="44345"/>
                    <a:pt x="52117" y="43149"/>
                  </a:cubicBezTo>
                  <a:cubicBezTo>
                    <a:pt x="51055" y="41953"/>
                    <a:pt x="50523" y="40641"/>
                    <a:pt x="50523" y="39213"/>
                  </a:cubicBezTo>
                  <a:cubicBezTo>
                    <a:pt x="50523" y="38748"/>
                    <a:pt x="50589" y="38266"/>
                    <a:pt x="50722" y="37767"/>
                  </a:cubicBezTo>
                  <a:cubicBezTo>
                    <a:pt x="50855" y="37269"/>
                    <a:pt x="51204" y="36755"/>
                    <a:pt x="51769" y="36223"/>
                  </a:cubicBezTo>
                  <a:cubicBezTo>
                    <a:pt x="52333" y="35692"/>
                    <a:pt x="53097" y="35426"/>
                    <a:pt x="54061" y="35426"/>
                  </a:cubicBezTo>
                  <a:cubicBezTo>
                    <a:pt x="55622" y="35426"/>
                    <a:pt x="57017" y="36107"/>
                    <a:pt x="58246" y="37468"/>
                  </a:cubicBezTo>
                  <a:cubicBezTo>
                    <a:pt x="58811" y="38133"/>
                    <a:pt x="59159" y="38781"/>
                    <a:pt x="59292" y="39412"/>
                  </a:cubicBezTo>
                  <a:cubicBezTo>
                    <a:pt x="59425" y="40009"/>
                    <a:pt x="59492" y="40823"/>
                    <a:pt x="59492" y="41854"/>
                  </a:cubicBezTo>
                  <a:cubicBezTo>
                    <a:pt x="60422" y="41455"/>
                    <a:pt x="61202" y="40890"/>
                    <a:pt x="61833" y="40159"/>
                  </a:cubicBezTo>
                  <a:cubicBezTo>
                    <a:pt x="62464" y="39429"/>
                    <a:pt x="62896" y="38648"/>
                    <a:pt x="63129" y="37817"/>
                  </a:cubicBezTo>
                  <a:cubicBezTo>
                    <a:pt x="63395" y="36987"/>
                    <a:pt x="63561" y="36306"/>
                    <a:pt x="63627" y="35775"/>
                  </a:cubicBezTo>
                  <a:cubicBezTo>
                    <a:pt x="63727" y="35210"/>
                    <a:pt x="63777" y="34661"/>
                    <a:pt x="63777" y="34131"/>
                  </a:cubicBezTo>
                  <a:cubicBezTo>
                    <a:pt x="63777" y="29878"/>
                    <a:pt x="61634" y="26125"/>
                    <a:pt x="57349" y="22870"/>
                  </a:cubicBezTo>
                  <a:cubicBezTo>
                    <a:pt x="56054" y="21906"/>
                    <a:pt x="54758" y="21076"/>
                    <a:pt x="53463" y="20378"/>
                  </a:cubicBezTo>
                  <a:cubicBezTo>
                    <a:pt x="52200" y="19647"/>
                    <a:pt x="50789" y="19017"/>
                    <a:pt x="49228" y="18485"/>
                  </a:cubicBezTo>
                  <a:cubicBezTo>
                    <a:pt x="47700" y="17954"/>
                    <a:pt x="46520" y="17572"/>
                    <a:pt x="45690" y="17339"/>
                  </a:cubicBezTo>
                  <a:cubicBezTo>
                    <a:pt x="44860" y="17073"/>
                    <a:pt x="43498" y="16707"/>
                    <a:pt x="41604" y="16243"/>
                  </a:cubicBezTo>
                  <a:cubicBezTo>
                    <a:pt x="44693" y="19332"/>
                    <a:pt x="46238" y="22770"/>
                    <a:pt x="46238" y="26557"/>
                  </a:cubicBezTo>
                  <a:cubicBezTo>
                    <a:pt x="46238" y="28151"/>
                    <a:pt x="46022" y="29662"/>
                    <a:pt x="45590" y="31091"/>
                  </a:cubicBezTo>
                  <a:cubicBezTo>
                    <a:pt x="45158" y="32486"/>
                    <a:pt x="44494" y="33799"/>
                    <a:pt x="43597" y="35027"/>
                  </a:cubicBezTo>
                  <a:cubicBezTo>
                    <a:pt x="42667" y="36256"/>
                    <a:pt x="41388" y="37236"/>
                    <a:pt x="39761" y="37967"/>
                  </a:cubicBezTo>
                  <a:cubicBezTo>
                    <a:pt x="38133" y="38664"/>
                    <a:pt x="36240" y="39013"/>
                    <a:pt x="34081" y="39013"/>
                  </a:cubicBezTo>
                  <a:cubicBezTo>
                    <a:pt x="31789" y="39013"/>
                    <a:pt x="29082" y="38565"/>
                    <a:pt x="25959" y="37668"/>
                  </a:cubicBezTo>
                  <a:cubicBezTo>
                    <a:pt x="22837" y="36772"/>
                    <a:pt x="18402" y="35243"/>
                    <a:pt x="12656" y="33084"/>
                  </a:cubicBezTo>
                  <a:cubicBezTo>
                    <a:pt x="9434" y="31922"/>
                    <a:pt x="7042" y="31340"/>
                    <a:pt x="5481" y="31340"/>
                  </a:cubicBezTo>
                  <a:cubicBezTo>
                    <a:pt x="4717" y="31340"/>
                    <a:pt x="4102" y="31423"/>
                    <a:pt x="3637" y="31590"/>
                  </a:cubicBezTo>
                  <a:cubicBezTo>
                    <a:pt x="3139" y="31756"/>
                    <a:pt x="2807" y="32005"/>
                    <a:pt x="2641" y="32336"/>
                  </a:cubicBezTo>
                  <a:cubicBezTo>
                    <a:pt x="2442" y="32669"/>
                    <a:pt x="2325" y="32935"/>
                    <a:pt x="2292" y="33134"/>
                  </a:cubicBezTo>
                  <a:cubicBezTo>
                    <a:pt x="2259" y="33300"/>
                    <a:pt x="2242" y="33549"/>
                    <a:pt x="2242" y="33881"/>
                  </a:cubicBezTo>
                  <a:cubicBezTo>
                    <a:pt x="2242" y="35841"/>
                    <a:pt x="3239" y="37734"/>
                    <a:pt x="5232" y="39562"/>
                  </a:cubicBezTo>
                  <a:cubicBezTo>
                    <a:pt x="7225" y="41388"/>
                    <a:pt x="10447" y="42932"/>
                    <a:pt x="14898" y="44195"/>
                  </a:cubicBezTo>
                  <a:cubicBezTo>
                    <a:pt x="15728" y="44461"/>
                    <a:pt x="16243" y="44677"/>
                    <a:pt x="16442" y="44842"/>
                  </a:cubicBezTo>
                  <a:cubicBezTo>
                    <a:pt x="16642" y="45009"/>
                    <a:pt x="16741" y="45341"/>
                    <a:pt x="16741" y="45839"/>
                  </a:cubicBezTo>
                  <a:cubicBezTo>
                    <a:pt x="16708" y="46670"/>
                    <a:pt x="16359" y="47085"/>
                    <a:pt x="15695" y="47085"/>
                  </a:cubicBezTo>
                  <a:cubicBezTo>
                    <a:pt x="15429" y="47085"/>
                    <a:pt x="14782" y="46936"/>
                    <a:pt x="13752" y="46637"/>
                  </a:cubicBezTo>
                  <a:cubicBezTo>
                    <a:pt x="12689" y="46338"/>
                    <a:pt x="11377" y="45839"/>
                    <a:pt x="9816" y="45141"/>
                  </a:cubicBezTo>
                  <a:cubicBezTo>
                    <a:pt x="8221" y="44411"/>
                    <a:pt x="6710" y="43547"/>
                    <a:pt x="5282" y="42550"/>
                  </a:cubicBezTo>
                  <a:cubicBezTo>
                    <a:pt x="3820" y="41554"/>
                    <a:pt x="2574" y="40275"/>
                    <a:pt x="1545" y="38714"/>
                  </a:cubicBezTo>
                  <a:cubicBezTo>
                    <a:pt x="515" y="37120"/>
                    <a:pt x="0" y="35409"/>
                    <a:pt x="0" y="33582"/>
                  </a:cubicBezTo>
                  <a:cubicBezTo>
                    <a:pt x="0" y="31091"/>
                    <a:pt x="814" y="29082"/>
                    <a:pt x="2441" y="27553"/>
                  </a:cubicBezTo>
                  <a:cubicBezTo>
                    <a:pt x="4036" y="25992"/>
                    <a:pt x="6012" y="25211"/>
                    <a:pt x="8371" y="25211"/>
                  </a:cubicBezTo>
                  <a:cubicBezTo>
                    <a:pt x="9334" y="25211"/>
                    <a:pt x="10247" y="25344"/>
                    <a:pt x="11111" y="25610"/>
                  </a:cubicBezTo>
                  <a:cubicBezTo>
                    <a:pt x="11942" y="25843"/>
                    <a:pt x="13470" y="26391"/>
                    <a:pt x="15695" y="27254"/>
                  </a:cubicBezTo>
                  <a:cubicBezTo>
                    <a:pt x="24664" y="30742"/>
                    <a:pt x="31340" y="32486"/>
                    <a:pt x="35725" y="32486"/>
                  </a:cubicBezTo>
                  <a:cubicBezTo>
                    <a:pt x="36788" y="32486"/>
                    <a:pt x="37768" y="32403"/>
                    <a:pt x="38665" y="32237"/>
                  </a:cubicBezTo>
                  <a:cubicBezTo>
                    <a:pt x="39528" y="32037"/>
                    <a:pt x="40392" y="31722"/>
                    <a:pt x="41255" y="31290"/>
                  </a:cubicBezTo>
                  <a:cubicBezTo>
                    <a:pt x="42086" y="30858"/>
                    <a:pt x="42750" y="30210"/>
                    <a:pt x="43248" y="29348"/>
                  </a:cubicBezTo>
                  <a:cubicBezTo>
                    <a:pt x="43713" y="28451"/>
                    <a:pt x="43946" y="27387"/>
                    <a:pt x="43946" y="26158"/>
                  </a:cubicBezTo>
                  <a:cubicBezTo>
                    <a:pt x="43946" y="24597"/>
                    <a:pt x="43581" y="23086"/>
                    <a:pt x="42850" y="21625"/>
                  </a:cubicBezTo>
                  <a:cubicBezTo>
                    <a:pt x="42086" y="20130"/>
                    <a:pt x="41189" y="18918"/>
                    <a:pt x="40159" y="17987"/>
                  </a:cubicBezTo>
                  <a:cubicBezTo>
                    <a:pt x="39130" y="17023"/>
                    <a:pt x="38183" y="16260"/>
                    <a:pt x="37319" y="15695"/>
                  </a:cubicBezTo>
                  <a:cubicBezTo>
                    <a:pt x="36422" y="15097"/>
                    <a:pt x="35742" y="14731"/>
                    <a:pt x="35276" y="14598"/>
                  </a:cubicBezTo>
                  <a:lnTo>
                    <a:pt x="16941" y="10015"/>
                  </a:lnTo>
                  <a:lnTo>
                    <a:pt x="8769" y="7972"/>
                  </a:lnTo>
                  <a:cubicBezTo>
                    <a:pt x="5813" y="7341"/>
                    <a:pt x="3970" y="6875"/>
                    <a:pt x="3239" y="6576"/>
                  </a:cubicBezTo>
                  <a:cubicBezTo>
                    <a:pt x="2541" y="6178"/>
                    <a:pt x="2010" y="5630"/>
                    <a:pt x="1644" y="4933"/>
                  </a:cubicBezTo>
                  <a:cubicBezTo>
                    <a:pt x="1279" y="4235"/>
                    <a:pt x="1096" y="3588"/>
                    <a:pt x="1096" y="2990"/>
                  </a:cubicBezTo>
                  <a:cubicBezTo>
                    <a:pt x="1096" y="2159"/>
                    <a:pt x="1345" y="1461"/>
                    <a:pt x="1844" y="897"/>
                  </a:cubicBezTo>
                  <a:cubicBezTo>
                    <a:pt x="2342" y="299"/>
                    <a:pt x="3023" y="0"/>
                    <a:pt x="3886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="" xmlns:a16="http://schemas.microsoft.com/office/drawing/2014/main" id="{DD27B16F-156D-8CDE-83B7-78AD16B73C09}"/>
                </a:ext>
              </a:extLst>
            </p:cNvPr>
            <p:cNvSpPr/>
            <p:nvPr/>
          </p:nvSpPr>
          <p:spPr>
            <a:xfrm>
              <a:off x="910532" y="3880224"/>
              <a:ext cx="101843" cy="4085"/>
            </a:xfrm>
            <a:custGeom>
              <a:avLst/>
              <a:gdLst>
                <a:gd name="connsiteX0" fmla="*/ 98803 w 101843"/>
                <a:gd name="connsiteY0" fmla="*/ 4085 h 4085"/>
                <a:gd name="connsiteX1" fmla="*/ 3787 w 101843"/>
                <a:gd name="connsiteY1" fmla="*/ 4085 h 4085"/>
                <a:gd name="connsiteX2" fmla="*/ 0 w 101843"/>
                <a:gd name="connsiteY2" fmla="*/ 2042 h 4085"/>
                <a:gd name="connsiteX3" fmla="*/ 3039 w 101843"/>
                <a:gd name="connsiteY3" fmla="*/ 0 h 4085"/>
                <a:gd name="connsiteX4" fmla="*/ 98057 w 101843"/>
                <a:gd name="connsiteY4" fmla="*/ 0 h 4085"/>
                <a:gd name="connsiteX5" fmla="*/ 101843 w 101843"/>
                <a:gd name="connsiteY5" fmla="*/ 2042 h 4085"/>
                <a:gd name="connsiteX6" fmla="*/ 98803 w 101843"/>
                <a:gd name="connsiteY6" fmla="*/ 4085 h 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843" h="4085">
                  <a:moveTo>
                    <a:pt x="98803" y="4085"/>
                  </a:moveTo>
                  <a:lnTo>
                    <a:pt x="3787" y="4085"/>
                  </a:lnTo>
                  <a:cubicBezTo>
                    <a:pt x="1262" y="4085"/>
                    <a:pt x="0" y="3405"/>
                    <a:pt x="0" y="2042"/>
                  </a:cubicBezTo>
                  <a:cubicBezTo>
                    <a:pt x="0" y="681"/>
                    <a:pt x="1013" y="0"/>
                    <a:pt x="3039" y="0"/>
                  </a:cubicBezTo>
                  <a:lnTo>
                    <a:pt x="98057" y="0"/>
                  </a:lnTo>
                  <a:cubicBezTo>
                    <a:pt x="100581" y="0"/>
                    <a:pt x="101843" y="681"/>
                    <a:pt x="101843" y="2042"/>
                  </a:cubicBezTo>
                  <a:cubicBezTo>
                    <a:pt x="101843" y="3405"/>
                    <a:pt x="100830" y="4085"/>
                    <a:pt x="98803" y="408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="" xmlns:a16="http://schemas.microsoft.com/office/drawing/2014/main" id="{BF177668-A506-3836-A515-9763F355563A}"/>
                </a:ext>
              </a:extLst>
            </p:cNvPr>
            <p:cNvSpPr/>
            <p:nvPr/>
          </p:nvSpPr>
          <p:spPr>
            <a:xfrm>
              <a:off x="941872" y="3815467"/>
              <a:ext cx="46238" cy="50822"/>
            </a:xfrm>
            <a:custGeom>
              <a:avLst/>
              <a:gdLst>
                <a:gd name="connsiteX0" fmla="*/ 6726 w 46238"/>
                <a:gd name="connsiteY0" fmla="*/ 0 h 50822"/>
                <a:gd name="connsiteX1" fmla="*/ 11111 w 46238"/>
                <a:gd name="connsiteY1" fmla="*/ 1744 h 50822"/>
                <a:gd name="connsiteX2" fmla="*/ 12656 w 46238"/>
                <a:gd name="connsiteY2" fmla="*/ 5481 h 50822"/>
                <a:gd name="connsiteX3" fmla="*/ 11560 w 46238"/>
                <a:gd name="connsiteY3" fmla="*/ 8371 h 50822"/>
                <a:gd name="connsiteX4" fmla="*/ 9068 w 46238"/>
                <a:gd name="connsiteY4" fmla="*/ 9367 h 50822"/>
                <a:gd name="connsiteX5" fmla="*/ 5531 w 46238"/>
                <a:gd name="connsiteY5" fmla="*/ 7973 h 50822"/>
                <a:gd name="connsiteX6" fmla="*/ 3538 w 46238"/>
                <a:gd name="connsiteY6" fmla="*/ 4484 h 50822"/>
                <a:gd name="connsiteX7" fmla="*/ 2242 w 46238"/>
                <a:gd name="connsiteY7" fmla="*/ 9567 h 50822"/>
                <a:gd name="connsiteX8" fmla="*/ 3289 w 46238"/>
                <a:gd name="connsiteY8" fmla="*/ 13304 h 50822"/>
                <a:gd name="connsiteX9" fmla="*/ 5680 w 46238"/>
                <a:gd name="connsiteY9" fmla="*/ 16044 h 50822"/>
                <a:gd name="connsiteX10" fmla="*/ 8969 w 46238"/>
                <a:gd name="connsiteY10" fmla="*/ 17938 h 50822"/>
                <a:gd name="connsiteX11" fmla="*/ 12008 w 46238"/>
                <a:gd name="connsiteY11" fmla="*/ 19134 h 50822"/>
                <a:gd name="connsiteX12" fmla="*/ 14300 w 46238"/>
                <a:gd name="connsiteY12" fmla="*/ 19681 h 50822"/>
                <a:gd name="connsiteX13" fmla="*/ 28251 w 46238"/>
                <a:gd name="connsiteY13" fmla="*/ 23169 h 50822"/>
                <a:gd name="connsiteX14" fmla="*/ 37220 w 46238"/>
                <a:gd name="connsiteY14" fmla="*/ 24863 h 50822"/>
                <a:gd name="connsiteX15" fmla="*/ 42053 w 46238"/>
                <a:gd name="connsiteY15" fmla="*/ 23468 h 50822"/>
                <a:gd name="connsiteX16" fmla="*/ 43946 w 46238"/>
                <a:gd name="connsiteY16" fmla="*/ 19282 h 50822"/>
                <a:gd name="connsiteX17" fmla="*/ 43647 w 46238"/>
                <a:gd name="connsiteY17" fmla="*/ 16941 h 50822"/>
                <a:gd name="connsiteX18" fmla="*/ 42401 w 46238"/>
                <a:gd name="connsiteY18" fmla="*/ 14102 h 50822"/>
                <a:gd name="connsiteX19" fmla="*/ 40060 w 46238"/>
                <a:gd name="connsiteY19" fmla="*/ 11012 h 50822"/>
                <a:gd name="connsiteX20" fmla="*/ 36173 w 46238"/>
                <a:gd name="connsiteY20" fmla="*/ 8072 h 50822"/>
                <a:gd name="connsiteX21" fmla="*/ 30593 w 46238"/>
                <a:gd name="connsiteY21" fmla="*/ 5681 h 50822"/>
                <a:gd name="connsiteX22" fmla="*/ 29497 w 46238"/>
                <a:gd name="connsiteY22" fmla="*/ 4385 h 50822"/>
                <a:gd name="connsiteX23" fmla="*/ 30493 w 46238"/>
                <a:gd name="connsiteY23" fmla="*/ 3140 h 50822"/>
                <a:gd name="connsiteX24" fmla="*/ 33134 w 46238"/>
                <a:gd name="connsiteY24" fmla="*/ 3836 h 50822"/>
                <a:gd name="connsiteX25" fmla="*/ 37170 w 46238"/>
                <a:gd name="connsiteY25" fmla="*/ 5930 h 50822"/>
                <a:gd name="connsiteX26" fmla="*/ 41455 w 46238"/>
                <a:gd name="connsiteY26" fmla="*/ 9168 h 50822"/>
                <a:gd name="connsiteX27" fmla="*/ 44843 w 46238"/>
                <a:gd name="connsiteY27" fmla="*/ 13753 h 50822"/>
                <a:gd name="connsiteX28" fmla="*/ 46238 w 46238"/>
                <a:gd name="connsiteY28" fmla="*/ 19482 h 50822"/>
                <a:gd name="connsiteX29" fmla="*/ 43946 w 46238"/>
                <a:gd name="connsiteY29" fmla="*/ 26608 h 50822"/>
                <a:gd name="connsiteX30" fmla="*/ 38465 w 46238"/>
                <a:gd name="connsiteY30" fmla="*/ 30494 h 50822"/>
                <a:gd name="connsiteX31" fmla="*/ 39512 w 46238"/>
                <a:gd name="connsiteY31" fmla="*/ 31092 h 50822"/>
                <a:gd name="connsiteX32" fmla="*/ 41455 w 46238"/>
                <a:gd name="connsiteY32" fmla="*/ 32486 h 50822"/>
                <a:gd name="connsiteX33" fmla="*/ 43747 w 46238"/>
                <a:gd name="connsiteY33" fmla="*/ 34629 h 50822"/>
                <a:gd name="connsiteX34" fmla="*/ 45441 w 46238"/>
                <a:gd name="connsiteY34" fmla="*/ 37568 h 50822"/>
                <a:gd name="connsiteX35" fmla="*/ 46238 w 46238"/>
                <a:gd name="connsiteY35" fmla="*/ 41206 h 50822"/>
                <a:gd name="connsiteX36" fmla="*/ 45540 w 46238"/>
                <a:gd name="connsiteY36" fmla="*/ 45740 h 50822"/>
                <a:gd name="connsiteX37" fmla="*/ 43248 w 46238"/>
                <a:gd name="connsiteY37" fmla="*/ 49328 h 50822"/>
                <a:gd name="connsiteX38" fmla="*/ 39462 w 46238"/>
                <a:gd name="connsiteY38" fmla="*/ 50822 h 50822"/>
                <a:gd name="connsiteX39" fmla="*/ 35326 w 46238"/>
                <a:gd name="connsiteY39" fmla="*/ 49178 h 50822"/>
                <a:gd name="connsiteX40" fmla="*/ 33582 w 46238"/>
                <a:gd name="connsiteY40" fmla="*/ 45192 h 50822"/>
                <a:gd name="connsiteX41" fmla="*/ 34429 w 46238"/>
                <a:gd name="connsiteY41" fmla="*/ 42601 h 50822"/>
                <a:gd name="connsiteX42" fmla="*/ 37120 w 46238"/>
                <a:gd name="connsiteY42" fmla="*/ 41406 h 50822"/>
                <a:gd name="connsiteX43" fmla="*/ 40707 w 46238"/>
                <a:gd name="connsiteY43" fmla="*/ 42800 h 50822"/>
                <a:gd name="connsiteX44" fmla="*/ 42651 w 46238"/>
                <a:gd name="connsiteY44" fmla="*/ 46189 h 50822"/>
                <a:gd name="connsiteX45" fmla="*/ 43946 w 46238"/>
                <a:gd name="connsiteY45" fmla="*/ 41106 h 50822"/>
                <a:gd name="connsiteX46" fmla="*/ 41056 w 46238"/>
                <a:gd name="connsiteY46" fmla="*/ 35227 h 50822"/>
                <a:gd name="connsiteX47" fmla="*/ 33333 w 46238"/>
                <a:gd name="connsiteY47" fmla="*/ 31391 h 50822"/>
                <a:gd name="connsiteX48" fmla="*/ 16542 w 46238"/>
                <a:gd name="connsiteY48" fmla="*/ 27105 h 50822"/>
                <a:gd name="connsiteX49" fmla="*/ 9068 w 46238"/>
                <a:gd name="connsiteY49" fmla="*/ 25910 h 50822"/>
                <a:gd name="connsiteX50" fmla="*/ 5531 w 46238"/>
                <a:gd name="connsiteY50" fmla="*/ 26458 h 50822"/>
                <a:gd name="connsiteX51" fmla="*/ 3438 w 46238"/>
                <a:gd name="connsiteY51" fmla="*/ 27952 h 50822"/>
                <a:gd name="connsiteX52" fmla="*/ 2491 w 46238"/>
                <a:gd name="connsiteY52" fmla="*/ 29696 h 50822"/>
                <a:gd name="connsiteX53" fmla="*/ 2242 w 46238"/>
                <a:gd name="connsiteY53" fmla="*/ 31391 h 50822"/>
                <a:gd name="connsiteX54" fmla="*/ 2840 w 46238"/>
                <a:gd name="connsiteY54" fmla="*/ 34579 h 50822"/>
                <a:gd name="connsiteX55" fmla="*/ 4833 w 46238"/>
                <a:gd name="connsiteY55" fmla="*/ 38216 h 50822"/>
                <a:gd name="connsiteX56" fmla="*/ 8969 w 46238"/>
                <a:gd name="connsiteY56" fmla="*/ 42004 h 50822"/>
                <a:gd name="connsiteX57" fmla="*/ 15595 w 46238"/>
                <a:gd name="connsiteY57" fmla="*/ 45092 h 50822"/>
                <a:gd name="connsiteX58" fmla="*/ 16741 w 46238"/>
                <a:gd name="connsiteY58" fmla="*/ 46438 h 50822"/>
                <a:gd name="connsiteX59" fmla="*/ 15695 w 46238"/>
                <a:gd name="connsiteY59" fmla="*/ 47633 h 50822"/>
                <a:gd name="connsiteX60" fmla="*/ 13104 w 46238"/>
                <a:gd name="connsiteY60" fmla="*/ 46986 h 50822"/>
                <a:gd name="connsiteX61" fmla="*/ 9068 w 46238"/>
                <a:gd name="connsiteY61" fmla="*/ 44893 h 50822"/>
                <a:gd name="connsiteX62" fmla="*/ 4833 w 46238"/>
                <a:gd name="connsiteY62" fmla="*/ 41605 h 50822"/>
                <a:gd name="connsiteX63" fmla="*/ 1395 w 46238"/>
                <a:gd name="connsiteY63" fmla="*/ 36971 h 50822"/>
                <a:gd name="connsiteX64" fmla="*/ 0 w 46238"/>
                <a:gd name="connsiteY64" fmla="*/ 31191 h 50822"/>
                <a:gd name="connsiteX65" fmla="*/ 299 w 46238"/>
                <a:gd name="connsiteY65" fmla="*/ 28551 h 50822"/>
                <a:gd name="connsiteX66" fmla="*/ 1295 w 46238"/>
                <a:gd name="connsiteY66" fmla="*/ 25611 h 50822"/>
                <a:gd name="connsiteX67" fmla="*/ 3687 w 46238"/>
                <a:gd name="connsiteY67" fmla="*/ 22521 h 50822"/>
                <a:gd name="connsiteX68" fmla="*/ 7723 w 46238"/>
                <a:gd name="connsiteY68" fmla="*/ 20180 h 50822"/>
                <a:gd name="connsiteX69" fmla="*/ 5481 w 46238"/>
                <a:gd name="connsiteY69" fmla="*/ 18785 h 50822"/>
                <a:gd name="connsiteX70" fmla="*/ 3039 w 46238"/>
                <a:gd name="connsiteY70" fmla="*/ 16643 h 50822"/>
                <a:gd name="connsiteX71" fmla="*/ 847 w 46238"/>
                <a:gd name="connsiteY71" fmla="*/ 13454 h 50822"/>
                <a:gd name="connsiteX72" fmla="*/ 0 w 46238"/>
                <a:gd name="connsiteY72" fmla="*/ 9467 h 50822"/>
                <a:gd name="connsiteX73" fmla="*/ 548 w 46238"/>
                <a:gd name="connsiteY73" fmla="*/ 5432 h 50822"/>
                <a:gd name="connsiteX74" fmla="*/ 2691 w 46238"/>
                <a:gd name="connsiteY74" fmla="*/ 1744 h 50822"/>
                <a:gd name="connsiteX75" fmla="*/ 6726 w 46238"/>
                <a:gd name="connsiteY75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6238" h="50822">
                  <a:moveTo>
                    <a:pt x="6726" y="0"/>
                  </a:moveTo>
                  <a:cubicBezTo>
                    <a:pt x="8587" y="0"/>
                    <a:pt x="10048" y="582"/>
                    <a:pt x="11111" y="1744"/>
                  </a:cubicBezTo>
                  <a:cubicBezTo>
                    <a:pt x="12141" y="2907"/>
                    <a:pt x="12656" y="4152"/>
                    <a:pt x="12656" y="5481"/>
                  </a:cubicBezTo>
                  <a:cubicBezTo>
                    <a:pt x="12656" y="6743"/>
                    <a:pt x="12290" y="7706"/>
                    <a:pt x="11560" y="8371"/>
                  </a:cubicBezTo>
                  <a:cubicBezTo>
                    <a:pt x="10829" y="9035"/>
                    <a:pt x="9998" y="9367"/>
                    <a:pt x="9068" y="9367"/>
                  </a:cubicBezTo>
                  <a:cubicBezTo>
                    <a:pt x="7806" y="9367"/>
                    <a:pt x="6627" y="8903"/>
                    <a:pt x="5531" y="7973"/>
                  </a:cubicBezTo>
                  <a:cubicBezTo>
                    <a:pt x="4434" y="7042"/>
                    <a:pt x="3770" y="5880"/>
                    <a:pt x="3538" y="4484"/>
                  </a:cubicBezTo>
                  <a:cubicBezTo>
                    <a:pt x="2674" y="5847"/>
                    <a:pt x="2242" y="7541"/>
                    <a:pt x="2242" y="9567"/>
                  </a:cubicBezTo>
                  <a:cubicBezTo>
                    <a:pt x="2242" y="10896"/>
                    <a:pt x="2591" y="12141"/>
                    <a:pt x="3289" y="13304"/>
                  </a:cubicBezTo>
                  <a:cubicBezTo>
                    <a:pt x="3986" y="14433"/>
                    <a:pt x="4783" y="15347"/>
                    <a:pt x="5680" y="16044"/>
                  </a:cubicBezTo>
                  <a:cubicBezTo>
                    <a:pt x="6577" y="16708"/>
                    <a:pt x="7673" y="17339"/>
                    <a:pt x="8969" y="17938"/>
                  </a:cubicBezTo>
                  <a:cubicBezTo>
                    <a:pt x="10231" y="18503"/>
                    <a:pt x="11244" y="18901"/>
                    <a:pt x="12008" y="19134"/>
                  </a:cubicBezTo>
                  <a:cubicBezTo>
                    <a:pt x="12739" y="19332"/>
                    <a:pt x="13503" y="19515"/>
                    <a:pt x="14300" y="19681"/>
                  </a:cubicBezTo>
                  <a:lnTo>
                    <a:pt x="28251" y="23169"/>
                  </a:lnTo>
                  <a:cubicBezTo>
                    <a:pt x="32669" y="24298"/>
                    <a:pt x="35658" y="24863"/>
                    <a:pt x="37220" y="24863"/>
                  </a:cubicBezTo>
                  <a:cubicBezTo>
                    <a:pt x="39146" y="24863"/>
                    <a:pt x="40757" y="24398"/>
                    <a:pt x="42053" y="23468"/>
                  </a:cubicBezTo>
                  <a:cubicBezTo>
                    <a:pt x="43315" y="22538"/>
                    <a:pt x="43946" y="21143"/>
                    <a:pt x="43946" y="19282"/>
                  </a:cubicBezTo>
                  <a:cubicBezTo>
                    <a:pt x="43946" y="18552"/>
                    <a:pt x="43846" y="17772"/>
                    <a:pt x="43647" y="16941"/>
                  </a:cubicBezTo>
                  <a:cubicBezTo>
                    <a:pt x="43415" y="16111"/>
                    <a:pt x="42999" y="15164"/>
                    <a:pt x="42401" y="14102"/>
                  </a:cubicBezTo>
                  <a:cubicBezTo>
                    <a:pt x="41770" y="13005"/>
                    <a:pt x="40990" y="11975"/>
                    <a:pt x="40060" y="11012"/>
                  </a:cubicBezTo>
                  <a:cubicBezTo>
                    <a:pt x="39096" y="10015"/>
                    <a:pt x="37801" y="9035"/>
                    <a:pt x="36173" y="8072"/>
                  </a:cubicBezTo>
                  <a:cubicBezTo>
                    <a:pt x="34546" y="7109"/>
                    <a:pt x="32686" y="6312"/>
                    <a:pt x="30593" y="5681"/>
                  </a:cubicBezTo>
                  <a:cubicBezTo>
                    <a:pt x="29862" y="5482"/>
                    <a:pt x="29497" y="5050"/>
                    <a:pt x="29497" y="4385"/>
                  </a:cubicBezTo>
                  <a:cubicBezTo>
                    <a:pt x="29497" y="3555"/>
                    <a:pt x="29829" y="3140"/>
                    <a:pt x="30493" y="3140"/>
                  </a:cubicBezTo>
                  <a:cubicBezTo>
                    <a:pt x="31058" y="3140"/>
                    <a:pt x="31938" y="3372"/>
                    <a:pt x="33134" y="3836"/>
                  </a:cubicBezTo>
                  <a:cubicBezTo>
                    <a:pt x="34297" y="4268"/>
                    <a:pt x="35642" y="4966"/>
                    <a:pt x="37170" y="5930"/>
                  </a:cubicBezTo>
                  <a:cubicBezTo>
                    <a:pt x="38665" y="6860"/>
                    <a:pt x="40093" y="7940"/>
                    <a:pt x="41455" y="9168"/>
                  </a:cubicBezTo>
                  <a:cubicBezTo>
                    <a:pt x="42783" y="10397"/>
                    <a:pt x="43913" y="11925"/>
                    <a:pt x="44843" y="13753"/>
                  </a:cubicBezTo>
                  <a:cubicBezTo>
                    <a:pt x="45773" y="15579"/>
                    <a:pt x="46238" y="17489"/>
                    <a:pt x="46238" y="19482"/>
                  </a:cubicBezTo>
                  <a:cubicBezTo>
                    <a:pt x="46238" y="22338"/>
                    <a:pt x="45474" y="24713"/>
                    <a:pt x="43946" y="26608"/>
                  </a:cubicBezTo>
                  <a:cubicBezTo>
                    <a:pt x="42418" y="28501"/>
                    <a:pt x="40591" y="29796"/>
                    <a:pt x="38465" y="30494"/>
                  </a:cubicBezTo>
                  <a:cubicBezTo>
                    <a:pt x="38764" y="30660"/>
                    <a:pt x="39113" y="30859"/>
                    <a:pt x="39512" y="31092"/>
                  </a:cubicBezTo>
                  <a:cubicBezTo>
                    <a:pt x="39910" y="31325"/>
                    <a:pt x="40558" y="31790"/>
                    <a:pt x="41455" y="32486"/>
                  </a:cubicBezTo>
                  <a:cubicBezTo>
                    <a:pt x="42318" y="33151"/>
                    <a:pt x="43082" y="33865"/>
                    <a:pt x="43747" y="34629"/>
                  </a:cubicBezTo>
                  <a:cubicBezTo>
                    <a:pt x="44378" y="35393"/>
                    <a:pt x="44943" y="36373"/>
                    <a:pt x="45441" y="37568"/>
                  </a:cubicBezTo>
                  <a:cubicBezTo>
                    <a:pt x="45972" y="38731"/>
                    <a:pt x="46238" y="39943"/>
                    <a:pt x="46238" y="41206"/>
                  </a:cubicBezTo>
                  <a:cubicBezTo>
                    <a:pt x="46238" y="42800"/>
                    <a:pt x="46006" y="44312"/>
                    <a:pt x="45540" y="45740"/>
                  </a:cubicBezTo>
                  <a:cubicBezTo>
                    <a:pt x="45075" y="47136"/>
                    <a:pt x="44311" y="48331"/>
                    <a:pt x="43248" y="49328"/>
                  </a:cubicBezTo>
                  <a:cubicBezTo>
                    <a:pt x="42186" y="50324"/>
                    <a:pt x="40923" y="50822"/>
                    <a:pt x="39462" y="50822"/>
                  </a:cubicBezTo>
                  <a:cubicBezTo>
                    <a:pt x="37834" y="50822"/>
                    <a:pt x="36456" y="50274"/>
                    <a:pt x="35326" y="49178"/>
                  </a:cubicBezTo>
                  <a:cubicBezTo>
                    <a:pt x="34164" y="48049"/>
                    <a:pt x="33582" y="46721"/>
                    <a:pt x="33582" y="45192"/>
                  </a:cubicBezTo>
                  <a:cubicBezTo>
                    <a:pt x="33582" y="44229"/>
                    <a:pt x="33865" y="43365"/>
                    <a:pt x="34429" y="42601"/>
                  </a:cubicBezTo>
                  <a:cubicBezTo>
                    <a:pt x="34994" y="41805"/>
                    <a:pt x="35891" y="41406"/>
                    <a:pt x="37120" y="41406"/>
                  </a:cubicBezTo>
                  <a:cubicBezTo>
                    <a:pt x="38482" y="41406"/>
                    <a:pt x="39678" y="41871"/>
                    <a:pt x="40707" y="42800"/>
                  </a:cubicBezTo>
                  <a:cubicBezTo>
                    <a:pt x="41737" y="43731"/>
                    <a:pt x="42385" y="44861"/>
                    <a:pt x="42651" y="46189"/>
                  </a:cubicBezTo>
                  <a:cubicBezTo>
                    <a:pt x="43514" y="44826"/>
                    <a:pt x="43946" y="43132"/>
                    <a:pt x="43946" y="41106"/>
                  </a:cubicBezTo>
                  <a:cubicBezTo>
                    <a:pt x="43946" y="38914"/>
                    <a:pt x="42983" y="36955"/>
                    <a:pt x="41056" y="35227"/>
                  </a:cubicBezTo>
                  <a:cubicBezTo>
                    <a:pt x="39130" y="33500"/>
                    <a:pt x="36555" y="32221"/>
                    <a:pt x="33333" y="31391"/>
                  </a:cubicBezTo>
                  <a:cubicBezTo>
                    <a:pt x="25594" y="29331"/>
                    <a:pt x="19997" y="27902"/>
                    <a:pt x="16542" y="27105"/>
                  </a:cubicBezTo>
                  <a:cubicBezTo>
                    <a:pt x="13054" y="26309"/>
                    <a:pt x="10563" y="25910"/>
                    <a:pt x="9068" y="25910"/>
                  </a:cubicBezTo>
                  <a:cubicBezTo>
                    <a:pt x="7673" y="25910"/>
                    <a:pt x="6494" y="26093"/>
                    <a:pt x="5531" y="26458"/>
                  </a:cubicBezTo>
                  <a:cubicBezTo>
                    <a:pt x="4567" y="26822"/>
                    <a:pt x="3870" y="27321"/>
                    <a:pt x="3438" y="27952"/>
                  </a:cubicBezTo>
                  <a:cubicBezTo>
                    <a:pt x="2973" y="28551"/>
                    <a:pt x="2657" y="29132"/>
                    <a:pt x="2491" y="29696"/>
                  </a:cubicBezTo>
                  <a:cubicBezTo>
                    <a:pt x="2325" y="30228"/>
                    <a:pt x="2242" y="30793"/>
                    <a:pt x="2242" y="31391"/>
                  </a:cubicBezTo>
                  <a:cubicBezTo>
                    <a:pt x="2242" y="32387"/>
                    <a:pt x="2442" y="33450"/>
                    <a:pt x="2840" y="34579"/>
                  </a:cubicBezTo>
                  <a:cubicBezTo>
                    <a:pt x="3239" y="35676"/>
                    <a:pt x="3903" y="36888"/>
                    <a:pt x="4833" y="38216"/>
                  </a:cubicBezTo>
                  <a:cubicBezTo>
                    <a:pt x="5730" y="39511"/>
                    <a:pt x="7108" y="40774"/>
                    <a:pt x="8969" y="42004"/>
                  </a:cubicBezTo>
                  <a:cubicBezTo>
                    <a:pt x="10829" y="43232"/>
                    <a:pt x="13038" y="44262"/>
                    <a:pt x="15595" y="45092"/>
                  </a:cubicBezTo>
                  <a:cubicBezTo>
                    <a:pt x="16359" y="45258"/>
                    <a:pt x="16741" y="45707"/>
                    <a:pt x="16741" y="46438"/>
                  </a:cubicBezTo>
                  <a:cubicBezTo>
                    <a:pt x="16708" y="47235"/>
                    <a:pt x="16359" y="47633"/>
                    <a:pt x="15695" y="47633"/>
                  </a:cubicBezTo>
                  <a:cubicBezTo>
                    <a:pt x="15130" y="47633"/>
                    <a:pt x="14267" y="47417"/>
                    <a:pt x="13104" y="46986"/>
                  </a:cubicBezTo>
                  <a:cubicBezTo>
                    <a:pt x="11908" y="46521"/>
                    <a:pt x="10563" y="45823"/>
                    <a:pt x="9068" y="44893"/>
                  </a:cubicBezTo>
                  <a:cubicBezTo>
                    <a:pt x="7574" y="43930"/>
                    <a:pt x="6162" y="42833"/>
                    <a:pt x="4833" y="41605"/>
                  </a:cubicBezTo>
                  <a:cubicBezTo>
                    <a:pt x="3471" y="40342"/>
                    <a:pt x="2325" y="38798"/>
                    <a:pt x="1395" y="36971"/>
                  </a:cubicBezTo>
                  <a:cubicBezTo>
                    <a:pt x="465" y="35110"/>
                    <a:pt x="0" y="33184"/>
                    <a:pt x="0" y="31191"/>
                  </a:cubicBezTo>
                  <a:cubicBezTo>
                    <a:pt x="0" y="30294"/>
                    <a:pt x="100" y="29415"/>
                    <a:pt x="299" y="28551"/>
                  </a:cubicBezTo>
                  <a:cubicBezTo>
                    <a:pt x="465" y="27654"/>
                    <a:pt x="797" y="26674"/>
                    <a:pt x="1295" y="25611"/>
                  </a:cubicBezTo>
                  <a:cubicBezTo>
                    <a:pt x="1794" y="24514"/>
                    <a:pt x="2591" y="23485"/>
                    <a:pt x="3687" y="22521"/>
                  </a:cubicBezTo>
                  <a:cubicBezTo>
                    <a:pt x="4783" y="21559"/>
                    <a:pt x="6128" y="20778"/>
                    <a:pt x="7723" y="20180"/>
                  </a:cubicBezTo>
                  <a:cubicBezTo>
                    <a:pt x="6959" y="19781"/>
                    <a:pt x="6212" y="19315"/>
                    <a:pt x="5481" y="18785"/>
                  </a:cubicBezTo>
                  <a:cubicBezTo>
                    <a:pt x="4750" y="18220"/>
                    <a:pt x="3936" y="17506"/>
                    <a:pt x="3039" y="16643"/>
                  </a:cubicBezTo>
                  <a:cubicBezTo>
                    <a:pt x="2109" y="15746"/>
                    <a:pt x="1379" y="14682"/>
                    <a:pt x="847" y="13454"/>
                  </a:cubicBezTo>
                  <a:cubicBezTo>
                    <a:pt x="282" y="12191"/>
                    <a:pt x="0" y="10862"/>
                    <a:pt x="0" y="9467"/>
                  </a:cubicBezTo>
                  <a:cubicBezTo>
                    <a:pt x="0" y="8105"/>
                    <a:pt x="183" y="6760"/>
                    <a:pt x="548" y="5432"/>
                  </a:cubicBezTo>
                  <a:cubicBezTo>
                    <a:pt x="880" y="4103"/>
                    <a:pt x="1594" y="2874"/>
                    <a:pt x="2691" y="1744"/>
                  </a:cubicBezTo>
                  <a:cubicBezTo>
                    <a:pt x="3754" y="582"/>
                    <a:pt x="5099" y="0"/>
                    <a:pt x="6726" y="0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="" xmlns:a16="http://schemas.microsoft.com/office/drawing/2014/main" id="{2BBC86BA-2EF6-4186-61B8-4DF6929C3B9E}"/>
                </a:ext>
              </a:extLst>
            </p:cNvPr>
            <p:cNvSpPr/>
            <p:nvPr/>
          </p:nvSpPr>
          <p:spPr>
            <a:xfrm>
              <a:off x="910432" y="3781979"/>
              <a:ext cx="102042" cy="23666"/>
            </a:xfrm>
            <a:custGeom>
              <a:avLst/>
              <a:gdLst>
                <a:gd name="connsiteX0" fmla="*/ 101046 w 102042"/>
                <a:gd name="connsiteY0" fmla="*/ 23667 h 23666"/>
                <a:gd name="connsiteX1" fmla="*/ 99302 w 102042"/>
                <a:gd name="connsiteY1" fmla="*/ 22371 h 23666"/>
                <a:gd name="connsiteX2" fmla="*/ 51021 w 102042"/>
                <a:gd name="connsiteY2" fmla="*/ 5930 h 23666"/>
                <a:gd name="connsiteX3" fmla="*/ 3388 w 102042"/>
                <a:gd name="connsiteY3" fmla="*/ 21723 h 23666"/>
                <a:gd name="connsiteX4" fmla="*/ 997 w 102042"/>
                <a:gd name="connsiteY4" fmla="*/ 23667 h 23666"/>
                <a:gd name="connsiteX5" fmla="*/ 0 w 102042"/>
                <a:gd name="connsiteY5" fmla="*/ 22671 h 23666"/>
                <a:gd name="connsiteX6" fmla="*/ 2043 w 102042"/>
                <a:gd name="connsiteY6" fmla="*/ 19531 h 23666"/>
                <a:gd name="connsiteX7" fmla="*/ 8769 w 102042"/>
                <a:gd name="connsiteY7" fmla="*/ 13304 h 23666"/>
                <a:gd name="connsiteX8" fmla="*/ 19183 w 102042"/>
                <a:gd name="connsiteY8" fmla="*/ 6726 h 23666"/>
                <a:gd name="connsiteX9" fmla="*/ 51021 w 102042"/>
                <a:gd name="connsiteY9" fmla="*/ 0 h 23666"/>
                <a:gd name="connsiteX10" fmla="*/ 82162 w 102042"/>
                <a:gd name="connsiteY10" fmla="*/ 6428 h 23666"/>
                <a:gd name="connsiteX11" fmla="*/ 92875 w 102042"/>
                <a:gd name="connsiteY11" fmla="*/ 13005 h 23666"/>
                <a:gd name="connsiteX12" fmla="*/ 99900 w 102042"/>
                <a:gd name="connsiteY12" fmla="*/ 19382 h 23666"/>
                <a:gd name="connsiteX13" fmla="*/ 102043 w 102042"/>
                <a:gd name="connsiteY13" fmla="*/ 22671 h 23666"/>
                <a:gd name="connsiteX14" fmla="*/ 101046 w 102042"/>
                <a:gd name="connsiteY14" fmla="*/ 23667 h 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042" h="23666">
                  <a:moveTo>
                    <a:pt x="101046" y="23667"/>
                  </a:moveTo>
                  <a:cubicBezTo>
                    <a:pt x="100713" y="23667"/>
                    <a:pt x="100133" y="23235"/>
                    <a:pt x="99302" y="22371"/>
                  </a:cubicBezTo>
                  <a:cubicBezTo>
                    <a:pt x="88141" y="11411"/>
                    <a:pt x="72048" y="5930"/>
                    <a:pt x="51021" y="5930"/>
                  </a:cubicBezTo>
                  <a:cubicBezTo>
                    <a:pt x="29928" y="5930"/>
                    <a:pt x="14051" y="11195"/>
                    <a:pt x="3388" y="21723"/>
                  </a:cubicBezTo>
                  <a:cubicBezTo>
                    <a:pt x="2159" y="23019"/>
                    <a:pt x="1362" y="23667"/>
                    <a:pt x="997" y="23667"/>
                  </a:cubicBezTo>
                  <a:cubicBezTo>
                    <a:pt x="332" y="23667"/>
                    <a:pt x="0" y="23335"/>
                    <a:pt x="0" y="22671"/>
                  </a:cubicBezTo>
                  <a:cubicBezTo>
                    <a:pt x="0" y="22206"/>
                    <a:pt x="681" y="21160"/>
                    <a:pt x="2043" y="19531"/>
                  </a:cubicBezTo>
                  <a:cubicBezTo>
                    <a:pt x="3405" y="17871"/>
                    <a:pt x="5647" y="15795"/>
                    <a:pt x="8769" y="13304"/>
                  </a:cubicBezTo>
                  <a:cubicBezTo>
                    <a:pt x="11892" y="10779"/>
                    <a:pt x="15363" y="8587"/>
                    <a:pt x="19183" y="6726"/>
                  </a:cubicBezTo>
                  <a:cubicBezTo>
                    <a:pt x="28450" y="2242"/>
                    <a:pt x="39063" y="0"/>
                    <a:pt x="51021" y="0"/>
                  </a:cubicBezTo>
                  <a:cubicBezTo>
                    <a:pt x="62514" y="0"/>
                    <a:pt x="72895" y="2142"/>
                    <a:pt x="82162" y="6428"/>
                  </a:cubicBezTo>
                  <a:cubicBezTo>
                    <a:pt x="86048" y="8255"/>
                    <a:pt x="89619" y="10447"/>
                    <a:pt x="92875" y="13005"/>
                  </a:cubicBezTo>
                  <a:cubicBezTo>
                    <a:pt x="96130" y="15563"/>
                    <a:pt x="98471" y="17688"/>
                    <a:pt x="99900" y="19382"/>
                  </a:cubicBezTo>
                  <a:cubicBezTo>
                    <a:pt x="101328" y="21077"/>
                    <a:pt x="102043" y="22172"/>
                    <a:pt x="102043" y="22671"/>
                  </a:cubicBezTo>
                  <a:cubicBezTo>
                    <a:pt x="102043" y="23335"/>
                    <a:pt x="101711" y="23667"/>
                    <a:pt x="101046" y="23667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0" name="Freeform 259">
            <a:extLst>
              <a:ext uri="{FF2B5EF4-FFF2-40B4-BE49-F238E27FC236}">
                <a16:creationId xmlns="" xmlns:a16="http://schemas.microsoft.com/office/drawing/2014/main" id="{25C3330F-03A3-0EC5-3B91-4618C03B83C2}"/>
              </a:ext>
            </a:extLst>
          </p:cNvPr>
          <p:cNvSpPr/>
          <p:nvPr/>
        </p:nvSpPr>
        <p:spPr>
          <a:xfrm>
            <a:off x="4634383" y="3216530"/>
            <a:ext cx="2014016" cy="1332955"/>
          </a:xfrm>
          <a:custGeom>
            <a:avLst/>
            <a:gdLst>
              <a:gd name="connsiteX0" fmla="*/ 0 w 2014016"/>
              <a:gd name="connsiteY0" fmla="*/ 1332955 h 1332955"/>
              <a:gd name="connsiteX1" fmla="*/ 25175 w 2014016"/>
              <a:gd name="connsiteY1" fmla="*/ 1330392 h 1332955"/>
              <a:gd name="connsiteX2" fmla="*/ 50350 w 2014016"/>
              <a:gd name="connsiteY2" fmla="*/ 1327573 h 1332955"/>
              <a:gd name="connsiteX3" fmla="*/ 75525 w 2014016"/>
              <a:gd name="connsiteY3" fmla="*/ 1324468 h 1332955"/>
              <a:gd name="connsiteX4" fmla="*/ 100701 w 2014016"/>
              <a:gd name="connsiteY4" fmla="*/ 1321053 h 1332955"/>
              <a:gd name="connsiteX5" fmla="*/ 125876 w 2014016"/>
              <a:gd name="connsiteY5" fmla="*/ 1317299 h 1332955"/>
              <a:gd name="connsiteX6" fmla="*/ 151051 w 2014016"/>
              <a:gd name="connsiteY6" fmla="*/ 1313172 h 1332955"/>
              <a:gd name="connsiteX7" fmla="*/ 176226 w 2014016"/>
              <a:gd name="connsiteY7" fmla="*/ 1308641 h 1332955"/>
              <a:gd name="connsiteX8" fmla="*/ 201402 w 2014016"/>
              <a:gd name="connsiteY8" fmla="*/ 1303674 h 1332955"/>
              <a:gd name="connsiteX9" fmla="*/ 226577 w 2014016"/>
              <a:gd name="connsiteY9" fmla="*/ 1298228 h 1332955"/>
              <a:gd name="connsiteX10" fmla="*/ 251752 w 2014016"/>
              <a:gd name="connsiteY10" fmla="*/ 1292250 h 1332955"/>
              <a:gd name="connsiteX11" fmla="*/ 276926 w 2014016"/>
              <a:gd name="connsiteY11" fmla="*/ 1285720 h 1332955"/>
              <a:gd name="connsiteX12" fmla="*/ 302102 w 2014016"/>
              <a:gd name="connsiteY12" fmla="*/ 1278562 h 1332955"/>
              <a:gd name="connsiteX13" fmla="*/ 327277 w 2014016"/>
              <a:gd name="connsiteY13" fmla="*/ 1270755 h 1332955"/>
              <a:gd name="connsiteX14" fmla="*/ 352452 w 2014016"/>
              <a:gd name="connsiteY14" fmla="*/ 1262235 h 1332955"/>
              <a:gd name="connsiteX15" fmla="*/ 377627 w 2014016"/>
              <a:gd name="connsiteY15" fmla="*/ 1252939 h 1332955"/>
              <a:gd name="connsiteX16" fmla="*/ 402803 w 2014016"/>
              <a:gd name="connsiteY16" fmla="*/ 1242824 h 1332955"/>
              <a:gd name="connsiteX17" fmla="*/ 427978 w 2014016"/>
              <a:gd name="connsiteY17" fmla="*/ 1231836 h 1332955"/>
              <a:gd name="connsiteX18" fmla="*/ 453153 w 2014016"/>
              <a:gd name="connsiteY18" fmla="*/ 1219903 h 1332955"/>
              <a:gd name="connsiteX19" fmla="*/ 478328 w 2014016"/>
              <a:gd name="connsiteY19" fmla="*/ 1206980 h 1332955"/>
              <a:gd name="connsiteX20" fmla="*/ 503504 w 2014016"/>
              <a:gd name="connsiteY20" fmla="*/ 1193004 h 1332955"/>
              <a:gd name="connsiteX21" fmla="*/ 528679 w 2014016"/>
              <a:gd name="connsiteY21" fmla="*/ 1177932 h 1332955"/>
              <a:gd name="connsiteX22" fmla="*/ 553854 w 2014016"/>
              <a:gd name="connsiteY22" fmla="*/ 1161690 h 1332955"/>
              <a:gd name="connsiteX23" fmla="*/ 579029 w 2014016"/>
              <a:gd name="connsiteY23" fmla="*/ 1144247 h 1332955"/>
              <a:gd name="connsiteX24" fmla="*/ 604205 w 2014016"/>
              <a:gd name="connsiteY24" fmla="*/ 1125559 h 1332955"/>
              <a:gd name="connsiteX25" fmla="*/ 629380 w 2014016"/>
              <a:gd name="connsiteY25" fmla="*/ 1105584 h 1332955"/>
              <a:gd name="connsiteX26" fmla="*/ 654555 w 2014016"/>
              <a:gd name="connsiteY26" fmla="*/ 1084312 h 1332955"/>
              <a:gd name="connsiteX27" fmla="*/ 679731 w 2014016"/>
              <a:gd name="connsiteY27" fmla="*/ 1061699 h 1332955"/>
              <a:gd name="connsiteX28" fmla="*/ 704907 w 2014016"/>
              <a:gd name="connsiteY28" fmla="*/ 1037767 h 1332955"/>
              <a:gd name="connsiteX29" fmla="*/ 730083 w 2014016"/>
              <a:gd name="connsiteY29" fmla="*/ 1012517 h 1332955"/>
              <a:gd name="connsiteX30" fmla="*/ 755259 w 2014016"/>
              <a:gd name="connsiteY30" fmla="*/ 985958 h 1332955"/>
              <a:gd name="connsiteX31" fmla="*/ 780435 w 2014016"/>
              <a:gd name="connsiteY31" fmla="*/ 958158 h 1332955"/>
              <a:gd name="connsiteX32" fmla="*/ 805611 w 2014016"/>
              <a:gd name="connsiteY32" fmla="*/ 929156 h 1332955"/>
              <a:gd name="connsiteX33" fmla="*/ 830776 w 2014016"/>
              <a:gd name="connsiteY33" fmla="*/ 899032 h 1332955"/>
              <a:gd name="connsiteX34" fmla="*/ 855952 w 2014016"/>
              <a:gd name="connsiteY34" fmla="*/ 867878 h 1332955"/>
              <a:gd name="connsiteX35" fmla="*/ 881128 w 2014016"/>
              <a:gd name="connsiteY35" fmla="*/ 835803 h 1332955"/>
              <a:gd name="connsiteX36" fmla="*/ 906304 w 2014016"/>
              <a:gd name="connsiteY36" fmla="*/ 802935 h 1332955"/>
              <a:gd name="connsiteX37" fmla="*/ 931480 w 2014016"/>
              <a:gd name="connsiteY37" fmla="*/ 769411 h 1332955"/>
              <a:gd name="connsiteX38" fmla="*/ 956656 w 2014016"/>
              <a:gd name="connsiteY38" fmla="*/ 735384 h 1332955"/>
              <a:gd name="connsiteX39" fmla="*/ 981832 w 2014016"/>
              <a:gd name="connsiteY39" fmla="*/ 701018 h 1332955"/>
              <a:gd name="connsiteX40" fmla="*/ 1007008 w 2014016"/>
              <a:gd name="connsiteY40" fmla="*/ 666479 h 1332955"/>
              <a:gd name="connsiteX41" fmla="*/ 1032184 w 2014016"/>
              <a:gd name="connsiteY41" fmla="*/ 631940 h 1332955"/>
              <a:gd name="connsiteX42" fmla="*/ 1057360 w 2014016"/>
              <a:gd name="connsiteY42" fmla="*/ 597574 h 1332955"/>
              <a:gd name="connsiteX43" fmla="*/ 1082536 w 2014016"/>
              <a:gd name="connsiteY43" fmla="*/ 563548 h 1332955"/>
              <a:gd name="connsiteX44" fmla="*/ 1107712 w 2014016"/>
              <a:gd name="connsiteY44" fmla="*/ 530024 h 1332955"/>
              <a:gd name="connsiteX45" fmla="*/ 1132888 w 2014016"/>
              <a:gd name="connsiteY45" fmla="*/ 497156 h 1332955"/>
              <a:gd name="connsiteX46" fmla="*/ 1158064 w 2014016"/>
              <a:gd name="connsiteY46" fmla="*/ 465081 h 1332955"/>
              <a:gd name="connsiteX47" fmla="*/ 1183230 w 2014016"/>
              <a:gd name="connsiteY47" fmla="*/ 433926 h 1332955"/>
              <a:gd name="connsiteX48" fmla="*/ 1208406 w 2014016"/>
              <a:gd name="connsiteY48" fmla="*/ 403802 h 1332955"/>
              <a:gd name="connsiteX49" fmla="*/ 1233582 w 2014016"/>
              <a:gd name="connsiteY49" fmla="*/ 374800 h 1332955"/>
              <a:gd name="connsiteX50" fmla="*/ 1258758 w 2014016"/>
              <a:gd name="connsiteY50" fmla="*/ 346995 h 1332955"/>
              <a:gd name="connsiteX51" fmla="*/ 1283934 w 2014016"/>
              <a:gd name="connsiteY51" fmla="*/ 320445 h 1332955"/>
              <a:gd name="connsiteX52" fmla="*/ 1309110 w 2014016"/>
              <a:gd name="connsiteY52" fmla="*/ 295190 h 1332955"/>
              <a:gd name="connsiteX53" fmla="*/ 1334286 w 2014016"/>
              <a:gd name="connsiteY53" fmla="*/ 271255 h 1332955"/>
              <a:gd name="connsiteX54" fmla="*/ 1359462 w 2014016"/>
              <a:gd name="connsiteY54" fmla="*/ 248650 h 1332955"/>
              <a:gd name="connsiteX55" fmla="*/ 1384638 w 2014016"/>
              <a:gd name="connsiteY55" fmla="*/ 227370 h 1332955"/>
              <a:gd name="connsiteX56" fmla="*/ 1409814 w 2014016"/>
              <a:gd name="connsiteY56" fmla="*/ 207399 h 1332955"/>
              <a:gd name="connsiteX57" fmla="*/ 1434990 w 2014016"/>
              <a:gd name="connsiteY57" fmla="*/ 188710 h 1332955"/>
              <a:gd name="connsiteX58" fmla="*/ 1460166 w 2014016"/>
              <a:gd name="connsiteY58" fmla="*/ 171267 h 1332955"/>
              <a:gd name="connsiteX59" fmla="*/ 1485342 w 2014016"/>
              <a:gd name="connsiteY59" fmla="*/ 155031 h 1332955"/>
              <a:gd name="connsiteX60" fmla="*/ 1510507 w 2014016"/>
              <a:gd name="connsiteY60" fmla="*/ 139952 h 1332955"/>
              <a:gd name="connsiteX61" fmla="*/ 1535683 w 2014016"/>
              <a:gd name="connsiteY61" fmla="*/ 125978 h 1332955"/>
              <a:gd name="connsiteX62" fmla="*/ 1560859 w 2014016"/>
              <a:gd name="connsiteY62" fmla="*/ 113055 h 1332955"/>
              <a:gd name="connsiteX63" fmla="*/ 1586035 w 2014016"/>
              <a:gd name="connsiteY63" fmla="*/ 101126 h 1332955"/>
              <a:gd name="connsiteX64" fmla="*/ 1611211 w 2014016"/>
              <a:gd name="connsiteY64" fmla="*/ 90133 h 1332955"/>
              <a:gd name="connsiteX65" fmla="*/ 1636387 w 2014016"/>
              <a:gd name="connsiteY65" fmla="*/ 80020 h 1332955"/>
              <a:gd name="connsiteX66" fmla="*/ 1661563 w 2014016"/>
              <a:gd name="connsiteY66" fmla="*/ 70728 h 1332955"/>
              <a:gd name="connsiteX67" fmla="*/ 1686739 w 2014016"/>
              <a:gd name="connsiteY67" fmla="*/ 62203 h 1332955"/>
              <a:gd name="connsiteX68" fmla="*/ 1711915 w 2014016"/>
              <a:gd name="connsiteY68" fmla="*/ 54393 h 1332955"/>
              <a:gd name="connsiteX69" fmla="*/ 1737091 w 2014016"/>
              <a:gd name="connsiteY69" fmla="*/ 47243 h 1332955"/>
              <a:gd name="connsiteX70" fmla="*/ 1762267 w 2014016"/>
              <a:gd name="connsiteY70" fmla="*/ 40706 h 1332955"/>
              <a:gd name="connsiteX71" fmla="*/ 1787443 w 2014016"/>
              <a:gd name="connsiteY71" fmla="*/ 34735 h 1332955"/>
              <a:gd name="connsiteX72" fmla="*/ 1812619 w 2014016"/>
              <a:gd name="connsiteY72" fmla="*/ 29285 h 1332955"/>
              <a:gd name="connsiteX73" fmla="*/ 1837785 w 2014016"/>
              <a:gd name="connsiteY73" fmla="*/ 24315 h 1332955"/>
              <a:gd name="connsiteX74" fmla="*/ 1862960 w 2014016"/>
              <a:gd name="connsiteY74" fmla="*/ 19786 h 1332955"/>
              <a:gd name="connsiteX75" fmla="*/ 1888137 w 2014016"/>
              <a:gd name="connsiteY75" fmla="*/ 15660 h 1332955"/>
              <a:gd name="connsiteX76" fmla="*/ 1913313 w 2014016"/>
              <a:gd name="connsiteY76" fmla="*/ 11906 h 1332955"/>
              <a:gd name="connsiteX77" fmla="*/ 1938488 w 2014016"/>
              <a:gd name="connsiteY77" fmla="*/ 8491 h 1332955"/>
              <a:gd name="connsiteX78" fmla="*/ 1963665 w 2014016"/>
              <a:gd name="connsiteY78" fmla="*/ 5386 h 1332955"/>
              <a:gd name="connsiteX79" fmla="*/ 1988841 w 2014016"/>
              <a:gd name="connsiteY79" fmla="*/ 2564 h 1332955"/>
              <a:gd name="connsiteX80" fmla="*/ 2014016 w 2014016"/>
              <a:gd name="connsiteY80" fmla="*/ 0 h 13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14016" h="1332955">
                <a:moveTo>
                  <a:pt x="0" y="1332955"/>
                </a:moveTo>
                <a:lnTo>
                  <a:pt x="25175" y="1330392"/>
                </a:lnTo>
                <a:lnTo>
                  <a:pt x="50350" y="1327573"/>
                </a:lnTo>
                <a:lnTo>
                  <a:pt x="75525" y="1324468"/>
                </a:lnTo>
                <a:lnTo>
                  <a:pt x="100701" y="1321053"/>
                </a:lnTo>
                <a:lnTo>
                  <a:pt x="125876" y="1317299"/>
                </a:lnTo>
                <a:lnTo>
                  <a:pt x="151051" y="1313172"/>
                </a:lnTo>
                <a:lnTo>
                  <a:pt x="176226" y="1308641"/>
                </a:lnTo>
                <a:lnTo>
                  <a:pt x="201402" y="1303674"/>
                </a:lnTo>
                <a:lnTo>
                  <a:pt x="226577" y="1298228"/>
                </a:lnTo>
                <a:lnTo>
                  <a:pt x="251752" y="1292250"/>
                </a:lnTo>
                <a:lnTo>
                  <a:pt x="276926" y="1285720"/>
                </a:lnTo>
                <a:lnTo>
                  <a:pt x="302102" y="1278562"/>
                </a:lnTo>
                <a:lnTo>
                  <a:pt x="327277" y="1270755"/>
                </a:lnTo>
                <a:lnTo>
                  <a:pt x="352452" y="1262235"/>
                </a:lnTo>
                <a:lnTo>
                  <a:pt x="377627" y="1252939"/>
                </a:lnTo>
                <a:lnTo>
                  <a:pt x="402803" y="1242824"/>
                </a:lnTo>
                <a:lnTo>
                  <a:pt x="427978" y="1231836"/>
                </a:lnTo>
                <a:lnTo>
                  <a:pt x="453153" y="1219903"/>
                </a:lnTo>
                <a:lnTo>
                  <a:pt x="478328" y="1206980"/>
                </a:lnTo>
                <a:lnTo>
                  <a:pt x="503504" y="1193004"/>
                </a:lnTo>
                <a:lnTo>
                  <a:pt x="528679" y="1177932"/>
                </a:lnTo>
                <a:lnTo>
                  <a:pt x="553854" y="1161690"/>
                </a:lnTo>
                <a:lnTo>
                  <a:pt x="579029" y="1144247"/>
                </a:lnTo>
                <a:lnTo>
                  <a:pt x="604205" y="1125559"/>
                </a:lnTo>
                <a:lnTo>
                  <a:pt x="629380" y="1105584"/>
                </a:lnTo>
                <a:lnTo>
                  <a:pt x="654555" y="1084312"/>
                </a:lnTo>
                <a:lnTo>
                  <a:pt x="679731" y="1061699"/>
                </a:lnTo>
                <a:lnTo>
                  <a:pt x="704907" y="1037767"/>
                </a:lnTo>
                <a:lnTo>
                  <a:pt x="730083" y="1012517"/>
                </a:lnTo>
                <a:lnTo>
                  <a:pt x="755259" y="985958"/>
                </a:lnTo>
                <a:lnTo>
                  <a:pt x="780435" y="958158"/>
                </a:lnTo>
                <a:lnTo>
                  <a:pt x="805611" y="929156"/>
                </a:lnTo>
                <a:lnTo>
                  <a:pt x="830776" y="899032"/>
                </a:lnTo>
                <a:lnTo>
                  <a:pt x="855952" y="867878"/>
                </a:lnTo>
                <a:lnTo>
                  <a:pt x="881128" y="835803"/>
                </a:lnTo>
                <a:lnTo>
                  <a:pt x="906304" y="802935"/>
                </a:lnTo>
                <a:lnTo>
                  <a:pt x="931480" y="769411"/>
                </a:lnTo>
                <a:lnTo>
                  <a:pt x="956656" y="735384"/>
                </a:lnTo>
                <a:lnTo>
                  <a:pt x="981832" y="701018"/>
                </a:lnTo>
                <a:lnTo>
                  <a:pt x="1007008" y="666479"/>
                </a:lnTo>
                <a:lnTo>
                  <a:pt x="1032184" y="631940"/>
                </a:lnTo>
                <a:lnTo>
                  <a:pt x="1057360" y="597574"/>
                </a:lnTo>
                <a:lnTo>
                  <a:pt x="1082536" y="563548"/>
                </a:lnTo>
                <a:lnTo>
                  <a:pt x="1107712" y="530024"/>
                </a:lnTo>
                <a:lnTo>
                  <a:pt x="1132888" y="497156"/>
                </a:lnTo>
                <a:lnTo>
                  <a:pt x="1158064" y="465081"/>
                </a:lnTo>
                <a:lnTo>
                  <a:pt x="1183230" y="433926"/>
                </a:lnTo>
                <a:lnTo>
                  <a:pt x="1208406" y="403802"/>
                </a:lnTo>
                <a:lnTo>
                  <a:pt x="1233582" y="374800"/>
                </a:lnTo>
                <a:lnTo>
                  <a:pt x="1258758" y="346995"/>
                </a:lnTo>
                <a:lnTo>
                  <a:pt x="1283934" y="320445"/>
                </a:lnTo>
                <a:lnTo>
                  <a:pt x="1309110" y="295190"/>
                </a:lnTo>
                <a:lnTo>
                  <a:pt x="1334286" y="271255"/>
                </a:lnTo>
                <a:lnTo>
                  <a:pt x="1359462" y="248650"/>
                </a:lnTo>
                <a:lnTo>
                  <a:pt x="1384638" y="227370"/>
                </a:lnTo>
                <a:lnTo>
                  <a:pt x="1409814" y="207399"/>
                </a:lnTo>
                <a:lnTo>
                  <a:pt x="1434990" y="188710"/>
                </a:lnTo>
                <a:lnTo>
                  <a:pt x="1460166" y="171267"/>
                </a:lnTo>
                <a:lnTo>
                  <a:pt x="1485342" y="155031"/>
                </a:lnTo>
                <a:lnTo>
                  <a:pt x="1510507" y="139952"/>
                </a:lnTo>
                <a:lnTo>
                  <a:pt x="1535683" y="125978"/>
                </a:lnTo>
                <a:lnTo>
                  <a:pt x="1560859" y="113055"/>
                </a:lnTo>
                <a:lnTo>
                  <a:pt x="1586035" y="101126"/>
                </a:lnTo>
                <a:lnTo>
                  <a:pt x="1611211" y="90133"/>
                </a:lnTo>
                <a:lnTo>
                  <a:pt x="1636387" y="80020"/>
                </a:lnTo>
                <a:lnTo>
                  <a:pt x="1661563" y="70728"/>
                </a:lnTo>
                <a:lnTo>
                  <a:pt x="1686739" y="62203"/>
                </a:lnTo>
                <a:lnTo>
                  <a:pt x="1711915" y="54393"/>
                </a:lnTo>
                <a:lnTo>
                  <a:pt x="1737091" y="47243"/>
                </a:lnTo>
                <a:lnTo>
                  <a:pt x="1762267" y="40706"/>
                </a:lnTo>
                <a:lnTo>
                  <a:pt x="1787443" y="34735"/>
                </a:lnTo>
                <a:lnTo>
                  <a:pt x="1812619" y="29285"/>
                </a:lnTo>
                <a:lnTo>
                  <a:pt x="1837785" y="24315"/>
                </a:lnTo>
                <a:lnTo>
                  <a:pt x="1862960" y="19786"/>
                </a:lnTo>
                <a:lnTo>
                  <a:pt x="1888137" y="15660"/>
                </a:lnTo>
                <a:lnTo>
                  <a:pt x="1913313" y="11906"/>
                </a:lnTo>
                <a:lnTo>
                  <a:pt x="1938488" y="8491"/>
                </a:lnTo>
                <a:lnTo>
                  <a:pt x="1963665" y="5386"/>
                </a:lnTo>
                <a:lnTo>
                  <a:pt x="1988841" y="2564"/>
                </a:lnTo>
                <a:lnTo>
                  <a:pt x="2014016" y="0"/>
                </a:lnTo>
              </a:path>
            </a:pathLst>
          </a:custGeom>
          <a:noFill/>
          <a:ln w="12764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 260">
            <a:extLst>
              <a:ext uri="{FF2B5EF4-FFF2-40B4-BE49-F238E27FC236}">
                <a16:creationId xmlns="" xmlns:a16="http://schemas.microsoft.com/office/drawing/2014/main" id="{8D2A53CC-1AC3-B295-8D34-EF6A6D30EDBA}"/>
              </a:ext>
            </a:extLst>
          </p:cNvPr>
          <p:cNvSpPr/>
          <p:nvPr/>
        </p:nvSpPr>
        <p:spPr>
          <a:xfrm>
            <a:off x="4634383" y="3216530"/>
            <a:ext cx="2014016" cy="1332955"/>
          </a:xfrm>
          <a:custGeom>
            <a:avLst/>
            <a:gdLst>
              <a:gd name="connsiteX0" fmla="*/ 0 w 2014016"/>
              <a:gd name="connsiteY0" fmla="*/ 0 h 1332955"/>
              <a:gd name="connsiteX1" fmla="*/ 25175 w 2014016"/>
              <a:gd name="connsiteY1" fmla="*/ 2564 h 1332955"/>
              <a:gd name="connsiteX2" fmla="*/ 50350 w 2014016"/>
              <a:gd name="connsiteY2" fmla="*/ 5386 h 1332955"/>
              <a:gd name="connsiteX3" fmla="*/ 75525 w 2014016"/>
              <a:gd name="connsiteY3" fmla="*/ 8491 h 1332955"/>
              <a:gd name="connsiteX4" fmla="*/ 100701 w 2014016"/>
              <a:gd name="connsiteY4" fmla="*/ 11906 h 1332955"/>
              <a:gd name="connsiteX5" fmla="*/ 125876 w 2014016"/>
              <a:gd name="connsiteY5" fmla="*/ 15660 h 1332955"/>
              <a:gd name="connsiteX6" fmla="*/ 151051 w 2014016"/>
              <a:gd name="connsiteY6" fmla="*/ 19786 h 1332955"/>
              <a:gd name="connsiteX7" fmla="*/ 176226 w 2014016"/>
              <a:gd name="connsiteY7" fmla="*/ 24315 h 1332955"/>
              <a:gd name="connsiteX8" fmla="*/ 201402 w 2014016"/>
              <a:gd name="connsiteY8" fmla="*/ 29285 h 1332955"/>
              <a:gd name="connsiteX9" fmla="*/ 226577 w 2014016"/>
              <a:gd name="connsiteY9" fmla="*/ 34735 h 1332955"/>
              <a:gd name="connsiteX10" fmla="*/ 251752 w 2014016"/>
              <a:gd name="connsiteY10" fmla="*/ 40706 h 1332955"/>
              <a:gd name="connsiteX11" fmla="*/ 276926 w 2014016"/>
              <a:gd name="connsiteY11" fmla="*/ 47243 h 1332955"/>
              <a:gd name="connsiteX12" fmla="*/ 302102 w 2014016"/>
              <a:gd name="connsiteY12" fmla="*/ 54393 h 1332955"/>
              <a:gd name="connsiteX13" fmla="*/ 327277 w 2014016"/>
              <a:gd name="connsiteY13" fmla="*/ 62203 h 1332955"/>
              <a:gd name="connsiteX14" fmla="*/ 352452 w 2014016"/>
              <a:gd name="connsiteY14" fmla="*/ 70728 h 1332955"/>
              <a:gd name="connsiteX15" fmla="*/ 377627 w 2014016"/>
              <a:gd name="connsiteY15" fmla="*/ 80020 h 1332955"/>
              <a:gd name="connsiteX16" fmla="*/ 402803 w 2014016"/>
              <a:gd name="connsiteY16" fmla="*/ 90133 h 1332955"/>
              <a:gd name="connsiteX17" fmla="*/ 427978 w 2014016"/>
              <a:gd name="connsiteY17" fmla="*/ 101126 h 1332955"/>
              <a:gd name="connsiteX18" fmla="*/ 453153 w 2014016"/>
              <a:gd name="connsiteY18" fmla="*/ 113055 h 1332955"/>
              <a:gd name="connsiteX19" fmla="*/ 478328 w 2014016"/>
              <a:gd name="connsiteY19" fmla="*/ 125978 h 1332955"/>
              <a:gd name="connsiteX20" fmla="*/ 503504 w 2014016"/>
              <a:gd name="connsiteY20" fmla="*/ 139952 h 1332955"/>
              <a:gd name="connsiteX21" fmla="*/ 528679 w 2014016"/>
              <a:gd name="connsiteY21" fmla="*/ 155031 h 1332955"/>
              <a:gd name="connsiteX22" fmla="*/ 553854 w 2014016"/>
              <a:gd name="connsiteY22" fmla="*/ 171267 h 1332955"/>
              <a:gd name="connsiteX23" fmla="*/ 579029 w 2014016"/>
              <a:gd name="connsiteY23" fmla="*/ 188710 h 1332955"/>
              <a:gd name="connsiteX24" fmla="*/ 604205 w 2014016"/>
              <a:gd name="connsiteY24" fmla="*/ 207399 h 1332955"/>
              <a:gd name="connsiteX25" fmla="*/ 629380 w 2014016"/>
              <a:gd name="connsiteY25" fmla="*/ 227370 h 1332955"/>
              <a:gd name="connsiteX26" fmla="*/ 654555 w 2014016"/>
              <a:gd name="connsiteY26" fmla="*/ 248650 h 1332955"/>
              <a:gd name="connsiteX27" fmla="*/ 679731 w 2014016"/>
              <a:gd name="connsiteY27" fmla="*/ 271255 h 1332955"/>
              <a:gd name="connsiteX28" fmla="*/ 704907 w 2014016"/>
              <a:gd name="connsiteY28" fmla="*/ 295190 h 1332955"/>
              <a:gd name="connsiteX29" fmla="*/ 730083 w 2014016"/>
              <a:gd name="connsiteY29" fmla="*/ 320445 h 1332955"/>
              <a:gd name="connsiteX30" fmla="*/ 755259 w 2014016"/>
              <a:gd name="connsiteY30" fmla="*/ 346995 h 1332955"/>
              <a:gd name="connsiteX31" fmla="*/ 780435 w 2014016"/>
              <a:gd name="connsiteY31" fmla="*/ 374800 h 1332955"/>
              <a:gd name="connsiteX32" fmla="*/ 805611 w 2014016"/>
              <a:gd name="connsiteY32" fmla="*/ 403802 h 1332955"/>
              <a:gd name="connsiteX33" fmla="*/ 830776 w 2014016"/>
              <a:gd name="connsiteY33" fmla="*/ 433926 h 1332955"/>
              <a:gd name="connsiteX34" fmla="*/ 855952 w 2014016"/>
              <a:gd name="connsiteY34" fmla="*/ 465081 h 1332955"/>
              <a:gd name="connsiteX35" fmla="*/ 881128 w 2014016"/>
              <a:gd name="connsiteY35" fmla="*/ 497156 h 1332955"/>
              <a:gd name="connsiteX36" fmla="*/ 906304 w 2014016"/>
              <a:gd name="connsiteY36" fmla="*/ 530024 h 1332955"/>
              <a:gd name="connsiteX37" fmla="*/ 931480 w 2014016"/>
              <a:gd name="connsiteY37" fmla="*/ 563548 h 1332955"/>
              <a:gd name="connsiteX38" fmla="*/ 956656 w 2014016"/>
              <a:gd name="connsiteY38" fmla="*/ 597574 h 1332955"/>
              <a:gd name="connsiteX39" fmla="*/ 981832 w 2014016"/>
              <a:gd name="connsiteY39" fmla="*/ 631940 h 1332955"/>
              <a:gd name="connsiteX40" fmla="*/ 1007008 w 2014016"/>
              <a:gd name="connsiteY40" fmla="*/ 666479 h 1332955"/>
              <a:gd name="connsiteX41" fmla="*/ 1032184 w 2014016"/>
              <a:gd name="connsiteY41" fmla="*/ 701018 h 1332955"/>
              <a:gd name="connsiteX42" fmla="*/ 1057360 w 2014016"/>
              <a:gd name="connsiteY42" fmla="*/ 735384 h 1332955"/>
              <a:gd name="connsiteX43" fmla="*/ 1082536 w 2014016"/>
              <a:gd name="connsiteY43" fmla="*/ 769411 h 1332955"/>
              <a:gd name="connsiteX44" fmla="*/ 1107712 w 2014016"/>
              <a:gd name="connsiteY44" fmla="*/ 802935 h 1332955"/>
              <a:gd name="connsiteX45" fmla="*/ 1132888 w 2014016"/>
              <a:gd name="connsiteY45" fmla="*/ 835803 h 1332955"/>
              <a:gd name="connsiteX46" fmla="*/ 1158064 w 2014016"/>
              <a:gd name="connsiteY46" fmla="*/ 867878 h 1332955"/>
              <a:gd name="connsiteX47" fmla="*/ 1183230 w 2014016"/>
              <a:gd name="connsiteY47" fmla="*/ 899032 h 1332955"/>
              <a:gd name="connsiteX48" fmla="*/ 1208406 w 2014016"/>
              <a:gd name="connsiteY48" fmla="*/ 929156 h 1332955"/>
              <a:gd name="connsiteX49" fmla="*/ 1233582 w 2014016"/>
              <a:gd name="connsiteY49" fmla="*/ 958158 h 1332955"/>
              <a:gd name="connsiteX50" fmla="*/ 1258758 w 2014016"/>
              <a:gd name="connsiteY50" fmla="*/ 985958 h 1332955"/>
              <a:gd name="connsiteX51" fmla="*/ 1283934 w 2014016"/>
              <a:gd name="connsiteY51" fmla="*/ 1012517 h 1332955"/>
              <a:gd name="connsiteX52" fmla="*/ 1309110 w 2014016"/>
              <a:gd name="connsiteY52" fmla="*/ 1037767 h 1332955"/>
              <a:gd name="connsiteX53" fmla="*/ 1334286 w 2014016"/>
              <a:gd name="connsiteY53" fmla="*/ 1061699 h 1332955"/>
              <a:gd name="connsiteX54" fmla="*/ 1359462 w 2014016"/>
              <a:gd name="connsiteY54" fmla="*/ 1084312 h 1332955"/>
              <a:gd name="connsiteX55" fmla="*/ 1384638 w 2014016"/>
              <a:gd name="connsiteY55" fmla="*/ 1105584 h 1332955"/>
              <a:gd name="connsiteX56" fmla="*/ 1409814 w 2014016"/>
              <a:gd name="connsiteY56" fmla="*/ 1125559 h 1332955"/>
              <a:gd name="connsiteX57" fmla="*/ 1434990 w 2014016"/>
              <a:gd name="connsiteY57" fmla="*/ 1144247 h 1332955"/>
              <a:gd name="connsiteX58" fmla="*/ 1460166 w 2014016"/>
              <a:gd name="connsiteY58" fmla="*/ 1161690 h 1332955"/>
              <a:gd name="connsiteX59" fmla="*/ 1485342 w 2014016"/>
              <a:gd name="connsiteY59" fmla="*/ 1177932 h 1332955"/>
              <a:gd name="connsiteX60" fmla="*/ 1510507 w 2014016"/>
              <a:gd name="connsiteY60" fmla="*/ 1193004 h 1332955"/>
              <a:gd name="connsiteX61" fmla="*/ 1535683 w 2014016"/>
              <a:gd name="connsiteY61" fmla="*/ 1206980 h 1332955"/>
              <a:gd name="connsiteX62" fmla="*/ 1560859 w 2014016"/>
              <a:gd name="connsiteY62" fmla="*/ 1219903 h 1332955"/>
              <a:gd name="connsiteX63" fmla="*/ 1586035 w 2014016"/>
              <a:gd name="connsiteY63" fmla="*/ 1231836 h 1332955"/>
              <a:gd name="connsiteX64" fmla="*/ 1611211 w 2014016"/>
              <a:gd name="connsiteY64" fmla="*/ 1242824 h 1332955"/>
              <a:gd name="connsiteX65" fmla="*/ 1636387 w 2014016"/>
              <a:gd name="connsiteY65" fmla="*/ 1252939 h 1332955"/>
              <a:gd name="connsiteX66" fmla="*/ 1661563 w 2014016"/>
              <a:gd name="connsiteY66" fmla="*/ 1262235 h 1332955"/>
              <a:gd name="connsiteX67" fmla="*/ 1686739 w 2014016"/>
              <a:gd name="connsiteY67" fmla="*/ 1270755 h 1332955"/>
              <a:gd name="connsiteX68" fmla="*/ 1711915 w 2014016"/>
              <a:gd name="connsiteY68" fmla="*/ 1278562 h 1332955"/>
              <a:gd name="connsiteX69" fmla="*/ 1737091 w 2014016"/>
              <a:gd name="connsiteY69" fmla="*/ 1285720 h 1332955"/>
              <a:gd name="connsiteX70" fmla="*/ 1762267 w 2014016"/>
              <a:gd name="connsiteY70" fmla="*/ 1292250 h 1332955"/>
              <a:gd name="connsiteX71" fmla="*/ 1787443 w 2014016"/>
              <a:gd name="connsiteY71" fmla="*/ 1298228 h 1332955"/>
              <a:gd name="connsiteX72" fmla="*/ 1812619 w 2014016"/>
              <a:gd name="connsiteY72" fmla="*/ 1303674 h 1332955"/>
              <a:gd name="connsiteX73" fmla="*/ 1837785 w 2014016"/>
              <a:gd name="connsiteY73" fmla="*/ 1308641 h 1332955"/>
              <a:gd name="connsiteX74" fmla="*/ 1862960 w 2014016"/>
              <a:gd name="connsiteY74" fmla="*/ 1313172 h 1332955"/>
              <a:gd name="connsiteX75" fmla="*/ 1888137 w 2014016"/>
              <a:gd name="connsiteY75" fmla="*/ 1317299 h 1332955"/>
              <a:gd name="connsiteX76" fmla="*/ 1913313 w 2014016"/>
              <a:gd name="connsiteY76" fmla="*/ 1321053 h 1332955"/>
              <a:gd name="connsiteX77" fmla="*/ 1938488 w 2014016"/>
              <a:gd name="connsiteY77" fmla="*/ 1324468 h 1332955"/>
              <a:gd name="connsiteX78" fmla="*/ 1963665 w 2014016"/>
              <a:gd name="connsiteY78" fmla="*/ 1327573 h 1332955"/>
              <a:gd name="connsiteX79" fmla="*/ 1988841 w 2014016"/>
              <a:gd name="connsiteY79" fmla="*/ 1330392 h 1332955"/>
              <a:gd name="connsiteX80" fmla="*/ 2014016 w 2014016"/>
              <a:gd name="connsiteY80" fmla="*/ 1332955 h 133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014016" h="1332955">
                <a:moveTo>
                  <a:pt x="0" y="0"/>
                </a:moveTo>
                <a:lnTo>
                  <a:pt x="25175" y="2564"/>
                </a:lnTo>
                <a:lnTo>
                  <a:pt x="50350" y="5386"/>
                </a:lnTo>
                <a:lnTo>
                  <a:pt x="75525" y="8491"/>
                </a:lnTo>
                <a:lnTo>
                  <a:pt x="100701" y="11906"/>
                </a:lnTo>
                <a:lnTo>
                  <a:pt x="125876" y="15660"/>
                </a:lnTo>
                <a:lnTo>
                  <a:pt x="151051" y="19786"/>
                </a:lnTo>
                <a:lnTo>
                  <a:pt x="176226" y="24315"/>
                </a:lnTo>
                <a:lnTo>
                  <a:pt x="201402" y="29285"/>
                </a:lnTo>
                <a:lnTo>
                  <a:pt x="226577" y="34735"/>
                </a:lnTo>
                <a:lnTo>
                  <a:pt x="251752" y="40706"/>
                </a:lnTo>
                <a:lnTo>
                  <a:pt x="276926" y="47243"/>
                </a:lnTo>
                <a:lnTo>
                  <a:pt x="302102" y="54393"/>
                </a:lnTo>
                <a:lnTo>
                  <a:pt x="327277" y="62203"/>
                </a:lnTo>
                <a:lnTo>
                  <a:pt x="352452" y="70728"/>
                </a:lnTo>
                <a:lnTo>
                  <a:pt x="377627" y="80020"/>
                </a:lnTo>
                <a:lnTo>
                  <a:pt x="402803" y="90133"/>
                </a:lnTo>
                <a:lnTo>
                  <a:pt x="427978" y="101126"/>
                </a:lnTo>
                <a:lnTo>
                  <a:pt x="453153" y="113055"/>
                </a:lnTo>
                <a:lnTo>
                  <a:pt x="478328" y="125978"/>
                </a:lnTo>
                <a:lnTo>
                  <a:pt x="503504" y="139952"/>
                </a:lnTo>
                <a:lnTo>
                  <a:pt x="528679" y="155031"/>
                </a:lnTo>
                <a:lnTo>
                  <a:pt x="553854" y="171267"/>
                </a:lnTo>
                <a:lnTo>
                  <a:pt x="579029" y="188710"/>
                </a:lnTo>
                <a:lnTo>
                  <a:pt x="604205" y="207399"/>
                </a:lnTo>
                <a:lnTo>
                  <a:pt x="629380" y="227370"/>
                </a:lnTo>
                <a:lnTo>
                  <a:pt x="654555" y="248650"/>
                </a:lnTo>
                <a:lnTo>
                  <a:pt x="679731" y="271255"/>
                </a:lnTo>
                <a:lnTo>
                  <a:pt x="704907" y="295190"/>
                </a:lnTo>
                <a:lnTo>
                  <a:pt x="730083" y="320445"/>
                </a:lnTo>
                <a:lnTo>
                  <a:pt x="755259" y="346995"/>
                </a:lnTo>
                <a:lnTo>
                  <a:pt x="780435" y="374800"/>
                </a:lnTo>
                <a:lnTo>
                  <a:pt x="805611" y="403802"/>
                </a:lnTo>
                <a:lnTo>
                  <a:pt x="830776" y="433926"/>
                </a:lnTo>
                <a:lnTo>
                  <a:pt x="855952" y="465081"/>
                </a:lnTo>
                <a:lnTo>
                  <a:pt x="881128" y="497156"/>
                </a:lnTo>
                <a:lnTo>
                  <a:pt x="906304" y="530024"/>
                </a:lnTo>
                <a:lnTo>
                  <a:pt x="931480" y="563548"/>
                </a:lnTo>
                <a:lnTo>
                  <a:pt x="956656" y="597574"/>
                </a:lnTo>
                <a:lnTo>
                  <a:pt x="981832" y="631940"/>
                </a:lnTo>
                <a:lnTo>
                  <a:pt x="1007008" y="666479"/>
                </a:lnTo>
                <a:lnTo>
                  <a:pt x="1032184" y="701018"/>
                </a:lnTo>
                <a:lnTo>
                  <a:pt x="1057360" y="735384"/>
                </a:lnTo>
                <a:lnTo>
                  <a:pt x="1082536" y="769411"/>
                </a:lnTo>
                <a:lnTo>
                  <a:pt x="1107712" y="802935"/>
                </a:lnTo>
                <a:lnTo>
                  <a:pt x="1132888" y="835803"/>
                </a:lnTo>
                <a:lnTo>
                  <a:pt x="1158064" y="867878"/>
                </a:lnTo>
                <a:lnTo>
                  <a:pt x="1183230" y="899032"/>
                </a:lnTo>
                <a:lnTo>
                  <a:pt x="1208406" y="929156"/>
                </a:lnTo>
                <a:lnTo>
                  <a:pt x="1233582" y="958158"/>
                </a:lnTo>
                <a:lnTo>
                  <a:pt x="1258758" y="985958"/>
                </a:lnTo>
                <a:lnTo>
                  <a:pt x="1283934" y="1012517"/>
                </a:lnTo>
                <a:lnTo>
                  <a:pt x="1309110" y="1037767"/>
                </a:lnTo>
                <a:lnTo>
                  <a:pt x="1334286" y="1061699"/>
                </a:lnTo>
                <a:lnTo>
                  <a:pt x="1359462" y="1084312"/>
                </a:lnTo>
                <a:lnTo>
                  <a:pt x="1384638" y="1105584"/>
                </a:lnTo>
                <a:lnTo>
                  <a:pt x="1409814" y="1125559"/>
                </a:lnTo>
                <a:lnTo>
                  <a:pt x="1434990" y="1144247"/>
                </a:lnTo>
                <a:lnTo>
                  <a:pt x="1460166" y="1161690"/>
                </a:lnTo>
                <a:lnTo>
                  <a:pt x="1485342" y="1177932"/>
                </a:lnTo>
                <a:lnTo>
                  <a:pt x="1510507" y="1193004"/>
                </a:lnTo>
                <a:lnTo>
                  <a:pt x="1535683" y="1206980"/>
                </a:lnTo>
                <a:lnTo>
                  <a:pt x="1560859" y="1219903"/>
                </a:lnTo>
                <a:lnTo>
                  <a:pt x="1586035" y="1231836"/>
                </a:lnTo>
                <a:lnTo>
                  <a:pt x="1611211" y="1242824"/>
                </a:lnTo>
                <a:lnTo>
                  <a:pt x="1636387" y="1252939"/>
                </a:lnTo>
                <a:lnTo>
                  <a:pt x="1661563" y="1262235"/>
                </a:lnTo>
                <a:lnTo>
                  <a:pt x="1686739" y="1270755"/>
                </a:lnTo>
                <a:lnTo>
                  <a:pt x="1711915" y="1278562"/>
                </a:lnTo>
                <a:lnTo>
                  <a:pt x="1737091" y="1285720"/>
                </a:lnTo>
                <a:lnTo>
                  <a:pt x="1762267" y="1292250"/>
                </a:lnTo>
                <a:lnTo>
                  <a:pt x="1787443" y="1298228"/>
                </a:lnTo>
                <a:lnTo>
                  <a:pt x="1812619" y="1303674"/>
                </a:lnTo>
                <a:lnTo>
                  <a:pt x="1837785" y="1308641"/>
                </a:lnTo>
                <a:lnTo>
                  <a:pt x="1862960" y="1313172"/>
                </a:lnTo>
                <a:lnTo>
                  <a:pt x="1888137" y="1317299"/>
                </a:lnTo>
                <a:lnTo>
                  <a:pt x="1913313" y="1321053"/>
                </a:lnTo>
                <a:lnTo>
                  <a:pt x="1938488" y="1324468"/>
                </a:lnTo>
                <a:lnTo>
                  <a:pt x="1963665" y="1327573"/>
                </a:lnTo>
                <a:lnTo>
                  <a:pt x="1988841" y="1330392"/>
                </a:lnTo>
                <a:lnTo>
                  <a:pt x="2014016" y="1332955"/>
                </a:lnTo>
              </a:path>
            </a:pathLst>
          </a:custGeom>
          <a:noFill/>
          <a:ln w="1276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2" name="Group 261">
            <a:extLst>
              <a:ext uri="{FF2B5EF4-FFF2-40B4-BE49-F238E27FC236}">
                <a16:creationId xmlns="" xmlns:a16="http://schemas.microsoft.com/office/drawing/2014/main" id="{50CC9FE0-4EF4-9CD3-973E-F7EFD184FA83}"/>
              </a:ext>
            </a:extLst>
          </p:cNvPr>
          <p:cNvGrpSpPr/>
          <p:nvPr/>
        </p:nvGrpSpPr>
        <p:grpSpPr>
          <a:xfrm>
            <a:off x="6293097" y="3706196"/>
            <a:ext cx="488203" cy="330830"/>
            <a:chOff x="2986319" y="3727718"/>
            <a:chExt cx="488203" cy="330830"/>
          </a:xfrm>
        </p:grpSpPr>
        <p:sp>
          <p:nvSpPr>
            <p:cNvPr id="279" name="Freeform 278">
              <a:extLst>
                <a:ext uri="{FF2B5EF4-FFF2-40B4-BE49-F238E27FC236}">
                  <a16:creationId xmlns="" xmlns:a16="http://schemas.microsoft.com/office/drawing/2014/main" id="{EA1E2433-7621-0DB3-5C4F-E1BD07E9D23E}"/>
                </a:ext>
              </a:extLst>
            </p:cNvPr>
            <p:cNvSpPr/>
            <p:nvPr/>
          </p:nvSpPr>
          <p:spPr>
            <a:xfrm>
              <a:off x="2986319" y="3727718"/>
              <a:ext cx="488203" cy="330830"/>
            </a:xfrm>
            <a:custGeom>
              <a:avLst/>
              <a:gdLst>
                <a:gd name="connsiteX0" fmla="*/ 0 w 488203"/>
                <a:gd name="connsiteY0" fmla="*/ 330830 h 330830"/>
                <a:gd name="connsiteX1" fmla="*/ 488204 w 488203"/>
                <a:gd name="connsiteY1" fmla="*/ 330830 h 330830"/>
                <a:gd name="connsiteX2" fmla="*/ 488204 w 488203"/>
                <a:gd name="connsiteY2" fmla="*/ 0 h 330830"/>
                <a:gd name="connsiteX3" fmla="*/ 0 w 488203"/>
                <a:gd name="connsiteY3" fmla="*/ 0 h 33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203" h="330830">
                  <a:moveTo>
                    <a:pt x="0" y="330830"/>
                  </a:moveTo>
                  <a:lnTo>
                    <a:pt x="488204" y="330830"/>
                  </a:lnTo>
                  <a:lnTo>
                    <a:pt x="4882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="" xmlns:a16="http://schemas.microsoft.com/office/drawing/2014/main" id="{044ED3BF-09F6-09BA-13AD-D5506636D921}"/>
                </a:ext>
              </a:extLst>
            </p:cNvPr>
            <p:cNvSpPr/>
            <p:nvPr/>
          </p:nvSpPr>
          <p:spPr>
            <a:xfrm>
              <a:off x="2986319" y="3727718"/>
              <a:ext cx="488203" cy="330830"/>
            </a:xfrm>
            <a:custGeom>
              <a:avLst/>
              <a:gdLst>
                <a:gd name="connsiteX0" fmla="*/ 0 w 488203"/>
                <a:gd name="connsiteY0" fmla="*/ 330830 h 330830"/>
                <a:gd name="connsiteX1" fmla="*/ 488204 w 488203"/>
                <a:gd name="connsiteY1" fmla="*/ 330830 h 330830"/>
                <a:gd name="connsiteX2" fmla="*/ 488204 w 488203"/>
                <a:gd name="connsiteY2" fmla="*/ 0 h 330830"/>
                <a:gd name="connsiteX3" fmla="*/ 0 w 488203"/>
                <a:gd name="connsiteY3" fmla="*/ 0 h 330830"/>
                <a:gd name="connsiteX4" fmla="*/ 0 w 488203"/>
                <a:gd name="connsiteY4" fmla="*/ 330830 h 33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203" h="330830">
                  <a:moveTo>
                    <a:pt x="0" y="330830"/>
                  </a:moveTo>
                  <a:lnTo>
                    <a:pt x="488204" y="330830"/>
                  </a:lnTo>
                  <a:lnTo>
                    <a:pt x="488204" y="0"/>
                  </a:lnTo>
                  <a:lnTo>
                    <a:pt x="0" y="0"/>
                  </a:lnTo>
                  <a:lnTo>
                    <a:pt x="0" y="330830"/>
                  </a:lnTo>
                </a:path>
              </a:pathLst>
            </a:custGeom>
            <a:noFill/>
            <a:ln w="4254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="" xmlns:a16="http://schemas.microsoft.com/office/drawing/2014/main" id="{0EAF2442-6A00-D419-F131-45EE5209F7F5}"/>
              </a:ext>
            </a:extLst>
          </p:cNvPr>
          <p:cNvGrpSpPr/>
          <p:nvPr/>
        </p:nvGrpSpPr>
        <p:grpSpPr>
          <a:xfrm>
            <a:off x="6316816" y="3765211"/>
            <a:ext cx="424843" cy="102042"/>
            <a:chOff x="3010038" y="3786733"/>
            <a:chExt cx="424843" cy="102042"/>
          </a:xfrm>
        </p:grpSpPr>
        <p:sp>
          <p:nvSpPr>
            <p:cNvPr id="272" name="Freeform 271">
              <a:extLst>
                <a:ext uri="{FF2B5EF4-FFF2-40B4-BE49-F238E27FC236}">
                  <a16:creationId xmlns="" xmlns:a16="http://schemas.microsoft.com/office/drawing/2014/main" id="{28322D53-1814-B679-EA32-58458F494C79}"/>
                </a:ext>
              </a:extLst>
            </p:cNvPr>
            <p:cNvSpPr/>
            <p:nvPr/>
          </p:nvSpPr>
          <p:spPr>
            <a:xfrm>
              <a:off x="3010038" y="3837995"/>
              <a:ext cx="142323" cy="1063"/>
            </a:xfrm>
            <a:custGeom>
              <a:avLst/>
              <a:gdLst>
                <a:gd name="connsiteX0" fmla="*/ 0 w 142323"/>
                <a:gd name="connsiteY0" fmla="*/ 0 h 1063"/>
                <a:gd name="connsiteX1" fmla="*/ 142324 w 142323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323" h="1063">
                  <a:moveTo>
                    <a:pt x="0" y="0"/>
                  </a:moveTo>
                  <a:lnTo>
                    <a:pt x="142324" y="0"/>
                  </a:lnTo>
                </a:path>
              </a:pathLst>
            </a:custGeom>
            <a:noFill/>
            <a:ln w="25527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="" xmlns:a16="http://schemas.microsoft.com/office/drawing/2014/main" id="{3C60F187-347A-8112-8514-79718E7356FE}"/>
                </a:ext>
              </a:extLst>
            </p:cNvPr>
            <p:cNvSpPr/>
            <p:nvPr/>
          </p:nvSpPr>
          <p:spPr>
            <a:xfrm>
              <a:off x="3176080" y="3818173"/>
              <a:ext cx="53319" cy="64872"/>
            </a:xfrm>
            <a:custGeom>
              <a:avLst/>
              <a:gdLst>
                <a:gd name="connsiteX0" fmla="*/ 53320 w 53319"/>
                <a:gd name="connsiteY0" fmla="*/ 16293 h 64872"/>
                <a:gd name="connsiteX1" fmla="*/ 49629 w 53319"/>
                <a:gd name="connsiteY1" fmla="*/ 30593 h 64872"/>
                <a:gd name="connsiteX2" fmla="*/ 40258 w 53319"/>
                <a:gd name="connsiteY2" fmla="*/ 41953 h 64872"/>
                <a:gd name="connsiteX3" fmla="*/ 28707 w 53319"/>
                <a:gd name="connsiteY3" fmla="*/ 46238 h 64872"/>
                <a:gd name="connsiteX4" fmla="*/ 22868 w 53319"/>
                <a:gd name="connsiteY4" fmla="*/ 44345 h 64872"/>
                <a:gd name="connsiteX5" fmla="*/ 19337 w 53319"/>
                <a:gd name="connsiteY5" fmla="*/ 39660 h 64872"/>
                <a:gd name="connsiteX6" fmla="*/ 16348 w 53319"/>
                <a:gd name="connsiteY6" fmla="*/ 51171 h 64872"/>
                <a:gd name="connsiteX7" fmla="*/ 14306 w 53319"/>
                <a:gd name="connsiteY7" fmla="*/ 60090 h 64872"/>
                <a:gd name="connsiteX8" fmla="*/ 14402 w 53319"/>
                <a:gd name="connsiteY8" fmla="*/ 60737 h 64872"/>
                <a:gd name="connsiteX9" fmla="*/ 14955 w 53319"/>
                <a:gd name="connsiteY9" fmla="*/ 61185 h 64872"/>
                <a:gd name="connsiteX10" fmla="*/ 16497 w 53319"/>
                <a:gd name="connsiteY10" fmla="*/ 61584 h 64872"/>
                <a:gd name="connsiteX11" fmla="*/ 19432 w 53319"/>
                <a:gd name="connsiteY11" fmla="*/ 61734 h 64872"/>
                <a:gd name="connsiteX12" fmla="*/ 20730 w 53319"/>
                <a:gd name="connsiteY12" fmla="*/ 61734 h 64872"/>
                <a:gd name="connsiteX13" fmla="*/ 21475 w 53319"/>
                <a:gd name="connsiteY13" fmla="*/ 62033 h 64872"/>
                <a:gd name="connsiteX14" fmla="*/ 21879 w 53319"/>
                <a:gd name="connsiteY14" fmla="*/ 62829 h 64872"/>
                <a:gd name="connsiteX15" fmla="*/ 20028 w 53319"/>
                <a:gd name="connsiteY15" fmla="*/ 64873 h 64872"/>
                <a:gd name="connsiteX16" fmla="*/ 14997 w 53319"/>
                <a:gd name="connsiteY16" fmla="*/ 64723 h 64872"/>
                <a:gd name="connsiteX17" fmla="*/ 9913 w 53319"/>
                <a:gd name="connsiteY17" fmla="*/ 64574 h 64872"/>
                <a:gd name="connsiteX18" fmla="*/ 5584 w 53319"/>
                <a:gd name="connsiteY18" fmla="*/ 64723 h 64872"/>
                <a:gd name="connsiteX19" fmla="*/ 1351 w 53319"/>
                <a:gd name="connsiteY19" fmla="*/ 64873 h 64872"/>
                <a:gd name="connsiteX20" fmla="*/ 0 w 53319"/>
                <a:gd name="connsiteY20" fmla="*/ 63677 h 64872"/>
                <a:gd name="connsiteX21" fmla="*/ 202 w 53319"/>
                <a:gd name="connsiteY21" fmla="*/ 62531 h 64872"/>
                <a:gd name="connsiteX22" fmla="*/ 755 w 53319"/>
                <a:gd name="connsiteY22" fmla="*/ 61933 h 64872"/>
                <a:gd name="connsiteX23" fmla="*/ 1500 w 53319"/>
                <a:gd name="connsiteY23" fmla="*/ 61734 h 64872"/>
                <a:gd name="connsiteX24" fmla="*/ 2393 w 53319"/>
                <a:gd name="connsiteY24" fmla="*/ 61734 h 64872"/>
                <a:gd name="connsiteX25" fmla="*/ 5680 w 53319"/>
                <a:gd name="connsiteY25" fmla="*/ 61335 h 64872"/>
                <a:gd name="connsiteX26" fmla="*/ 7031 w 53319"/>
                <a:gd name="connsiteY26" fmla="*/ 60238 h 64872"/>
                <a:gd name="connsiteX27" fmla="*/ 7871 w 53319"/>
                <a:gd name="connsiteY27" fmla="*/ 57548 h 64872"/>
                <a:gd name="connsiteX28" fmla="*/ 19337 w 53319"/>
                <a:gd name="connsiteY28" fmla="*/ 12107 h 64872"/>
                <a:gd name="connsiteX29" fmla="*/ 20028 w 53319"/>
                <a:gd name="connsiteY29" fmla="*/ 6925 h 64872"/>
                <a:gd name="connsiteX30" fmla="*/ 19188 w 53319"/>
                <a:gd name="connsiteY30" fmla="*/ 3239 h 64872"/>
                <a:gd name="connsiteX31" fmla="*/ 16848 w 53319"/>
                <a:gd name="connsiteY31" fmla="*/ 2242 h 64872"/>
                <a:gd name="connsiteX32" fmla="*/ 12561 w 53319"/>
                <a:gd name="connsiteY32" fmla="*/ 5331 h 64872"/>
                <a:gd name="connsiteX33" fmla="*/ 9424 w 53319"/>
                <a:gd name="connsiteY33" fmla="*/ 14399 h 64872"/>
                <a:gd name="connsiteX34" fmla="*/ 8669 w 53319"/>
                <a:gd name="connsiteY34" fmla="*/ 16393 h 64872"/>
                <a:gd name="connsiteX35" fmla="*/ 7679 w 53319"/>
                <a:gd name="connsiteY35" fmla="*/ 16741 h 64872"/>
                <a:gd name="connsiteX36" fmla="*/ 6435 w 53319"/>
                <a:gd name="connsiteY36" fmla="*/ 15695 h 64872"/>
                <a:gd name="connsiteX37" fmla="*/ 6829 w 53319"/>
                <a:gd name="connsiteY37" fmla="*/ 13852 h 64872"/>
                <a:gd name="connsiteX38" fmla="*/ 7977 w 53319"/>
                <a:gd name="connsiteY38" fmla="*/ 9815 h 64872"/>
                <a:gd name="connsiteX39" fmla="*/ 9615 w 53319"/>
                <a:gd name="connsiteY39" fmla="*/ 5830 h 64872"/>
                <a:gd name="connsiteX40" fmla="*/ 10562 w 53319"/>
                <a:gd name="connsiteY40" fmla="*/ 4085 h 64872"/>
                <a:gd name="connsiteX41" fmla="*/ 11913 w 53319"/>
                <a:gd name="connsiteY41" fmla="*/ 2292 h 64872"/>
                <a:gd name="connsiteX42" fmla="*/ 14199 w 53319"/>
                <a:gd name="connsiteY42" fmla="*/ 598 h 64872"/>
                <a:gd name="connsiteX43" fmla="*/ 17188 w 53319"/>
                <a:gd name="connsiteY43" fmla="*/ 0 h 64872"/>
                <a:gd name="connsiteX44" fmla="*/ 23028 w 53319"/>
                <a:gd name="connsiteY44" fmla="*/ 1893 h 64872"/>
                <a:gd name="connsiteX45" fmla="*/ 26357 w 53319"/>
                <a:gd name="connsiteY45" fmla="*/ 7623 h 64872"/>
                <a:gd name="connsiteX46" fmla="*/ 32685 w 53319"/>
                <a:gd name="connsiteY46" fmla="*/ 2142 h 64872"/>
                <a:gd name="connsiteX47" fmla="*/ 39716 w 53319"/>
                <a:gd name="connsiteY47" fmla="*/ 0 h 64872"/>
                <a:gd name="connsiteX48" fmla="*/ 49427 w 53319"/>
                <a:gd name="connsiteY48" fmla="*/ 4584 h 64872"/>
                <a:gd name="connsiteX49" fmla="*/ 53320 w 53319"/>
                <a:gd name="connsiteY49" fmla="*/ 16293 h 64872"/>
                <a:gd name="connsiteX50" fmla="*/ 45938 w 53319"/>
                <a:gd name="connsiteY50" fmla="*/ 11808 h 64872"/>
                <a:gd name="connsiteX51" fmla="*/ 44194 w 53319"/>
                <a:gd name="connsiteY51" fmla="*/ 4783 h 64872"/>
                <a:gd name="connsiteX52" fmla="*/ 39418 w 53319"/>
                <a:gd name="connsiteY52" fmla="*/ 2242 h 64872"/>
                <a:gd name="connsiteX53" fmla="*/ 31143 w 53319"/>
                <a:gd name="connsiteY53" fmla="*/ 6129 h 64872"/>
                <a:gd name="connsiteX54" fmla="*/ 25867 w 53319"/>
                <a:gd name="connsiteY54" fmla="*/ 13254 h 64872"/>
                <a:gd name="connsiteX55" fmla="*/ 20826 w 53319"/>
                <a:gd name="connsiteY55" fmla="*/ 33233 h 64872"/>
                <a:gd name="connsiteX56" fmla="*/ 20528 w 53319"/>
                <a:gd name="connsiteY56" fmla="*/ 34877 h 64872"/>
                <a:gd name="connsiteX57" fmla="*/ 20677 w 53319"/>
                <a:gd name="connsiteY57" fmla="*/ 36074 h 64872"/>
                <a:gd name="connsiteX58" fmla="*/ 21432 w 53319"/>
                <a:gd name="connsiteY58" fmla="*/ 38316 h 64872"/>
                <a:gd name="connsiteX59" fmla="*/ 22825 w 53319"/>
                <a:gd name="connsiteY59" fmla="*/ 40956 h 64872"/>
                <a:gd name="connsiteX60" fmla="*/ 25165 w 53319"/>
                <a:gd name="connsiteY60" fmla="*/ 43049 h 64872"/>
                <a:gd name="connsiteX61" fmla="*/ 28601 w 53319"/>
                <a:gd name="connsiteY61" fmla="*/ 43946 h 64872"/>
                <a:gd name="connsiteX62" fmla="*/ 34930 w 53319"/>
                <a:gd name="connsiteY62" fmla="*/ 41255 h 64872"/>
                <a:gd name="connsiteX63" fmla="*/ 40758 w 53319"/>
                <a:gd name="connsiteY63" fmla="*/ 33483 h 64872"/>
                <a:gd name="connsiteX64" fmla="*/ 44098 w 53319"/>
                <a:gd name="connsiteY64" fmla="*/ 23119 h 64872"/>
                <a:gd name="connsiteX65" fmla="*/ 45938 w 53319"/>
                <a:gd name="connsiteY65" fmla="*/ 11808 h 6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319" h="64872">
                  <a:moveTo>
                    <a:pt x="53320" y="16293"/>
                  </a:moveTo>
                  <a:cubicBezTo>
                    <a:pt x="53320" y="21142"/>
                    <a:pt x="52086" y="25909"/>
                    <a:pt x="49629" y="30593"/>
                  </a:cubicBezTo>
                  <a:cubicBezTo>
                    <a:pt x="47204" y="35276"/>
                    <a:pt x="44077" y="39063"/>
                    <a:pt x="40258" y="41953"/>
                  </a:cubicBezTo>
                  <a:cubicBezTo>
                    <a:pt x="36440" y="44809"/>
                    <a:pt x="32589" y="46238"/>
                    <a:pt x="28707" y="46238"/>
                  </a:cubicBezTo>
                  <a:cubicBezTo>
                    <a:pt x="26378" y="46238"/>
                    <a:pt x="24432" y="45607"/>
                    <a:pt x="22868" y="44345"/>
                  </a:cubicBezTo>
                  <a:cubicBezTo>
                    <a:pt x="21347" y="43049"/>
                    <a:pt x="20166" y="41488"/>
                    <a:pt x="19337" y="39660"/>
                  </a:cubicBezTo>
                  <a:cubicBezTo>
                    <a:pt x="18709" y="41920"/>
                    <a:pt x="17709" y="45756"/>
                    <a:pt x="16348" y="51171"/>
                  </a:cubicBezTo>
                  <a:cubicBezTo>
                    <a:pt x="14987" y="56585"/>
                    <a:pt x="14306" y="59558"/>
                    <a:pt x="14306" y="60090"/>
                  </a:cubicBezTo>
                  <a:cubicBezTo>
                    <a:pt x="14306" y="60388"/>
                    <a:pt x="14338" y="60604"/>
                    <a:pt x="14402" y="60737"/>
                  </a:cubicBezTo>
                  <a:cubicBezTo>
                    <a:pt x="14465" y="60870"/>
                    <a:pt x="14646" y="61019"/>
                    <a:pt x="14955" y="61185"/>
                  </a:cubicBezTo>
                  <a:cubicBezTo>
                    <a:pt x="15252" y="61384"/>
                    <a:pt x="15763" y="61517"/>
                    <a:pt x="16497" y="61584"/>
                  </a:cubicBezTo>
                  <a:cubicBezTo>
                    <a:pt x="17231" y="61684"/>
                    <a:pt x="18209" y="61734"/>
                    <a:pt x="19432" y="61734"/>
                  </a:cubicBezTo>
                  <a:cubicBezTo>
                    <a:pt x="20060" y="61734"/>
                    <a:pt x="20496" y="61734"/>
                    <a:pt x="20730" y="61734"/>
                  </a:cubicBezTo>
                  <a:cubicBezTo>
                    <a:pt x="20996" y="61767"/>
                    <a:pt x="21251" y="61866"/>
                    <a:pt x="21475" y="62033"/>
                  </a:cubicBezTo>
                  <a:cubicBezTo>
                    <a:pt x="21741" y="62199"/>
                    <a:pt x="21879" y="62465"/>
                    <a:pt x="21879" y="62829"/>
                  </a:cubicBezTo>
                  <a:cubicBezTo>
                    <a:pt x="21879" y="64192"/>
                    <a:pt x="21262" y="64873"/>
                    <a:pt x="20028" y="64873"/>
                  </a:cubicBezTo>
                  <a:cubicBezTo>
                    <a:pt x="18933" y="64873"/>
                    <a:pt x="17263" y="64823"/>
                    <a:pt x="14997" y="64723"/>
                  </a:cubicBezTo>
                  <a:cubicBezTo>
                    <a:pt x="12742" y="64624"/>
                    <a:pt x="11051" y="64574"/>
                    <a:pt x="9913" y="64574"/>
                  </a:cubicBezTo>
                  <a:cubicBezTo>
                    <a:pt x="8956" y="64574"/>
                    <a:pt x="7509" y="64624"/>
                    <a:pt x="5584" y="64723"/>
                  </a:cubicBezTo>
                  <a:cubicBezTo>
                    <a:pt x="3659" y="64823"/>
                    <a:pt x="2244" y="64873"/>
                    <a:pt x="1351" y="64873"/>
                  </a:cubicBezTo>
                  <a:cubicBezTo>
                    <a:pt x="447" y="64873"/>
                    <a:pt x="0" y="64474"/>
                    <a:pt x="0" y="63677"/>
                  </a:cubicBezTo>
                  <a:cubicBezTo>
                    <a:pt x="0" y="63212"/>
                    <a:pt x="64" y="62829"/>
                    <a:pt x="202" y="62531"/>
                  </a:cubicBezTo>
                  <a:cubicBezTo>
                    <a:pt x="298" y="62265"/>
                    <a:pt x="489" y="62066"/>
                    <a:pt x="755" y="61933"/>
                  </a:cubicBezTo>
                  <a:cubicBezTo>
                    <a:pt x="1021" y="61833"/>
                    <a:pt x="1266" y="61767"/>
                    <a:pt x="1500" y="61734"/>
                  </a:cubicBezTo>
                  <a:cubicBezTo>
                    <a:pt x="1702" y="61734"/>
                    <a:pt x="2000" y="61734"/>
                    <a:pt x="2393" y="61734"/>
                  </a:cubicBezTo>
                  <a:cubicBezTo>
                    <a:pt x="3925" y="61734"/>
                    <a:pt x="5020" y="61601"/>
                    <a:pt x="5680" y="61335"/>
                  </a:cubicBezTo>
                  <a:cubicBezTo>
                    <a:pt x="6350" y="61102"/>
                    <a:pt x="6797" y="60737"/>
                    <a:pt x="7031" y="60238"/>
                  </a:cubicBezTo>
                  <a:cubicBezTo>
                    <a:pt x="7296" y="59774"/>
                    <a:pt x="7573" y="58877"/>
                    <a:pt x="7871" y="57548"/>
                  </a:cubicBezTo>
                  <a:lnTo>
                    <a:pt x="19337" y="12107"/>
                  </a:lnTo>
                  <a:cubicBezTo>
                    <a:pt x="19794" y="10081"/>
                    <a:pt x="20028" y="8354"/>
                    <a:pt x="20028" y="6925"/>
                  </a:cubicBezTo>
                  <a:cubicBezTo>
                    <a:pt x="20028" y="5132"/>
                    <a:pt x="19752" y="3904"/>
                    <a:pt x="19188" y="3239"/>
                  </a:cubicBezTo>
                  <a:cubicBezTo>
                    <a:pt x="18624" y="2574"/>
                    <a:pt x="17837" y="2242"/>
                    <a:pt x="16848" y="2242"/>
                  </a:cubicBezTo>
                  <a:cubicBezTo>
                    <a:pt x="15114" y="2242"/>
                    <a:pt x="13689" y="3272"/>
                    <a:pt x="12561" y="5331"/>
                  </a:cubicBezTo>
                  <a:cubicBezTo>
                    <a:pt x="11434" y="7391"/>
                    <a:pt x="10392" y="10414"/>
                    <a:pt x="9424" y="14399"/>
                  </a:cubicBezTo>
                  <a:cubicBezTo>
                    <a:pt x="9115" y="15496"/>
                    <a:pt x="8871" y="16160"/>
                    <a:pt x="8669" y="16393"/>
                  </a:cubicBezTo>
                  <a:cubicBezTo>
                    <a:pt x="8509" y="16626"/>
                    <a:pt x="8179" y="16741"/>
                    <a:pt x="7679" y="16741"/>
                  </a:cubicBezTo>
                  <a:cubicBezTo>
                    <a:pt x="6850" y="16708"/>
                    <a:pt x="6435" y="16360"/>
                    <a:pt x="6435" y="15695"/>
                  </a:cubicBezTo>
                  <a:cubicBezTo>
                    <a:pt x="6435" y="15529"/>
                    <a:pt x="6563" y="14914"/>
                    <a:pt x="6829" y="13852"/>
                  </a:cubicBezTo>
                  <a:cubicBezTo>
                    <a:pt x="7094" y="12755"/>
                    <a:pt x="7477" y="11410"/>
                    <a:pt x="7977" y="9815"/>
                  </a:cubicBezTo>
                  <a:cubicBezTo>
                    <a:pt x="8509" y="8188"/>
                    <a:pt x="9051" y="6859"/>
                    <a:pt x="9615" y="5830"/>
                  </a:cubicBezTo>
                  <a:cubicBezTo>
                    <a:pt x="9945" y="5132"/>
                    <a:pt x="10264" y="4550"/>
                    <a:pt x="10562" y="4085"/>
                  </a:cubicBezTo>
                  <a:cubicBezTo>
                    <a:pt x="10870" y="3621"/>
                    <a:pt x="11317" y="3023"/>
                    <a:pt x="11913" y="2292"/>
                  </a:cubicBezTo>
                  <a:cubicBezTo>
                    <a:pt x="12540" y="1561"/>
                    <a:pt x="13306" y="997"/>
                    <a:pt x="14199" y="598"/>
                  </a:cubicBezTo>
                  <a:cubicBezTo>
                    <a:pt x="15104" y="199"/>
                    <a:pt x="16093" y="0"/>
                    <a:pt x="17188" y="0"/>
                  </a:cubicBezTo>
                  <a:cubicBezTo>
                    <a:pt x="19315" y="0"/>
                    <a:pt x="21262" y="631"/>
                    <a:pt x="23028" y="1893"/>
                  </a:cubicBezTo>
                  <a:cubicBezTo>
                    <a:pt x="24783" y="3156"/>
                    <a:pt x="25899" y="5065"/>
                    <a:pt x="26357" y="7623"/>
                  </a:cubicBezTo>
                  <a:cubicBezTo>
                    <a:pt x="28250" y="5397"/>
                    <a:pt x="30356" y="3571"/>
                    <a:pt x="32685" y="2142"/>
                  </a:cubicBezTo>
                  <a:cubicBezTo>
                    <a:pt x="35015" y="714"/>
                    <a:pt x="37355" y="0"/>
                    <a:pt x="39716" y="0"/>
                  </a:cubicBezTo>
                  <a:cubicBezTo>
                    <a:pt x="43641" y="0"/>
                    <a:pt x="46874" y="1528"/>
                    <a:pt x="49427" y="4584"/>
                  </a:cubicBezTo>
                  <a:cubicBezTo>
                    <a:pt x="52022" y="7606"/>
                    <a:pt x="53320" y="11510"/>
                    <a:pt x="53320" y="16293"/>
                  </a:cubicBezTo>
                  <a:moveTo>
                    <a:pt x="45938" y="11808"/>
                  </a:moveTo>
                  <a:cubicBezTo>
                    <a:pt x="45938" y="8786"/>
                    <a:pt x="45353" y="6443"/>
                    <a:pt x="44194" y="4783"/>
                  </a:cubicBezTo>
                  <a:cubicBezTo>
                    <a:pt x="43066" y="3089"/>
                    <a:pt x="41471" y="2242"/>
                    <a:pt x="39418" y="2242"/>
                  </a:cubicBezTo>
                  <a:cubicBezTo>
                    <a:pt x="36855" y="2242"/>
                    <a:pt x="34100" y="3538"/>
                    <a:pt x="31143" y="6129"/>
                  </a:cubicBezTo>
                  <a:cubicBezTo>
                    <a:pt x="28218" y="8587"/>
                    <a:pt x="26463" y="10962"/>
                    <a:pt x="25867" y="13254"/>
                  </a:cubicBezTo>
                  <a:lnTo>
                    <a:pt x="20826" y="33233"/>
                  </a:lnTo>
                  <a:lnTo>
                    <a:pt x="20528" y="34877"/>
                  </a:lnTo>
                  <a:cubicBezTo>
                    <a:pt x="20528" y="35076"/>
                    <a:pt x="20581" y="35475"/>
                    <a:pt x="20677" y="36074"/>
                  </a:cubicBezTo>
                  <a:cubicBezTo>
                    <a:pt x="20815" y="36639"/>
                    <a:pt x="21060" y="37385"/>
                    <a:pt x="21432" y="38316"/>
                  </a:cubicBezTo>
                  <a:cubicBezTo>
                    <a:pt x="21826" y="39246"/>
                    <a:pt x="22294" y="40125"/>
                    <a:pt x="22825" y="40956"/>
                  </a:cubicBezTo>
                  <a:cubicBezTo>
                    <a:pt x="23389" y="41754"/>
                    <a:pt x="24166" y="42451"/>
                    <a:pt x="25165" y="43049"/>
                  </a:cubicBezTo>
                  <a:cubicBezTo>
                    <a:pt x="26197" y="43647"/>
                    <a:pt x="27335" y="43946"/>
                    <a:pt x="28601" y="43946"/>
                  </a:cubicBezTo>
                  <a:cubicBezTo>
                    <a:pt x="30632" y="43946"/>
                    <a:pt x="32738" y="43049"/>
                    <a:pt x="34930" y="41255"/>
                  </a:cubicBezTo>
                  <a:cubicBezTo>
                    <a:pt x="37152" y="39462"/>
                    <a:pt x="39099" y="36871"/>
                    <a:pt x="40758" y="33483"/>
                  </a:cubicBezTo>
                  <a:cubicBezTo>
                    <a:pt x="41790" y="31291"/>
                    <a:pt x="42896" y="27836"/>
                    <a:pt x="44098" y="23119"/>
                  </a:cubicBezTo>
                  <a:cubicBezTo>
                    <a:pt x="45321" y="18369"/>
                    <a:pt x="45938" y="14598"/>
                    <a:pt x="45938" y="11808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="" xmlns:a16="http://schemas.microsoft.com/office/drawing/2014/main" id="{571DDE42-85B3-06A7-743B-478AFF6C5124}"/>
                </a:ext>
              </a:extLst>
            </p:cNvPr>
            <p:cNvSpPr/>
            <p:nvPr/>
          </p:nvSpPr>
          <p:spPr>
            <a:xfrm>
              <a:off x="3240802" y="3786733"/>
              <a:ext cx="23665" cy="102042"/>
            </a:xfrm>
            <a:custGeom>
              <a:avLst/>
              <a:gdLst>
                <a:gd name="connsiteX0" fmla="*/ 0 w 23665"/>
                <a:gd name="connsiteY0" fmla="*/ 51021 h 102042"/>
                <a:gd name="connsiteX1" fmla="*/ 6424 w 23665"/>
                <a:gd name="connsiteY1" fmla="*/ 19880 h 102042"/>
                <a:gd name="connsiteX2" fmla="*/ 12998 w 23665"/>
                <a:gd name="connsiteY2" fmla="*/ 9167 h 102042"/>
                <a:gd name="connsiteX3" fmla="*/ 19379 w 23665"/>
                <a:gd name="connsiteY3" fmla="*/ 2142 h 102042"/>
                <a:gd name="connsiteX4" fmla="*/ 22613 w 23665"/>
                <a:gd name="connsiteY4" fmla="*/ 0 h 102042"/>
                <a:gd name="connsiteX5" fmla="*/ 23666 w 23665"/>
                <a:gd name="connsiteY5" fmla="*/ 997 h 102042"/>
                <a:gd name="connsiteX6" fmla="*/ 22315 w 23665"/>
                <a:gd name="connsiteY6" fmla="*/ 2740 h 102042"/>
                <a:gd name="connsiteX7" fmla="*/ 5924 w 23665"/>
                <a:gd name="connsiteY7" fmla="*/ 51021 h 102042"/>
                <a:gd name="connsiteX8" fmla="*/ 21921 w 23665"/>
                <a:gd name="connsiteY8" fmla="*/ 98753 h 102042"/>
                <a:gd name="connsiteX9" fmla="*/ 23666 w 23665"/>
                <a:gd name="connsiteY9" fmla="*/ 101045 h 102042"/>
                <a:gd name="connsiteX10" fmla="*/ 22613 w 23665"/>
                <a:gd name="connsiteY10" fmla="*/ 102042 h 102042"/>
                <a:gd name="connsiteX11" fmla="*/ 19475 w 23665"/>
                <a:gd name="connsiteY11" fmla="*/ 99999 h 102042"/>
                <a:gd name="connsiteX12" fmla="*/ 13253 w 23665"/>
                <a:gd name="connsiteY12" fmla="*/ 93272 h 102042"/>
                <a:gd name="connsiteX13" fmla="*/ 6722 w 23665"/>
                <a:gd name="connsiteY13" fmla="*/ 82860 h 102042"/>
                <a:gd name="connsiteX14" fmla="*/ 0 w 23665"/>
                <a:gd name="connsiteY14" fmla="*/ 51021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51021"/>
                  </a:moveTo>
                  <a:cubicBezTo>
                    <a:pt x="0" y="39529"/>
                    <a:pt x="2138" y="29148"/>
                    <a:pt x="6424" y="19880"/>
                  </a:cubicBezTo>
                  <a:cubicBezTo>
                    <a:pt x="8243" y="15994"/>
                    <a:pt x="10434" y="12423"/>
                    <a:pt x="12998" y="9167"/>
                  </a:cubicBezTo>
                  <a:cubicBezTo>
                    <a:pt x="15561" y="5912"/>
                    <a:pt x="17688" y="3571"/>
                    <a:pt x="19379" y="2142"/>
                  </a:cubicBezTo>
                  <a:cubicBezTo>
                    <a:pt x="21070" y="714"/>
                    <a:pt x="22155" y="0"/>
                    <a:pt x="22613" y="0"/>
                  </a:cubicBezTo>
                  <a:cubicBezTo>
                    <a:pt x="23283" y="0"/>
                    <a:pt x="23634" y="332"/>
                    <a:pt x="23666" y="997"/>
                  </a:cubicBezTo>
                  <a:cubicBezTo>
                    <a:pt x="23666" y="1328"/>
                    <a:pt x="23219" y="1909"/>
                    <a:pt x="22315" y="2740"/>
                  </a:cubicBezTo>
                  <a:cubicBezTo>
                    <a:pt x="11349" y="13901"/>
                    <a:pt x="5893" y="29994"/>
                    <a:pt x="5924" y="51021"/>
                  </a:cubicBezTo>
                  <a:cubicBezTo>
                    <a:pt x="5924" y="72114"/>
                    <a:pt x="11253" y="88025"/>
                    <a:pt x="21921" y="98753"/>
                  </a:cubicBezTo>
                  <a:cubicBezTo>
                    <a:pt x="23081" y="99916"/>
                    <a:pt x="23666" y="100681"/>
                    <a:pt x="23666" y="101045"/>
                  </a:cubicBezTo>
                  <a:cubicBezTo>
                    <a:pt x="23666" y="101710"/>
                    <a:pt x="23315" y="102042"/>
                    <a:pt x="22613" y="102042"/>
                  </a:cubicBezTo>
                  <a:cubicBezTo>
                    <a:pt x="22155" y="102042"/>
                    <a:pt x="21102" y="101361"/>
                    <a:pt x="19475" y="99999"/>
                  </a:cubicBezTo>
                  <a:cubicBezTo>
                    <a:pt x="17848" y="98637"/>
                    <a:pt x="15774" y="96395"/>
                    <a:pt x="13253" y="93272"/>
                  </a:cubicBezTo>
                  <a:cubicBezTo>
                    <a:pt x="10732" y="90151"/>
                    <a:pt x="8552" y="86679"/>
                    <a:pt x="6722" y="82860"/>
                  </a:cubicBezTo>
                  <a:cubicBezTo>
                    <a:pt x="2244" y="73592"/>
                    <a:pt x="0" y="62979"/>
                    <a:pt x="0" y="5102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="" xmlns:a16="http://schemas.microsoft.com/office/drawing/2014/main" id="{8043707B-9AE0-C90F-5E40-281FD5551751}"/>
                </a:ext>
              </a:extLst>
            </p:cNvPr>
            <p:cNvSpPr/>
            <p:nvPr/>
          </p:nvSpPr>
          <p:spPr>
            <a:xfrm>
              <a:off x="3277933" y="3795303"/>
              <a:ext cx="33685" cy="67961"/>
            </a:xfrm>
            <a:custGeom>
              <a:avLst/>
              <a:gdLst>
                <a:gd name="connsiteX0" fmla="*/ 0 w 33685"/>
                <a:gd name="connsiteY0" fmla="*/ 9716 h 67961"/>
                <a:gd name="connsiteX1" fmla="*/ 0 w 33685"/>
                <a:gd name="connsiteY1" fmla="*/ 6527 h 67961"/>
                <a:gd name="connsiteX2" fmla="*/ 18592 w 33685"/>
                <a:gd name="connsiteY2" fmla="*/ 0 h 67961"/>
                <a:gd name="connsiteX3" fmla="*/ 20634 w 33685"/>
                <a:gd name="connsiteY3" fmla="*/ 399 h 67961"/>
                <a:gd name="connsiteX4" fmla="*/ 20932 w 33685"/>
                <a:gd name="connsiteY4" fmla="*/ 2641 h 67961"/>
                <a:gd name="connsiteX5" fmla="*/ 20932 w 33685"/>
                <a:gd name="connsiteY5" fmla="*/ 59891 h 67961"/>
                <a:gd name="connsiteX6" fmla="*/ 22421 w 33685"/>
                <a:gd name="connsiteY6" fmla="*/ 63876 h 67961"/>
                <a:gd name="connsiteX7" fmla="*/ 30441 w 33685"/>
                <a:gd name="connsiteY7" fmla="*/ 64823 h 67961"/>
                <a:gd name="connsiteX8" fmla="*/ 33685 w 33685"/>
                <a:gd name="connsiteY8" fmla="*/ 64823 h 67961"/>
                <a:gd name="connsiteX9" fmla="*/ 33685 w 33685"/>
                <a:gd name="connsiteY9" fmla="*/ 67961 h 67961"/>
                <a:gd name="connsiteX10" fmla="*/ 17146 w 33685"/>
                <a:gd name="connsiteY10" fmla="*/ 67663 h 67961"/>
                <a:gd name="connsiteX11" fmla="*/ 649 w 33685"/>
                <a:gd name="connsiteY11" fmla="*/ 67961 h 67961"/>
                <a:gd name="connsiteX12" fmla="*/ 649 w 33685"/>
                <a:gd name="connsiteY12" fmla="*/ 64823 h 67961"/>
                <a:gd name="connsiteX13" fmla="*/ 3893 w 33685"/>
                <a:gd name="connsiteY13" fmla="*/ 64823 h 67961"/>
                <a:gd name="connsiteX14" fmla="*/ 11859 w 33685"/>
                <a:gd name="connsiteY14" fmla="*/ 63926 h 67961"/>
                <a:gd name="connsiteX15" fmla="*/ 13402 w 33685"/>
                <a:gd name="connsiteY15" fmla="*/ 59891 h 67961"/>
                <a:gd name="connsiteX16" fmla="*/ 13402 w 33685"/>
                <a:gd name="connsiteY16" fmla="*/ 7025 h 67961"/>
                <a:gd name="connsiteX17" fmla="*/ 0 w 33685"/>
                <a:gd name="connsiteY17" fmla="*/ 9716 h 6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685" h="67961">
                  <a:moveTo>
                    <a:pt x="0" y="9716"/>
                  </a:moveTo>
                  <a:lnTo>
                    <a:pt x="0" y="6527"/>
                  </a:lnTo>
                  <a:cubicBezTo>
                    <a:pt x="8179" y="6527"/>
                    <a:pt x="14370" y="4351"/>
                    <a:pt x="18592" y="0"/>
                  </a:cubicBezTo>
                  <a:cubicBezTo>
                    <a:pt x="19752" y="0"/>
                    <a:pt x="20432" y="133"/>
                    <a:pt x="20634" y="399"/>
                  </a:cubicBezTo>
                  <a:cubicBezTo>
                    <a:pt x="20836" y="665"/>
                    <a:pt x="20932" y="1412"/>
                    <a:pt x="20932" y="2641"/>
                  </a:cubicBezTo>
                  <a:lnTo>
                    <a:pt x="20932" y="59891"/>
                  </a:lnTo>
                  <a:cubicBezTo>
                    <a:pt x="20932" y="61917"/>
                    <a:pt x="21432" y="63245"/>
                    <a:pt x="22421" y="63876"/>
                  </a:cubicBezTo>
                  <a:cubicBezTo>
                    <a:pt x="23421" y="64507"/>
                    <a:pt x="26091" y="64823"/>
                    <a:pt x="30441" y="64823"/>
                  </a:cubicBezTo>
                  <a:lnTo>
                    <a:pt x="33685" y="64823"/>
                  </a:lnTo>
                  <a:lnTo>
                    <a:pt x="33685" y="67961"/>
                  </a:lnTo>
                  <a:cubicBezTo>
                    <a:pt x="31292" y="67762"/>
                    <a:pt x="25782" y="67663"/>
                    <a:pt x="17146" y="67663"/>
                  </a:cubicBezTo>
                  <a:cubicBezTo>
                    <a:pt x="8509" y="67663"/>
                    <a:pt x="3010" y="67762"/>
                    <a:pt x="649" y="67961"/>
                  </a:cubicBezTo>
                  <a:lnTo>
                    <a:pt x="649" y="64823"/>
                  </a:lnTo>
                  <a:lnTo>
                    <a:pt x="3893" y="64823"/>
                  </a:lnTo>
                  <a:cubicBezTo>
                    <a:pt x="8179" y="64823"/>
                    <a:pt x="10828" y="64524"/>
                    <a:pt x="11859" y="63926"/>
                  </a:cubicBezTo>
                  <a:cubicBezTo>
                    <a:pt x="12891" y="63295"/>
                    <a:pt x="13402" y="61950"/>
                    <a:pt x="13402" y="59891"/>
                  </a:cubicBezTo>
                  <a:lnTo>
                    <a:pt x="13402" y="7025"/>
                  </a:lnTo>
                  <a:cubicBezTo>
                    <a:pt x="9849" y="8820"/>
                    <a:pt x="5382" y="9716"/>
                    <a:pt x="0" y="971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="" xmlns:a16="http://schemas.microsoft.com/office/drawing/2014/main" id="{0FC38029-B5F5-D5E7-C929-F7EDD2216C8B}"/>
                </a:ext>
              </a:extLst>
            </p:cNvPr>
            <p:cNvSpPr/>
            <p:nvPr/>
          </p:nvSpPr>
          <p:spPr>
            <a:xfrm>
              <a:off x="3332550" y="3786832"/>
              <a:ext cx="4084" cy="101843"/>
            </a:xfrm>
            <a:custGeom>
              <a:avLst/>
              <a:gdLst>
                <a:gd name="connsiteX0" fmla="*/ 0 w 4084"/>
                <a:gd name="connsiteY0" fmla="*/ 98804 h 101843"/>
                <a:gd name="connsiteX1" fmla="*/ 0 w 4084"/>
                <a:gd name="connsiteY1" fmla="*/ 3788 h 101843"/>
                <a:gd name="connsiteX2" fmla="*/ 2042 w 4084"/>
                <a:gd name="connsiteY2" fmla="*/ 0 h 101843"/>
                <a:gd name="connsiteX3" fmla="*/ 4084 w 4084"/>
                <a:gd name="connsiteY3" fmla="*/ 3040 h 101843"/>
                <a:gd name="connsiteX4" fmla="*/ 4084 w 4084"/>
                <a:gd name="connsiteY4" fmla="*/ 98057 h 101843"/>
                <a:gd name="connsiteX5" fmla="*/ 2042 w 4084"/>
                <a:gd name="connsiteY5" fmla="*/ 101843 h 101843"/>
                <a:gd name="connsiteX6" fmla="*/ 0 w 4084"/>
                <a:gd name="connsiteY6" fmla="*/ 98804 h 10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4" h="101843">
                  <a:moveTo>
                    <a:pt x="0" y="98804"/>
                  </a:moveTo>
                  <a:lnTo>
                    <a:pt x="0" y="3788"/>
                  </a:lnTo>
                  <a:cubicBezTo>
                    <a:pt x="0" y="1263"/>
                    <a:pt x="681" y="0"/>
                    <a:pt x="2042" y="0"/>
                  </a:cubicBezTo>
                  <a:cubicBezTo>
                    <a:pt x="3404" y="0"/>
                    <a:pt x="4084" y="1014"/>
                    <a:pt x="4084" y="3040"/>
                  </a:cubicBezTo>
                  <a:lnTo>
                    <a:pt x="4084" y="98057"/>
                  </a:lnTo>
                  <a:cubicBezTo>
                    <a:pt x="4084" y="100581"/>
                    <a:pt x="3404" y="101843"/>
                    <a:pt x="2042" y="101843"/>
                  </a:cubicBezTo>
                  <a:cubicBezTo>
                    <a:pt x="681" y="101843"/>
                    <a:pt x="0" y="100831"/>
                    <a:pt x="0" y="9880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="" xmlns:a16="http://schemas.microsoft.com/office/drawing/2014/main" id="{C1469046-9AFD-41E4-F2D7-5DF6519BE7C4}"/>
                </a:ext>
              </a:extLst>
            </p:cNvPr>
            <p:cNvSpPr/>
            <p:nvPr/>
          </p:nvSpPr>
          <p:spPr>
            <a:xfrm>
              <a:off x="3350568" y="3818173"/>
              <a:ext cx="50820" cy="46237"/>
            </a:xfrm>
            <a:custGeom>
              <a:avLst/>
              <a:gdLst>
                <a:gd name="connsiteX0" fmla="*/ 50820 w 50820"/>
                <a:gd name="connsiteY0" fmla="*/ 6726 h 46237"/>
                <a:gd name="connsiteX1" fmla="*/ 49076 w 50820"/>
                <a:gd name="connsiteY1" fmla="*/ 11111 h 46237"/>
                <a:gd name="connsiteX2" fmla="*/ 45342 w 50820"/>
                <a:gd name="connsiteY2" fmla="*/ 12655 h 46237"/>
                <a:gd name="connsiteX3" fmla="*/ 42449 w 50820"/>
                <a:gd name="connsiteY3" fmla="*/ 11559 h 46237"/>
                <a:gd name="connsiteX4" fmla="*/ 41460 w 50820"/>
                <a:gd name="connsiteY4" fmla="*/ 9068 h 46237"/>
                <a:gd name="connsiteX5" fmla="*/ 42853 w 50820"/>
                <a:gd name="connsiteY5" fmla="*/ 5531 h 46237"/>
                <a:gd name="connsiteX6" fmla="*/ 46342 w 50820"/>
                <a:gd name="connsiteY6" fmla="*/ 3538 h 46237"/>
                <a:gd name="connsiteX7" fmla="*/ 41258 w 50820"/>
                <a:gd name="connsiteY7" fmla="*/ 2242 h 46237"/>
                <a:gd name="connsiteX8" fmla="*/ 37525 w 50820"/>
                <a:gd name="connsiteY8" fmla="*/ 3289 h 46237"/>
                <a:gd name="connsiteX9" fmla="*/ 34780 w 50820"/>
                <a:gd name="connsiteY9" fmla="*/ 5680 h 46237"/>
                <a:gd name="connsiteX10" fmla="*/ 32887 w 50820"/>
                <a:gd name="connsiteY10" fmla="*/ 8968 h 46237"/>
                <a:gd name="connsiteX11" fmla="*/ 31685 w 50820"/>
                <a:gd name="connsiteY11" fmla="*/ 12007 h 46237"/>
                <a:gd name="connsiteX12" fmla="*/ 31143 w 50820"/>
                <a:gd name="connsiteY12" fmla="*/ 14299 h 46237"/>
                <a:gd name="connsiteX13" fmla="*/ 27654 w 50820"/>
                <a:gd name="connsiteY13" fmla="*/ 28251 h 46237"/>
                <a:gd name="connsiteX14" fmla="*/ 25963 w 50820"/>
                <a:gd name="connsiteY14" fmla="*/ 37219 h 46237"/>
                <a:gd name="connsiteX15" fmla="*/ 27356 w 50820"/>
                <a:gd name="connsiteY15" fmla="*/ 42053 h 46237"/>
                <a:gd name="connsiteX16" fmla="*/ 31537 w 50820"/>
                <a:gd name="connsiteY16" fmla="*/ 43946 h 46237"/>
                <a:gd name="connsiteX17" fmla="*/ 33887 w 50820"/>
                <a:gd name="connsiteY17" fmla="*/ 43647 h 46237"/>
                <a:gd name="connsiteX18" fmla="*/ 36727 w 50820"/>
                <a:gd name="connsiteY18" fmla="*/ 42401 h 46237"/>
                <a:gd name="connsiteX19" fmla="*/ 39811 w 50820"/>
                <a:gd name="connsiteY19" fmla="*/ 40059 h 46237"/>
                <a:gd name="connsiteX20" fmla="*/ 42747 w 50820"/>
                <a:gd name="connsiteY20" fmla="*/ 36173 h 46237"/>
                <a:gd name="connsiteX21" fmla="*/ 45140 w 50820"/>
                <a:gd name="connsiteY21" fmla="*/ 30593 h 46237"/>
                <a:gd name="connsiteX22" fmla="*/ 46438 w 50820"/>
                <a:gd name="connsiteY22" fmla="*/ 29496 h 46237"/>
                <a:gd name="connsiteX23" fmla="*/ 47682 w 50820"/>
                <a:gd name="connsiteY23" fmla="*/ 30493 h 46237"/>
                <a:gd name="connsiteX24" fmla="*/ 46991 w 50820"/>
                <a:gd name="connsiteY24" fmla="*/ 33134 h 46237"/>
                <a:gd name="connsiteX25" fmla="*/ 44896 w 50820"/>
                <a:gd name="connsiteY25" fmla="*/ 37169 h 46237"/>
                <a:gd name="connsiteX26" fmla="*/ 41652 w 50820"/>
                <a:gd name="connsiteY26" fmla="*/ 41455 h 46237"/>
                <a:gd name="connsiteX27" fmla="*/ 37067 w 50820"/>
                <a:gd name="connsiteY27" fmla="*/ 44842 h 46237"/>
                <a:gd name="connsiteX28" fmla="*/ 31345 w 50820"/>
                <a:gd name="connsiteY28" fmla="*/ 46238 h 46237"/>
                <a:gd name="connsiteX29" fmla="*/ 24219 w 50820"/>
                <a:gd name="connsiteY29" fmla="*/ 43946 h 46237"/>
                <a:gd name="connsiteX30" fmla="*/ 20326 w 50820"/>
                <a:gd name="connsiteY30" fmla="*/ 38465 h 46237"/>
                <a:gd name="connsiteX31" fmla="*/ 19730 w 50820"/>
                <a:gd name="connsiteY31" fmla="*/ 39512 h 46237"/>
                <a:gd name="connsiteX32" fmla="*/ 18337 w 50820"/>
                <a:gd name="connsiteY32" fmla="*/ 41455 h 46237"/>
                <a:gd name="connsiteX33" fmla="*/ 16199 w 50820"/>
                <a:gd name="connsiteY33" fmla="*/ 43747 h 46237"/>
                <a:gd name="connsiteX34" fmla="*/ 13253 w 50820"/>
                <a:gd name="connsiteY34" fmla="*/ 45440 h 46237"/>
                <a:gd name="connsiteX35" fmla="*/ 9615 w 50820"/>
                <a:gd name="connsiteY35" fmla="*/ 46238 h 46237"/>
                <a:gd name="connsiteX36" fmla="*/ 5084 w 50820"/>
                <a:gd name="connsiteY36" fmla="*/ 45540 h 46237"/>
                <a:gd name="connsiteX37" fmla="*/ 1500 w 50820"/>
                <a:gd name="connsiteY37" fmla="*/ 43248 h 46237"/>
                <a:gd name="connsiteX38" fmla="*/ 0 w 50820"/>
                <a:gd name="connsiteY38" fmla="*/ 39462 h 46237"/>
                <a:gd name="connsiteX39" fmla="*/ 1649 w 50820"/>
                <a:gd name="connsiteY39" fmla="*/ 35326 h 46237"/>
                <a:gd name="connsiteX40" fmla="*/ 5627 w 50820"/>
                <a:gd name="connsiteY40" fmla="*/ 33582 h 46237"/>
                <a:gd name="connsiteX41" fmla="*/ 8222 w 50820"/>
                <a:gd name="connsiteY41" fmla="*/ 34430 h 46237"/>
                <a:gd name="connsiteX42" fmla="*/ 9424 w 50820"/>
                <a:gd name="connsiteY42" fmla="*/ 37119 h 46237"/>
                <a:gd name="connsiteX43" fmla="*/ 8020 w 50820"/>
                <a:gd name="connsiteY43" fmla="*/ 40707 h 46237"/>
                <a:gd name="connsiteX44" fmla="*/ 4637 w 50820"/>
                <a:gd name="connsiteY44" fmla="*/ 42650 h 46237"/>
                <a:gd name="connsiteX45" fmla="*/ 9722 w 50820"/>
                <a:gd name="connsiteY45" fmla="*/ 43946 h 46237"/>
                <a:gd name="connsiteX46" fmla="*/ 15593 w 50820"/>
                <a:gd name="connsiteY46" fmla="*/ 41056 h 46237"/>
                <a:gd name="connsiteX47" fmla="*/ 19432 w 50820"/>
                <a:gd name="connsiteY47" fmla="*/ 33333 h 46237"/>
                <a:gd name="connsiteX48" fmla="*/ 23719 w 50820"/>
                <a:gd name="connsiteY48" fmla="*/ 16541 h 46237"/>
                <a:gd name="connsiteX49" fmla="*/ 24910 w 50820"/>
                <a:gd name="connsiteY49" fmla="*/ 9068 h 46237"/>
                <a:gd name="connsiteX50" fmla="*/ 24368 w 50820"/>
                <a:gd name="connsiteY50" fmla="*/ 5531 h 46237"/>
                <a:gd name="connsiteX51" fmla="*/ 22868 w 50820"/>
                <a:gd name="connsiteY51" fmla="*/ 3438 h 46237"/>
                <a:gd name="connsiteX52" fmla="*/ 21124 w 50820"/>
                <a:gd name="connsiteY52" fmla="*/ 2491 h 46237"/>
                <a:gd name="connsiteX53" fmla="*/ 19432 w 50820"/>
                <a:gd name="connsiteY53" fmla="*/ 2242 h 46237"/>
                <a:gd name="connsiteX54" fmla="*/ 16242 w 50820"/>
                <a:gd name="connsiteY54" fmla="*/ 2840 h 46237"/>
                <a:gd name="connsiteX55" fmla="*/ 12604 w 50820"/>
                <a:gd name="connsiteY55" fmla="*/ 4833 h 46237"/>
                <a:gd name="connsiteX56" fmla="*/ 8817 w 50820"/>
                <a:gd name="connsiteY56" fmla="*/ 8968 h 46237"/>
                <a:gd name="connsiteX57" fmla="*/ 5733 w 50820"/>
                <a:gd name="connsiteY57" fmla="*/ 15595 h 46237"/>
                <a:gd name="connsiteX58" fmla="*/ 4382 w 50820"/>
                <a:gd name="connsiteY58" fmla="*/ 16741 h 46237"/>
                <a:gd name="connsiteX59" fmla="*/ 3191 w 50820"/>
                <a:gd name="connsiteY59" fmla="*/ 15695 h 46237"/>
                <a:gd name="connsiteX60" fmla="*/ 3840 w 50820"/>
                <a:gd name="connsiteY60" fmla="*/ 13104 h 46237"/>
                <a:gd name="connsiteX61" fmla="*/ 5935 w 50820"/>
                <a:gd name="connsiteY61" fmla="*/ 9068 h 46237"/>
                <a:gd name="connsiteX62" fmla="*/ 9222 w 50820"/>
                <a:gd name="connsiteY62" fmla="*/ 4833 h 46237"/>
                <a:gd name="connsiteX63" fmla="*/ 13848 w 50820"/>
                <a:gd name="connsiteY63" fmla="*/ 1394 h 46237"/>
                <a:gd name="connsiteX64" fmla="*/ 19634 w 50820"/>
                <a:gd name="connsiteY64" fmla="*/ 0 h 46237"/>
                <a:gd name="connsiteX65" fmla="*/ 22272 w 50820"/>
                <a:gd name="connsiteY65" fmla="*/ 299 h 46237"/>
                <a:gd name="connsiteX66" fmla="*/ 25219 w 50820"/>
                <a:gd name="connsiteY66" fmla="*/ 1295 h 46237"/>
                <a:gd name="connsiteX67" fmla="*/ 28303 w 50820"/>
                <a:gd name="connsiteY67" fmla="*/ 3687 h 46237"/>
                <a:gd name="connsiteX68" fmla="*/ 30643 w 50820"/>
                <a:gd name="connsiteY68" fmla="*/ 7723 h 46237"/>
                <a:gd name="connsiteX69" fmla="*/ 32036 w 50820"/>
                <a:gd name="connsiteY69" fmla="*/ 5481 h 46237"/>
                <a:gd name="connsiteX70" fmla="*/ 34185 w 50820"/>
                <a:gd name="connsiteY70" fmla="*/ 3039 h 46237"/>
                <a:gd name="connsiteX71" fmla="*/ 37376 w 50820"/>
                <a:gd name="connsiteY71" fmla="*/ 847 h 46237"/>
                <a:gd name="connsiteX72" fmla="*/ 41354 w 50820"/>
                <a:gd name="connsiteY72" fmla="*/ 0 h 46237"/>
                <a:gd name="connsiteX73" fmla="*/ 45395 w 50820"/>
                <a:gd name="connsiteY73" fmla="*/ 548 h 46237"/>
                <a:gd name="connsiteX74" fmla="*/ 49076 w 50820"/>
                <a:gd name="connsiteY74" fmla="*/ 2690 h 46237"/>
                <a:gd name="connsiteX75" fmla="*/ 50820 w 50820"/>
                <a:gd name="connsiteY75" fmla="*/ 6726 h 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7">
                  <a:moveTo>
                    <a:pt x="50820" y="6726"/>
                  </a:moveTo>
                  <a:cubicBezTo>
                    <a:pt x="50820" y="8587"/>
                    <a:pt x="50235" y="10048"/>
                    <a:pt x="49076" y="11111"/>
                  </a:cubicBezTo>
                  <a:cubicBezTo>
                    <a:pt x="47916" y="12140"/>
                    <a:pt x="46672" y="12655"/>
                    <a:pt x="45342" y="12655"/>
                  </a:cubicBezTo>
                  <a:cubicBezTo>
                    <a:pt x="44077" y="12655"/>
                    <a:pt x="43119" y="12290"/>
                    <a:pt x="42449" y="11559"/>
                  </a:cubicBezTo>
                  <a:cubicBezTo>
                    <a:pt x="41790" y="10829"/>
                    <a:pt x="41460" y="9998"/>
                    <a:pt x="41460" y="9068"/>
                  </a:cubicBezTo>
                  <a:cubicBezTo>
                    <a:pt x="41460" y="7806"/>
                    <a:pt x="41928" y="6626"/>
                    <a:pt x="42853" y="5531"/>
                  </a:cubicBezTo>
                  <a:cubicBezTo>
                    <a:pt x="43779" y="4434"/>
                    <a:pt x="44949" y="3771"/>
                    <a:pt x="46342" y="3538"/>
                  </a:cubicBezTo>
                  <a:cubicBezTo>
                    <a:pt x="44981" y="2674"/>
                    <a:pt x="43289" y="2242"/>
                    <a:pt x="41258" y="2242"/>
                  </a:cubicBezTo>
                  <a:cubicBezTo>
                    <a:pt x="39929" y="2242"/>
                    <a:pt x="38684" y="2591"/>
                    <a:pt x="37525" y="3289"/>
                  </a:cubicBezTo>
                  <a:cubicBezTo>
                    <a:pt x="36387" y="3985"/>
                    <a:pt x="35472" y="4783"/>
                    <a:pt x="34780" y="5680"/>
                  </a:cubicBezTo>
                  <a:cubicBezTo>
                    <a:pt x="34110" y="6576"/>
                    <a:pt x="33483" y="7673"/>
                    <a:pt x="32887" y="8968"/>
                  </a:cubicBezTo>
                  <a:cubicBezTo>
                    <a:pt x="32324" y="10231"/>
                    <a:pt x="31919" y="11244"/>
                    <a:pt x="31685" y="12007"/>
                  </a:cubicBezTo>
                  <a:cubicBezTo>
                    <a:pt x="31483" y="12738"/>
                    <a:pt x="31302" y="13503"/>
                    <a:pt x="31143" y="14299"/>
                  </a:cubicBezTo>
                  <a:lnTo>
                    <a:pt x="27654" y="28251"/>
                  </a:lnTo>
                  <a:cubicBezTo>
                    <a:pt x="26527" y="32668"/>
                    <a:pt x="25963" y="35658"/>
                    <a:pt x="25963" y="37219"/>
                  </a:cubicBezTo>
                  <a:cubicBezTo>
                    <a:pt x="25963" y="39146"/>
                    <a:pt x="26431" y="40757"/>
                    <a:pt x="27356" y="42053"/>
                  </a:cubicBezTo>
                  <a:cubicBezTo>
                    <a:pt x="28282" y="43315"/>
                    <a:pt x="29675" y="43946"/>
                    <a:pt x="31537" y="43946"/>
                  </a:cubicBezTo>
                  <a:cubicBezTo>
                    <a:pt x="32270" y="43946"/>
                    <a:pt x="33047" y="43846"/>
                    <a:pt x="33887" y="43647"/>
                  </a:cubicBezTo>
                  <a:cubicBezTo>
                    <a:pt x="34717" y="43414"/>
                    <a:pt x="35663" y="42999"/>
                    <a:pt x="36727" y="42401"/>
                  </a:cubicBezTo>
                  <a:cubicBezTo>
                    <a:pt x="37822" y="41771"/>
                    <a:pt x="38844" y="40990"/>
                    <a:pt x="39811" y="40059"/>
                  </a:cubicBezTo>
                  <a:cubicBezTo>
                    <a:pt x="40811" y="39097"/>
                    <a:pt x="41790" y="37801"/>
                    <a:pt x="42747" y="36173"/>
                  </a:cubicBezTo>
                  <a:cubicBezTo>
                    <a:pt x="43715" y="34545"/>
                    <a:pt x="44513" y="32685"/>
                    <a:pt x="45140" y="30593"/>
                  </a:cubicBezTo>
                  <a:cubicBezTo>
                    <a:pt x="45342" y="29862"/>
                    <a:pt x="45768" y="29496"/>
                    <a:pt x="46438" y="29496"/>
                  </a:cubicBezTo>
                  <a:cubicBezTo>
                    <a:pt x="47267" y="29496"/>
                    <a:pt x="47682" y="29828"/>
                    <a:pt x="47682" y="30493"/>
                  </a:cubicBezTo>
                  <a:cubicBezTo>
                    <a:pt x="47682" y="31058"/>
                    <a:pt x="47448" y="31937"/>
                    <a:pt x="46991" y="33134"/>
                  </a:cubicBezTo>
                  <a:cubicBezTo>
                    <a:pt x="46555" y="34297"/>
                    <a:pt x="45864" y="35641"/>
                    <a:pt x="44896" y="37169"/>
                  </a:cubicBezTo>
                  <a:cubicBezTo>
                    <a:pt x="43970" y="38664"/>
                    <a:pt x="42885" y="40092"/>
                    <a:pt x="41652" y="41455"/>
                  </a:cubicBezTo>
                  <a:cubicBezTo>
                    <a:pt x="40428" y="42783"/>
                    <a:pt x="38897" y="43913"/>
                    <a:pt x="37067" y="44842"/>
                  </a:cubicBezTo>
                  <a:cubicBezTo>
                    <a:pt x="35249" y="45773"/>
                    <a:pt x="33334" y="46238"/>
                    <a:pt x="31345" y="46238"/>
                  </a:cubicBezTo>
                  <a:cubicBezTo>
                    <a:pt x="28484" y="46238"/>
                    <a:pt x="26112" y="45474"/>
                    <a:pt x="24219" y="43946"/>
                  </a:cubicBezTo>
                  <a:cubicBezTo>
                    <a:pt x="22325" y="42417"/>
                    <a:pt x="21028" y="40591"/>
                    <a:pt x="20326" y="38465"/>
                  </a:cubicBezTo>
                  <a:cubicBezTo>
                    <a:pt x="20166" y="38764"/>
                    <a:pt x="19964" y="39113"/>
                    <a:pt x="19730" y="39512"/>
                  </a:cubicBezTo>
                  <a:cubicBezTo>
                    <a:pt x="19496" y="39910"/>
                    <a:pt x="19028" y="40558"/>
                    <a:pt x="18337" y="41455"/>
                  </a:cubicBezTo>
                  <a:cubicBezTo>
                    <a:pt x="17667" y="42318"/>
                    <a:pt x="16954" y="43082"/>
                    <a:pt x="16199" y="43747"/>
                  </a:cubicBezTo>
                  <a:cubicBezTo>
                    <a:pt x="15433" y="44378"/>
                    <a:pt x="14455" y="44942"/>
                    <a:pt x="13253" y="45440"/>
                  </a:cubicBezTo>
                  <a:cubicBezTo>
                    <a:pt x="12093" y="45972"/>
                    <a:pt x="10881" y="46238"/>
                    <a:pt x="9615" y="46238"/>
                  </a:cubicBezTo>
                  <a:cubicBezTo>
                    <a:pt x="8020" y="46238"/>
                    <a:pt x="6509" y="46005"/>
                    <a:pt x="5084" y="45540"/>
                  </a:cubicBezTo>
                  <a:cubicBezTo>
                    <a:pt x="3691" y="45075"/>
                    <a:pt x="2489" y="44311"/>
                    <a:pt x="1500" y="43248"/>
                  </a:cubicBezTo>
                  <a:cubicBezTo>
                    <a:pt x="500" y="42185"/>
                    <a:pt x="0" y="40923"/>
                    <a:pt x="0" y="39462"/>
                  </a:cubicBezTo>
                  <a:cubicBezTo>
                    <a:pt x="0" y="37834"/>
                    <a:pt x="553" y="36456"/>
                    <a:pt x="1649" y="35326"/>
                  </a:cubicBezTo>
                  <a:cubicBezTo>
                    <a:pt x="2776" y="34164"/>
                    <a:pt x="4106" y="33582"/>
                    <a:pt x="5627" y="33582"/>
                  </a:cubicBezTo>
                  <a:cubicBezTo>
                    <a:pt x="6594" y="33582"/>
                    <a:pt x="7456" y="33865"/>
                    <a:pt x="8222" y="34430"/>
                  </a:cubicBezTo>
                  <a:cubicBezTo>
                    <a:pt x="9020" y="34994"/>
                    <a:pt x="9424" y="35891"/>
                    <a:pt x="9424" y="37119"/>
                  </a:cubicBezTo>
                  <a:cubicBezTo>
                    <a:pt x="9424" y="38482"/>
                    <a:pt x="8956" y="39677"/>
                    <a:pt x="8020" y="40707"/>
                  </a:cubicBezTo>
                  <a:cubicBezTo>
                    <a:pt x="7094" y="41737"/>
                    <a:pt x="5967" y="42384"/>
                    <a:pt x="4637" y="42650"/>
                  </a:cubicBezTo>
                  <a:cubicBezTo>
                    <a:pt x="5999" y="43514"/>
                    <a:pt x="7690" y="43946"/>
                    <a:pt x="9722" y="43946"/>
                  </a:cubicBezTo>
                  <a:cubicBezTo>
                    <a:pt x="11913" y="43946"/>
                    <a:pt x="13870" y="42982"/>
                    <a:pt x="15593" y="41056"/>
                  </a:cubicBezTo>
                  <a:cubicBezTo>
                    <a:pt x="17326" y="39130"/>
                    <a:pt x="18603" y="36555"/>
                    <a:pt x="19432" y="33333"/>
                  </a:cubicBezTo>
                  <a:cubicBezTo>
                    <a:pt x="21496" y="25593"/>
                    <a:pt x="22921" y="19996"/>
                    <a:pt x="23719" y="16541"/>
                  </a:cubicBezTo>
                  <a:cubicBezTo>
                    <a:pt x="24516" y="13054"/>
                    <a:pt x="24910" y="10563"/>
                    <a:pt x="24910" y="9068"/>
                  </a:cubicBezTo>
                  <a:cubicBezTo>
                    <a:pt x="24910" y="7673"/>
                    <a:pt x="24729" y="6493"/>
                    <a:pt x="24368" y="5531"/>
                  </a:cubicBezTo>
                  <a:cubicBezTo>
                    <a:pt x="23995" y="4567"/>
                    <a:pt x="23495" y="3869"/>
                    <a:pt x="22868" y="3438"/>
                  </a:cubicBezTo>
                  <a:cubicBezTo>
                    <a:pt x="22272" y="2973"/>
                    <a:pt x="21687" y="2657"/>
                    <a:pt x="21124" y="2491"/>
                  </a:cubicBezTo>
                  <a:cubicBezTo>
                    <a:pt x="20592" y="2325"/>
                    <a:pt x="20028" y="2242"/>
                    <a:pt x="19432" y="2242"/>
                  </a:cubicBezTo>
                  <a:cubicBezTo>
                    <a:pt x="18443" y="2242"/>
                    <a:pt x="17380" y="2441"/>
                    <a:pt x="16242" y="2840"/>
                  </a:cubicBezTo>
                  <a:cubicBezTo>
                    <a:pt x="15146" y="3239"/>
                    <a:pt x="13933" y="3902"/>
                    <a:pt x="12604" y="4833"/>
                  </a:cubicBezTo>
                  <a:cubicBezTo>
                    <a:pt x="11317" y="5730"/>
                    <a:pt x="10051" y="7108"/>
                    <a:pt x="8817" y="8968"/>
                  </a:cubicBezTo>
                  <a:cubicBezTo>
                    <a:pt x="7594" y="10829"/>
                    <a:pt x="6563" y="13037"/>
                    <a:pt x="5733" y="15595"/>
                  </a:cubicBezTo>
                  <a:cubicBezTo>
                    <a:pt x="5563" y="16360"/>
                    <a:pt x="5116" y="16741"/>
                    <a:pt x="4382" y="16741"/>
                  </a:cubicBezTo>
                  <a:cubicBezTo>
                    <a:pt x="3584" y="16708"/>
                    <a:pt x="3191" y="16360"/>
                    <a:pt x="3191" y="15695"/>
                  </a:cubicBezTo>
                  <a:cubicBezTo>
                    <a:pt x="3191" y="15130"/>
                    <a:pt x="3404" y="14266"/>
                    <a:pt x="3840" y="13104"/>
                  </a:cubicBezTo>
                  <a:cubicBezTo>
                    <a:pt x="4297" y="11908"/>
                    <a:pt x="4999" y="10563"/>
                    <a:pt x="5935" y="9068"/>
                  </a:cubicBezTo>
                  <a:cubicBezTo>
                    <a:pt x="6892" y="7574"/>
                    <a:pt x="7988" y="6162"/>
                    <a:pt x="9222" y="4833"/>
                  </a:cubicBezTo>
                  <a:cubicBezTo>
                    <a:pt x="10487" y="3471"/>
                    <a:pt x="12030" y="2325"/>
                    <a:pt x="13848" y="1394"/>
                  </a:cubicBezTo>
                  <a:cubicBezTo>
                    <a:pt x="15710" y="465"/>
                    <a:pt x="17646" y="0"/>
                    <a:pt x="19634" y="0"/>
                  </a:cubicBezTo>
                  <a:cubicBezTo>
                    <a:pt x="20528" y="0"/>
                    <a:pt x="21411" y="100"/>
                    <a:pt x="22272" y="299"/>
                  </a:cubicBezTo>
                  <a:cubicBezTo>
                    <a:pt x="23176" y="465"/>
                    <a:pt x="24155" y="797"/>
                    <a:pt x="25219" y="1295"/>
                  </a:cubicBezTo>
                  <a:cubicBezTo>
                    <a:pt x="26314" y="1793"/>
                    <a:pt x="27335" y="2590"/>
                    <a:pt x="28303" y="3687"/>
                  </a:cubicBezTo>
                  <a:cubicBezTo>
                    <a:pt x="29271" y="4783"/>
                    <a:pt x="30047" y="6129"/>
                    <a:pt x="30643" y="7723"/>
                  </a:cubicBezTo>
                  <a:cubicBezTo>
                    <a:pt x="31037" y="6958"/>
                    <a:pt x="31505" y="6212"/>
                    <a:pt x="32036" y="5481"/>
                  </a:cubicBezTo>
                  <a:cubicBezTo>
                    <a:pt x="32600" y="4750"/>
                    <a:pt x="33323" y="3935"/>
                    <a:pt x="34185" y="3039"/>
                  </a:cubicBezTo>
                  <a:cubicBezTo>
                    <a:pt x="35078" y="2109"/>
                    <a:pt x="36142" y="1378"/>
                    <a:pt x="37376" y="847"/>
                  </a:cubicBezTo>
                  <a:cubicBezTo>
                    <a:pt x="38641" y="282"/>
                    <a:pt x="39960" y="0"/>
                    <a:pt x="41354" y="0"/>
                  </a:cubicBezTo>
                  <a:cubicBezTo>
                    <a:pt x="42715" y="0"/>
                    <a:pt x="44066" y="183"/>
                    <a:pt x="45395" y="548"/>
                  </a:cubicBezTo>
                  <a:cubicBezTo>
                    <a:pt x="46725" y="881"/>
                    <a:pt x="47948" y="1594"/>
                    <a:pt x="49076" y="2690"/>
                  </a:cubicBezTo>
                  <a:cubicBezTo>
                    <a:pt x="50235" y="3752"/>
                    <a:pt x="50820" y="5098"/>
                    <a:pt x="50820" y="672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="" xmlns:a16="http://schemas.microsoft.com/office/drawing/2014/main" id="{62237EC2-056F-8C70-FD15-A83AE387DC44}"/>
                </a:ext>
              </a:extLst>
            </p:cNvPr>
            <p:cNvSpPr/>
            <p:nvPr/>
          </p:nvSpPr>
          <p:spPr>
            <a:xfrm>
              <a:off x="3411216" y="3786733"/>
              <a:ext cx="23665" cy="102042"/>
            </a:xfrm>
            <a:custGeom>
              <a:avLst/>
              <a:gdLst>
                <a:gd name="connsiteX0" fmla="*/ 0 w 23665"/>
                <a:gd name="connsiteY0" fmla="*/ 101045 h 102042"/>
                <a:gd name="connsiteX1" fmla="*/ 1298 w 23665"/>
                <a:gd name="connsiteY1" fmla="*/ 99302 h 102042"/>
                <a:gd name="connsiteX2" fmla="*/ 17731 w 23665"/>
                <a:gd name="connsiteY2" fmla="*/ 51021 h 102042"/>
                <a:gd name="connsiteX3" fmla="*/ 1936 w 23665"/>
                <a:gd name="connsiteY3" fmla="*/ 3388 h 102042"/>
                <a:gd name="connsiteX4" fmla="*/ 0 w 23665"/>
                <a:gd name="connsiteY4" fmla="*/ 997 h 102042"/>
                <a:gd name="connsiteX5" fmla="*/ 989 w 23665"/>
                <a:gd name="connsiteY5" fmla="*/ 0 h 102042"/>
                <a:gd name="connsiteX6" fmla="*/ 4138 w 23665"/>
                <a:gd name="connsiteY6" fmla="*/ 2042 h 102042"/>
                <a:gd name="connsiteX7" fmla="*/ 10360 w 23665"/>
                <a:gd name="connsiteY7" fmla="*/ 8769 h 102042"/>
                <a:gd name="connsiteX8" fmla="*/ 16933 w 23665"/>
                <a:gd name="connsiteY8" fmla="*/ 19182 h 102042"/>
                <a:gd name="connsiteX9" fmla="*/ 23666 w 23665"/>
                <a:gd name="connsiteY9" fmla="*/ 51021 h 102042"/>
                <a:gd name="connsiteX10" fmla="*/ 17241 w 23665"/>
                <a:gd name="connsiteY10" fmla="*/ 82162 h 102042"/>
                <a:gd name="connsiteX11" fmla="*/ 10658 w 23665"/>
                <a:gd name="connsiteY11" fmla="*/ 92875 h 102042"/>
                <a:gd name="connsiteX12" fmla="*/ 4286 w 23665"/>
                <a:gd name="connsiteY12" fmla="*/ 99900 h 102042"/>
                <a:gd name="connsiteX13" fmla="*/ 989 w 23665"/>
                <a:gd name="connsiteY13" fmla="*/ 102042 h 102042"/>
                <a:gd name="connsiteX14" fmla="*/ 0 w 23665"/>
                <a:gd name="connsiteY14" fmla="*/ 101045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101045"/>
                  </a:moveTo>
                  <a:cubicBezTo>
                    <a:pt x="0" y="100714"/>
                    <a:pt x="436" y="100133"/>
                    <a:pt x="1298" y="99302"/>
                  </a:cubicBezTo>
                  <a:cubicBezTo>
                    <a:pt x="12253" y="88142"/>
                    <a:pt x="17731" y="72048"/>
                    <a:pt x="17731" y="51021"/>
                  </a:cubicBezTo>
                  <a:cubicBezTo>
                    <a:pt x="17731" y="29928"/>
                    <a:pt x="12466" y="14050"/>
                    <a:pt x="1936" y="3388"/>
                  </a:cubicBezTo>
                  <a:cubicBezTo>
                    <a:pt x="649" y="2159"/>
                    <a:pt x="0" y="1361"/>
                    <a:pt x="0" y="997"/>
                  </a:cubicBezTo>
                  <a:cubicBezTo>
                    <a:pt x="0" y="332"/>
                    <a:pt x="330" y="0"/>
                    <a:pt x="989" y="0"/>
                  </a:cubicBezTo>
                  <a:cubicBezTo>
                    <a:pt x="1457" y="0"/>
                    <a:pt x="2510" y="681"/>
                    <a:pt x="4138" y="2042"/>
                  </a:cubicBezTo>
                  <a:cubicBezTo>
                    <a:pt x="5797" y="3405"/>
                    <a:pt x="7871" y="5647"/>
                    <a:pt x="10360" y="8769"/>
                  </a:cubicBezTo>
                  <a:cubicBezTo>
                    <a:pt x="12880" y="11891"/>
                    <a:pt x="15071" y="15363"/>
                    <a:pt x="16933" y="19182"/>
                  </a:cubicBezTo>
                  <a:cubicBezTo>
                    <a:pt x="21421" y="28450"/>
                    <a:pt x="23666" y="39063"/>
                    <a:pt x="23666" y="51021"/>
                  </a:cubicBezTo>
                  <a:cubicBezTo>
                    <a:pt x="23666" y="62513"/>
                    <a:pt x="21528" y="72894"/>
                    <a:pt x="17241" y="82162"/>
                  </a:cubicBezTo>
                  <a:cubicBezTo>
                    <a:pt x="15412" y="86048"/>
                    <a:pt x="13221" y="89619"/>
                    <a:pt x="10658" y="92875"/>
                  </a:cubicBezTo>
                  <a:cubicBezTo>
                    <a:pt x="8105" y="96129"/>
                    <a:pt x="5978" y="98471"/>
                    <a:pt x="4286" y="99900"/>
                  </a:cubicBezTo>
                  <a:cubicBezTo>
                    <a:pt x="2595" y="101328"/>
                    <a:pt x="1489" y="102042"/>
                    <a:pt x="989" y="102042"/>
                  </a:cubicBezTo>
                  <a:cubicBezTo>
                    <a:pt x="330" y="102042"/>
                    <a:pt x="0" y="101710"/>
                    <a:pt x="0" y="10104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="" xmlns:a16="http://schemas.microsoft.com/office/drawing/2014/main" id="{270991B3-91C6-8471-66CD-8C411451FB37}"/>
              </a:ext>
            </a:extLst>
          </p:cNvPr>
          <p:cNvGrpSpPr/>
          <p:nvPr/>
        </p:nvGrpSpPr>
        <p:grpSpPr>
          <a:xfrm>
            <a:off x="6316816" y="3875488"/>
            <a:ext cx="425247" cy="102042"/>
            <a:chOff x="3010038" y="3897010"/>
            <a:chExt cx="425247" cy="102042"/>
          </a:xfrm>
        </p:grpSpPr>
        <p:sp>
          <p:nvSpPr>
            <p:cNvPr id="265" name="Freeform 264">
              <a:extLst>
                <a:ext uri="{FF2B5EF4-FFF2-40B4-BE49-F238E27FC236}">
                  <a16:creationId xmlns="" xmlns:a16="http://schemas.microsoft.com/office/drawing/2014/main" id="{1F85DC7B-2521-5292-3D63-82994C0385AA}"/>
                </a:ext>
              </a:extLst>
            </p:cNvPr>
            <p:cNvSpPr/>
            <p:nvPr/>
          </p:nvSpPr>
          <p:spPr>
            <a:xfrm>
              <a:off x="3010038" y="3948272"/>
              <a:ext cx="142323" cy="1063"/>
            </a:xfrm>
            <a:custGeom>
              <a:avLst/>
              <a:gdLst>
                <a:gd name="connsiteX0" fmla="*/ 0 w 142323"/>
                <a:gd name="connsiteY0" fmla="*/ 0 h 1063"/>
                <a:gd name="connsiteX1" fmla="*/ 142324 w 142323"/>
                <a:gd name="connsiteY1" fmla="*/ 0 h 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323" h="1063">
                  <a:moveTo>
                    <a:pt x="0" y="0"/>
                  </a:moveTo>
                  <a:lnTo>
                    <a:pt x="142324" y="0"/>
                  </a:lnTo>
                </a:path>
              </a:pathLst>
            </a:custGeom>
            <a:noFill/>
            <a:ln w="25527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="" xmlns:a16="http://schemas.microsoft.com/office/drawing/2014/main" id="{681911C3-F435-B7BD-A813-802F8141BB27}"/>
                </a:ext>
              </a:extLst>
            </p:cNvPr>
            <p:cNvSpPr/>
            <p:nvPr/>
          </p:nvSpPr>
          <p:spPr>
            <a:xfrm>
              <a:off x="3176080" y="3928449"/>
              <a:ext cx="53319" cy="64872"/>
            </a:xfrm>
            <a:custGeom>
              <a:avLst/>
              <a:gdLst>
                <a:gd name="connsiteX0" fmla="*/ 53320 w 53319"/>
                <a:gd name="connsiteY0" fmla="*/ 16293 h 64872"/>
                <a:gd name="connsiteX1" fmla="*/ 49629 w 53319"/>
                <a:gd name="connsiteY1" fmla="*/ 30593 h 64872"/>
                <a:gd name="connsiteX2" fmla="*/ 40258 w 53319"/>
                <a:gd name="connsiteY2" fmla="*/ 41953 h 64872"/>
                <a:gd name="connsiteX3" fmla="*/ 28707 w 53319"/>
                <a:gd name="connsiteY3" fmla="*/ 46238 h 64872"/>
                <a:gd name="connsiteX4" fmla="*/ 22868 w 53319"/>
                <a:gd name="connsiteY4" fmla="*/ 44345 h 64872"/>
                <a:gd name="connsiteX5" fmla="*/ 19337 w 53319"/>
                <a:gd name="connsiteY5" fmla="*/ 39660 h 64872"/>
                <a:gd name="connsiteX6" fmla="*/ 16348 w 53319"/>
                <a:gd name="connsiteY6" fmla="*/ 51171 h 64872"/>
                <a:gd name="connsiteX7" fmla="*/ 14306 w 53319"/>
                <a:gd name="connsiteY7" fmla="*/ 60090 h 64872"/>
                <a:gd name="connsiteX8" fmla="*/ 14402 w 53319"/>
                <a:gd name="connsiteY8" fmla="*/ 60737 h 64872"/>
                <a:gd name="connsiteX9" fmla="*/ 14955 w 53319"/>
                <a:gd name="connsiteY9" fmla="*/ 61185 h 64872"/>
                <a:gd name="connsiteX10" fmla="*/ 16497 w 53319"/>
                <a:gd name="connsiteY10" fmla="*/ 61584 h 64872"/>
                <a:gd name="connsiteX11" fmla="*/ 19432 w 53319"/>
                <a:gd name="connsiteY11" fmla="*/ 61734 h 64872"/>
                <a:gd name="connsiteX12" fmla="*/ 20730 w 53319"/>
                <a:gd name="connsiteY12" fmla="*/ 61734 h 64872"/>
                <a:gd name="connsiteX13" fmla="*/ 21475 w 53319"/>
                <a:gd name="connsiteY13" fmla="*/ 62033 h 64872"/>
                <a:gd name="connsiteX14" fmla="*/ 21879 w 53319"/>
                <a:gd name="connsiteY14" fmla="*/ 62829 h 64872"/>
                <a:gd name="connsiteX15" fmla="*/ 20028 w 53319"/>
                <a:gd name="connsiteY15" fmla="*/ 64873 h 64872"/>
                <a:gd name="connsiteX16" fmla="*/ 14997 w 53319"/>
                <a:gd name="connsiteY16" fmla="*/ 64723 h 64872"/>
                <a:gd name="connsiteX17" fmla="*/ 9913 w 53319"/>
                <a:gd name="connsiteY17" fmla="*/ 64574 h 64872"/>
                <a:gd name="connsiteX18" fmla="*/ 5584 w 53319"/>
                <a:gd name="connsiteY18" fmla="*/ 64723 h 64872"/>
                <a:gd name="connsiteX19" fmla="*/ 1351 w 53319"/>
                <a:gd name="connsiteY19" fmla="*/ 64873 h 64872"/>
                <a:gd name="connsiteX20" fmla="*/ 0 w 53319"/>
                <a:gd name="connsiteY20" fmla="*/ 63677 h 64872"/>
                <a:gd name="connsiteX21" fmla="*/ 202 w 53319"/>
                <a:gd name="connsiteY21" fmla="*/ 62531 h 64872"/>
                <a:gd name="connsiteX22" fmla="*/ 755 w 53319"/>
                <a:gd name="connsiteY22" fmla="*/ 61933 h 64872"/>
                <a:gd name="connsiteX23" fmla="*/ 1500 w 53319"/>
                <a:gd name="connsiteY23" fmla="*/ 61734 h 64872"/>
                <a:gd name="connsiteX24" fmla="*/ 2393 w 53319"/>
                <a:gd name="connsiteY24" fmla="*/ 61734 h 64872"/>
                <a:gd name="connsiteX25" fmla="*/ 5680 w 53319"/>
                <a:gd name="connsiteY25" fmla="*/ 61335 h 64872"/>
                <a:gd name="connsiteX26" fmla="*/ 7031 w 53319"/>
                <a:gd name="connsiteY26" fmla="*/ 60238 h 64872"/>
                <a:gd name="connsiteX27" fmla="*/ 7871 w 53319"/>
                <a:gd name="connsiteY27" fmla="*/ 57549 h 64872"/>
                <a:gd name="connsiteX28" fmla="*/ 19337 w 53319"/>
                <a:gd name="connsiteY28" fmla="*/ 12107 h 64872"/>
                <a:gd name="connsiteX29" fmla="*/ 20028 w 53319"/>
                <a:gd name="connsiteY29" fmla="*/ 6925 h 64872"/>
                <a:gd name="connsiteX30" fmla="*/ 19188 w 53319"/>
                <a:gd name="connsiteY30" fmla="*/ 3239 h 64872"/>
                <a:gd name="connsiteX31" fmla="*/ 16848 w 53319"/>
                <a:gd name="connsiteY31" fmla="*/ 2242 h 64872"/>
                <a:gd name="connsiteX32" fmla="*/ 12561 w 53319"/>
                <a:gd name="connsiteY32" fmla="*/ 5331 h 64872"/>
                <a:gd name="connsiteX33" fmla="*/ 9424 w 53319"/>
                <a:gd name="connsiteY33" fmla="*/ 14399 h 64872"/>
                <a:gd name="connsiteX34" fmla="*/ 8669 w 53319"/>
                <a:gd name="connsiteY34" fmla="*/ 16393 h 64872"/>
                <a:gd name="connsiteX35" fmla="*/ 7679 w 53319"/>
                <a:gd name="connsiteY35" fmla="*/ 16741 h 64872"/>
                <a:gd name="connsiteX36" fmla="*/ 6435 w 53319"/>
                <a:gd name="connsiteY36" fmla="*/ 15695 h 64872"/>
                <a:gd name="connsiteX37" fmla="*/ 6829 w 53319"/>
                <a:gd name="connsiteY37" fmla="*/ 13852 h 64872"/>
                <a:gd name="connsiteX38" fmla="*/ 7977 w 53319"/>
                <a:gd name="connsiteY38" fmla="*/ 9815 h 64872"/>
                <a:gd name="connsiteX39" fmla="*/ 9615 w 53319"/>
                <a:gd name="connsiteY39" fmla="*/ 5830 h 64872"/>
                <a:gd name="connsiteX40" fmla="*/ 10562 w 53319"/>
                <a:gd name="connsiteY40" fmla="*/ 4085 h 64872"/>
                <a:gd name="connsiteX41" fmla="*/ 11913 w 53319"/>
                <a:gd name="connsiteY41" fmla="*/ 2292 h 64872"/>
                <a:gd name="connsiteX42" fmla="*/ 14199 w 53319"/>
                <a:gd name="connsiteY42" fmla="*/ 598 h 64872"/>
                <a:gd name="connsiteX43" fmla="*/ 17188 w 53319"/>
                <a:gd name="connsiteY43" fmla="*/ 0 h 64872"/>
                <a:gd name="connsiteX44" fmla="*/ 23028 w 53319"/>
                <a:gd name="connsiteY44" fmla="*/ 1893 h 64872"/>
                <a:gd name="connsiteX45" fmla="*/ 26357 w 53319"/>
                <a:gd name="connsiteY45" fmla="*/ 7623 h 64872"/>
                <a:gd name="connsiteX46" fmla="*/ 32685 w 53319"/>
                <a:gd name="connsiteY46" fmla="*/ 2142 h 64872"/>
                <a:gd name="connsiteX47" fmla="*/ 39716 w 53319"/>
                <a:gd name="connsiteY47" fmla="*/ 0 h 64872"/>
                <a:gd name="connsiteX48" fmla="*/ 49427 w 53319"/>
                <a:gd name="connsiteY48" fmla="*/ 4584 h 64872"/>
                <a:gd name="connsiteX49" fmla="*/ 53320 w 53319"/>
                <a:gd name="connsiteY49" fmla="*/ 16293 h 64872"/>
                <a:gd name="connsiteX50" fmla="*/ 45938 w 53319"/>
                <a:gd name="connsiteY50" fmla="*/ 11808 h 64872"/>
                <a:gd name="connsiteX51" fmla="*/ 44194 w 53319"/>
                <a:gd name="connsiteY51" fmla="*/ 4783 h 64872"/>
                <a:gd name="connsiteX52" fmla="*/ 39418 w 53319"/>
                <a:gd name="connsiteY52" fmla="*/ 2242 h 64872"/>
                <a:gd name="connsiteX53" fmla="*/ 31143 w 53319"/>
                <a:gd name="connsiteY53" fmla="*/ 6129 h 64872"/>
                <a:gd name="connsiteX54" fmla="*/ 25867 w 53319"/>
                <a:gd name="connsiteY54" fmla="*/ 13254 h 64872"/>
                <a:gd name="connsiteX55" fmla="*/ 20826 w 53319"/>
                <a:gd name="connsiteY55" fmla="*/ 33233 h 64872"/>
                <a:gd name="connsiteX56" fmla="*/ 20528 w 53319"/>
                <a:gd name="connsiteY56" fmla="*/ 34877 h 64872"/>
                <a:gd name="connsiteX57" fmla="*/ 20677 w 53319"/>
                <a:gd name="connsiteY57" fmla="*/ 36074 h 64872"/>
                <a:gd name="connsiteX58" fmla="*/ 21432 w 53319"/>
                <a:gd name="connsiteY58" fmla="*/ 38316 h 64872"/>
                <a:gd name="connsiteX59" fmla="*/ 22825 w 53319"/>
                <a:gd name="connsiteY59" fmla="*/ 40956 h 64872"/>
                <a:gd name="connsiteX60" fmla="*/ 25165 w 53319"/>
                <a:gd name="connsiteY60" fmla="*/ 43049 h 64872"/>
                <a:gd name="connsiteX61" fmla="*/ 28601 w 53319"/>
                <a:gd name="connsiteY61" fmla="*/ 43946 h 64872"/>
                <a:gd name="connsiteX62" fmla="*/ 34930 w 53319"/>
                <a:gd name="connsiteY62" fmla="*/ 41255 h 64872"/>
                <a:gd name="connsiteX63" fmla="*/ 40758 w 53319"/>
                <a:gd name="connsiteY63" fmla="*/ 33483 h 64872"/>
                <a:gd name="connsiteX64" fmla="*/ 44098 w 53319"/>
                <a:gd name="connsiteY64" fmla="*/ 23119 h 64872"/>
                <a:gd name="connsiteX65" fmla="*/ 45938 w 53319"/>
                <a:gd name="connsiteY65" fmla="*/ 11808 h 6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3319" h="64872">
                  <a:moveTo>
                    <a:pt x="53320" y="16293"/>
                  </a:moveTo>
                  <a:cubicBezTo>
                    <a:pt x="53320" y="21142"/>
                    <a:pt x="52086" y="25909"/>
                    <a:pt x="49629" y="30593"/>
                  </a:cubicBezTo>
                  <a:cubicBezTo>
                    <a:pt x="47204" y="35276"/>
                    <a:pt x="44077" y="39063"/>
                    <a:pt x="40258" y="41953"/>
                  </a:cubicBezTo>
                  <a:cubicBezTo>
                    <a:pt x="36440" y="44809"/>
                    <a:pt x="32589" y="46238"/>
                    <a:pt x="28707" y="46238"/>
                  </a:cubicBezTo>
                  <a:cubicBezTo>
                    <a:pt x="26378" y="46238"/>
                    <a:pt x="24432" y="45607"/>
                    <a:pt x="22868" y="44345"/>
                  </a:cubicBezTo>
                  <a:cubicBezTo>
                    <a:pt x="21347" y="43049"/>
                    <a:pt x="20166" y="41488"/>
                    <a:pt x="19337" y="39660"/>
                  </a:cubicBezTo>
                  <a:cubicBezTo>
                    <a:pt x="18709" y="41920"/>
                    <a:pt x="17709" y="45756"/>
                    <a:pt x="16348" y="51171"/>
                  </a:cubicBezTo>
                  <a:cubicBezTo>
                    <a:pt x="14987" y="56585"/>
                    <a:pt x="14306" y="59558"/>
                    <a:pt x="14306" y="60090"/>
                  </a:cubicBezTo>
                  <a:cubicBezTo>
                    <a:pt x="14306" y="60388"/>
                    <a:pt x="14338" y="60604"/>
                    <a:pt x="14402" y="60737"/>
                  </a:cubicBezTo>
                  <a:cubicBezTo>
                    <a:pt x="14465" y="60870"/>
                    <a:pt x="14646" y="61019"/>
                    <a:pt x="14955" y="61185"/>
                  </a:cubicBezTo>
                  <a:cubicBezTo>
                    <a:pt x="15252" y="61384"/>
                    <a:pt x="15763" y="61517"/>
                    <a:pt x="16497" y="61584"/>
                  </a:cubicBezTo>
                  <a:cubicBezTo>
                    <a:pt x="17231" y="61684"/>
                    <a:pt x="18209" y="61734"/>
                    <a:pt x="19432" y="61734"/>
                  </a:cubicBezTo>
                  <a:cubicBezTo>
                    <a:pt x="20060" y="61734"/>
                    <a:pt x="20496" y="61734"/>
                    <a:pt x="20730" y="61734"/>
                  </a:cubicBezTo>
                  <a:cubicBezTo>
                    <a:pt x="20996" y="61767"/>
                    <a:pt x="21251" y="61866"/>
                    <a:pt x="21475" y="62033"/>
                  </a:cubicBezTo>
                  <a:cubicBezTo>
                    <a:pt x="21741" y="62199"/>
                    <a:pt x="21879" y="62465"/>
                    <a:pt x="21879" y="62829"/>
                  </a:cubicBezTo>
                  <a:cubicBezTo>
                    <a:pt x="21879" y="64192"/>
                    <a:pt x="21262" y="64873"/>
                    <a:pt x="20028" y="64873"/>
                  </a:cubicBezTo>
                  <a:cubicBezTo>
                    <a:pt x="18933" y="64873"/>
                    <a:pt x="17263" y="64823"/>
                    <a:pt x="14997" y="64723"/>
                  </a:cubicBezTo>
                  <a:cubicBezTo>
                    <a:pt x="12742" y="64624"/>
                    <a:pt x="11051" y="64574"/>
                    <a:pt x="9913" y="64574"/>
                  </a:cubicBezTo>
                  <a:cubicBezTo>
                    <a:pt x="8956" y="64574"/>
                    <a:pt x="7509" y="64624"/>
                    <a:pt x="5584" y="64723"/>
                  </a:cubicBezTo>
                  <a:cubicBezTo>
                    <a:pt x="3659" y="64823"/>
                    <a:pt x="2244" y="64873"/>
                    <a:pt x="1351" y="64873"/>
                  </a:cubicBezTo>
                  <a:cubicBezTo>
                    <a:pt x="447" y="64873"/>
                    <a:pt x="0" y="64474"/>
                    <a:pt x="0" y="63677"/>
                  </a:cubicBezTo>
                  <a:cubicBezTo>
                    <a:pt x="0" y="63212"/>
                    <a:pt x="64" y="62829"/>
                    <a:pt x="202" y="62531"/>
                  </a:cubicBezTo>
                  <a:cubicBezTo>
                    <a:pt x="298" y="62265"/>
                    <a:pt x="489" y="62066"/>
                    <a:pt x="755" y="61933"/>
                  </a:cubicBezTo>
                  <a:cubicBezTo>
                    <a:pt x="1021" y="61833"/>
                    <a:pt x="1266" y="61767"/>
                    <a:pt x="1500" y="61734"/>
                  </a:cubicBezTo>
                  <a:cubicBezTo>
                    <a:pt x="1702" y="61734"/>
                    <a:pt x="2000" y="61734"/>
                    <a:pt x="2393" y="61734"/>
                  </a:cubicBezTo>
                  <a:cubicBezTo>
                    <a:pt x="3925" y="61734"/>
                    <a:pt x="5020" y="61601"/>
                    <a:pt x="5680" y="61335"/>
                  </a:cubicBezTo>
                  <a:cubicBezTo>
                    <a:pt x="6350" y="61102"/>
                    <a:pt x="6797" y="60737"/>
                    <a:pt x="7031" y="60238"/>
                  </a:cubicBezTo>
                  <a:cubicBezTo>
                    <a:pt x="7296" y="59774"/>
                    <a:pt x="7573" y="58877"/>
                    <a:pt x="7871" y="57549"/>
                  </a:cubicBezTo>
                  <a:lnTo>
                    <a:pt x="19337" y="12107"/>
                  </a:lnTo>
                  <a:cubicBezTo>
                    <a:pt x="19794" y="10081"/>
                    <a:pt x="20028" y="8354"/>
                    <a:pt x="20028" y="6925"/>
                  </a:cubicBezTo>
                  <a:cubicBezTo>
                    <a:pt x="20028" y="5132"/>
                    <a:pt x="19752" y="3904"/>
                    <a:pt x="19188" y="3239"/>
                  </a:cubicBezTo>
                  <a:cubicBezTo>
                    <a:pt x="18624" y="2574"/>
                    <a:pt x="17837" y="2242"/>
                    <a:pt x="16848" y="2242"/>
                  </a:cubicBezTo>
                  <a:cubicBezTo>
                    <a:pt x="15114" y="2242"/>
                    <a:pt x="13689" y="3272"/>
                    <a:pt x="12561" y="5331"/>
                  </a:cubicBezTo>
                  <a:cubicBezTo>
                    <a:pt x="11434" y="7391"/>
                    <a:pt x="10392" y="10414"/>
                    <a:pt x="9424" y="14399"/>
                  </a:cubicBezTo>
                  <a:cubicBezTo>
                    <a:pt x="9115" y="15496"/>
                    <a:pt x="8871" y="16160"/>
                    <a:pt x="8669" y="16393"/>
                  </a:cubicBezTo>
                  <a:cubicBezTo>
                    <a:pt x="8509" y="16626"/>
                    <a:pt x="8179" y="16741"/>
                    <a:pt x="7679" y="16741"/>
                  </a:cubicBezTo>
                  <a:cubicBezTo>
                    <a:pt x="6850" y="16709"/>
                    <a:pt x="6435" y="16360"/>
                    <a:pt x="6435" y="15695"/>
                  </a:cubicBezTo>
                  <a:cubicBezTo>
                    <a:pt x="6435" y="15529"/>
                    <a:pt x="6563" y="14914"/>
                    <a:pt x="6829" y="13852"/>
                  </a:cubicBezTo>
                  <a:cubicBezTo>
                    <a:pt x="7094" y="12755"/>
                    <a:pt x="7477" y="11410"/>
                    <a:pt x="7977" y="9815"/>
                  </a:cubicBezTo>
                  <a:cubicBezTo>
                    <a:pt x="8509" y="8188"/>
                    <a:pt x="9051" y="6859"/>
                    <a:pt x="9615" y="5830"/>
                  </a:cubicBezTo>
                  <a:cubicBezTo>
                    <a:pt x="9945" y="5132"/>
                    <a:pt x="10264" y="4550"/>
                    <a:pt x="10562" y="4085"/>
                  </a:cubicBezTo>
                  <a:cubicBezTo>
                    <a:pt x="10870" y="3621"/>
                    <a:pt x="11317" y="3023"/>
                    <a:pt x="11913" y="2292"/>
                  </a:cubicBezTo>
                  <a:cubicBezTo>
                    <a:pt x="12540" y="1561"/>
                    <a:pt x="13306" y="997"/>
                    <a:pt x="14199" y="598"/>
                  </a:cubicBezTo>
                  <a:cubicBezTo>
                    <a:pt x="15104" y="199"/>
                    <a:pt x="16093" y="0"/>
                    <a:pt x="17188" y="0"/>
                  </a:cubicBezTo>
                  <a:cubicBezTo>
                    <a:pt x="19315" y="0"/>
                    <a:pt x="21262" y="631"/>
                    <a:pt x="23028" y="1893"/>
                  </a:cubicBezTo>
                  <a:cubicBezTo>
                    <a:pt x="24783" y="3156"/>
                    <a:pt x="25899" y="5065"/>
                    <a:pt x="26357" y="7623"/>
                  </a:cubicBezTo>
                  <a:cubicBezTo>
                    <a:pt x="28250" y="5397"/>
                    <a:pt x="30356" y="3571"/>
                    <a:pt x="32685" y="2142"/>
                  </a:cubicBezTo>
                  <a:cubicBezTo>
                    <a:pt x="35015" y="714"/>
                    <a:pt x="37355" y="0"/>
                    <a:pt x="39716" y="0"/>
                  </a:cubicBezTo>
                  <a:cubicBezTo>
                    <a:pt x="43641" y="0"/>
                    <a:pt x="46874" y="1528"/>
                    <a:pt x="49427" y="4584"/>
                  </a:cubicBezTo>
                  <a:cubicBezTo>
                    <a:pt x="52022" y="7606"/>
                    <a:pt x="53320" y="11510"/>
                    <a:pt x="53320" y="16293"/>
                  </a:cubicBezTo>
                  <a:moveTo>
                    <a:pt x="45938" y="11808"/>
                  </a:moveTo>
                  <a:cubicBezTo>
                    <a:pt x="45938" y="8786"/>
                    <a:pt x="45353" y="6443"/>
                    <a:pt x="44194" y="4783"/>
                  </a:cubicBezTo>
                  <a:cubicBezTo>
                    <a:pt x="43066" y="3089"/>
                    <a:pt x="41471" y="2242"/>
                    <a:pt x="39418" y="2242"/>
                  </a:cubicBezTo>
                  <a:cubicBezTo>
                    <a:pt x="36855" y="2242"/>
                    <a:pt x="34100" y="3538"/>
                    <a:pt x="31143" y="6129"/>
                  </a:cubicBezTo>
                  <a:cubicBezTo>
                    <a:pt x="28218" y="8587"/>
                    <a:pt x="26463" y="10962"/>
                    <a:pt x="25867" y="13254"/>
                  </a:cubicBezTo>
                  <a:lnTo>
                    <a:pt x="20826" y="33233"/>
                  </a:lnTo>
                  <a:lnTo>
                    <a:pt x="20528" y="34877"/>
                  </a:lnTo>
                  <a:cubicBezTo>
                    <a:pt x="20528" y="35076"/>
                    <a:pt x="20581" y="35475"/>
                    <a:pt x="20677" y="36074"/>
                  </a:cubicBezTo>
                  <a:cubicBezTo>
                    <a:pt x="20815" y="36639"/>
                    <a:pt x="21060" y="37385"/>
                    <a:pt x="21432" y="38316"/>
                  </a:cubicBezTo>
                  <a:cubicBezTo>
                    <a:pt x="21826" y="39246"/>
                    <a:pt x="22294" y="40125"/>
                    <a:pt x="22825" y="40956"/>
                  </a:cubicBezTo>
                  <a:cubicBezTo>
                    <a:pt x="23389" y="41754"/>
                    <a:pt x="24166" y="42451"/>
                    <a:pt x="25165" y="43049"/>
                  </a:cubicBezTo>
                  <a:cubicBezTo>
                    <a:pt x="26197" y="43647"/>
                    <a:pt x="27335" y="43946"/>
                    <a:pt x="28601" y="43946"/>
                  </a:cubicBezTo>
                  <a:cubicBezTo>
                    <a:pt x="30632" y="43946"/>
                    <a:pt x="32738" y="43049"/>
                    <a:pt x="34930" y="41255"/>
                  </a:cubicBezTo>
                  <a:cubicBezTo>
                    <a:pt x="37152" y="39462"/>
                    <a:pt x="39099" y="36871"/>
                    <a:pt x="40758" y="33483"/>
                  </a:cubicBezTo>
                  <a:cubicBezTo>
                    <a:pt x="41790" y="31291"/>
                    <a:pt x="42896" y="27836"/>
                    <a:pt x="44098" y="23119"/>
                  </a:cubicBezTo>
                  <a:cubicBezTo>
                    <a:pt x="45321" y="18369"/>
                    <a:pt x="45938" y="14598"/>
                    <a:pt x="45938" y="11808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="" xmlns:a16="http://schemas.microsoft.com/office/drawing/2014/main" id="{306E048E-8D4E-33DB-0F8B-1244A9896606}"/>
                </a:ext>
              </a:extLst>
            </p:cNvPr>
            <p:cNvSpPr/>
            <p:nvPr/>
          </p:nvSpPr>
          <p:spPr>
            <a:xfrm>
              <a:off x="3240802" y="3897010"/>
              <a:ext cx="23665" cy="102042"/>
            </a:xfrm>
            <a:custGeom>
              <a:avLst/>
              <a:gdLst>
                <a:gd name="connsiteX0" fmla="*/ 0 w 23665"/>
                <a:gd name="connsiteY0" fmla="*/ 51021 h 102042"/>
                <a:gd name="connsiteX1" fmla="*/ 6424 w 23665"/>
                <a:gd name="connsiteY1" fmla="*/ 19880 h 102042"/>
                <a:gd name="connsiteX2" fmla="*/ 12998 w 23665"/>
                <a:gd name="connsiteY2" fmla="*/ 9167 h 102042"/>
                <a:gd name="connsiteX3" fmla="*/ 19379 w 23665"/>
                <a:gd name="connsiteY3" fmla="*/ 2142 h 102042"/>
                <a:gd name="connsiteX4" fmla="*/ 22613 w 23665"/>
                <a:gd name="connsiteY4" fmla="*/ 0 h 102042"/>
                <a:gd name="connsiteX5" fmla="*/ 23666 w 23665"/>
                <a:gd name="connsiteY5" fmla="*/ 997 h 102042"/>
                <a:gd name="connsiteX6" fmla="*/ 22315 w 23665"/>
                <a:gd name="connsiteY6" fmla="*/ 2740 h 102042"/>
                <a:gd name="connsiteX7" fmla="*/ 5924 w 23665"/>
                <a:gd name="connsiteY7" fmla="*/ 51021 h 102042"/>
                <a:gd name="connsiteX8" fmla="*/ 21921 w 23665"/>
                <a:gd name="connsiteY8" fmla="*/ 98753 h 102042"/>
                <a:gd name="connsiteX9" fmla="*/ 23666 w 23665"/>
                <a:gd name="connsiteY9" fmla="*/ 101045 h 102042"/>
                <a:gd name="connsiteX10" fmla="*/ 22613 w 23665"/>
                <a:gd name="connsiteY10" fmla="*/ 102042 h 102042"/>
                <a:gd name="connsiteX11" fmla="*/ 19475 w 23665"/>
                <a:gd name="connsiteY11" fmla="*/ 99999 h 102042"/>
                <a:gd name="connsiteX12" fmla="*/ 13253 w 23665"/>
                <a:gd name="connsiteY12" fmla="*/ 93272 h 102042"/>
                <a:gd name="connsiteX13" fmla="*/ 6722 w 23665"/>
                <a:gd name="connsiteY13" fmla="*/ 82860 h 102042"/>
                <a:gd name="connsiteX14" fmla="*/ 0 w 23665"/>
                <a:gd name="connsiteY14" fmla="*/ 51021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51021"/>
                  </a:moveTo>
                  <a:cubicBezTo>
                    <a:pt x="0" y="39529"/>
                    <a:pt x="2138" y="29148"/>
                    <a:pt x="6424" y="19880"/>
                  </a:cubicBezTo>
                  <a:cubicBezTo>
                    <a:pt x="8243" y="15994"/>
                    <a:pt x="10434" y="12423"/>
                    <a:pt x="12998" y="9167"/>
                  </a:cubicBezTo>
                  <a:cubicBezTo>
                    <a:pt x="15561" y="5912"/>
                    <a:pt x="17688" y="3571"/>
                    <a:pt x="19379" y="2142"/>
                  </a:cubicBezTo>
                  <a:cubicBezTo>
                    <a:pt x="21070" y="714"/>
                    <a:pt x="22155" y="0"/>
                    <a:pt x="22613" y="0"/>
                  </a:cubicBezTo>
                  <a:cubicBezTo>
                    <a:pt x="23283" y="0"/>
                    <a:pt x="23634" y="332"/>
                    <a:pt x="23666" y="997"/>
                  </a:cubicBezTo>
                  <a:cubicBezTo>
                    <a:pt x="23666" y="1328"/>
                    <a:pt x="23219" y="1909"/>
                    <a:pt x="22315" y="2740"/>
                  </a:cubicBezTo>
                  <a:cubicBezTo>
                    <a:pt x="11349" y="13901"/>
                    <a:pt x="5893" y="29994"/>
                    <a:pt x="5924" y="51021"/>
                  </a:cubicBezTo>
                  <a:cubicBezTo>
                    <a:pt x="5924" y="72114"/>
                    <a:pt x="11253" y="88025"/>
                    <a:pt x="21921" y="98753"/>
                  </a:cubicBezTo>
                  <a:cubicBezTo>
                    <a:pt x="23081" y="99916"/>
                    <a:pt x="23666" y="100681"/>
                    <a:pt x="23666" y="101045"/>
                  </a:cubicBezTo>
                  <a:cubicBezTo>
                    <a:pt x="23666" y="101710"/>
                    <a:pt x="23315" y="102042"/>
                    <a:pt x="22613" y="102042"/>
                  </a:cubicBezTo>
                  <a:cubicBezTo>
                    <a:pt x="22155" y="102042"/>
                    <a:pt x="21102" y="101361"/>
                    <a:pt x="19475" y="99999"/>
                  </a:cubicBezTo>
                  <a:cubicBezTo>
                    <a:pt x="17848" y="98637"/>
                    <a:pt x="15774" y="96395"/>
                    <a:pt x="13253" y="93272"/>
                  </a:cubicBezTo>
                  <a:cubicBezTo>
                    <a:pt x="10732" y="90151"/>
                    <a:pt x="8552" y="86679"/>
                    <a:pt x="6722" y="82860"/>
                  </a:cubicBezTo>
                  <a:cubicBezTo>
                    <a:pt x="2244" y="73592"/>
                    <a:pt x="0" y="62979"/>
                    <a:pt x="0" y="5102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="" xmlns:a16="http://schemas.microsoft.com/office/drawing/2014/main" id="{03473F14-6E6B-FDCF-CCA2-23BAA34C7608}"/>
                </a:ext>
              </a:extLst>
            </p:cNvPr>
            <p:cNvSpPr/>
            <p:nvPr/>
          </p:nvSpPr>
          <p:spPr>
            <a:xfrm>
              <a:off x="3274264" y="3905579"/>
              <a:ext cx="42949" cy="70203"/>
            </a:xfrm>
            <a:custGeom>
              <a:avLst/>
              <a:gdLst>
                <a:gd name="connsiteX0" fmla="*/ 0 w 42949"/>
                <a:gd name="connsiteY0" fmla="*/ 35326 h 70203"/>
                <a:gd name="connsiteX1" fmla="*/ 3786 w 42949"/>
                <a:gd name="connsiteY1" fmla="*/ 12157 h 70203"/>
                <a:gd name="connsiteX2" fmla="*/ 21517 w 42949"/>
                <a:gd name="connsiteY2" fmla="*/ 0 h 70203"/>
                <a:gd name="connsiteX3" fmla="*/ 26899 w 42949"/>
                <a:gd name="connsiteY3" fmla="*/ 748 h 70203"/>
                <a:gd name="connsiteX4" fmla="*/ 33174 w 42949"/>
                <a:gd name="connsiteY4" fmla="*/ 4185 h 70203"/>
                <a:gd name="connsiteX5" fmla="*/ 38865 w 42949"/>
                <a:gd name="connsiteY5" fmla="*/ 11409 h 70203"/>
                <a:gd name="connsiteX6" fmla="*/ 42949 w 42949"/>
                <a:gd name="connsiteY6" fmla="*/ 35326 h 70203"/>
                <a:gd name="connsiteX7" fmla="*/ 39163 w 42949"/>
                <a:gd name="connsiteY7" fmla="*/ 58345 h 70203"/>
                <a:gd name="connsiteX8" fmla="*/ 21421 w 42949"/>
                <a:gd name="connsiteY8" fmla="*/ 70204 h 70203"/>
                <a:gd name="connsiteX9" fmla="*/ 12157 w 42949"/>
                <a:gd name="connsiteY9" fmla="*/ 67862 h 70203"/>
                <a:gd name="connsiteX10" fmla="*/ 4584 w 42949"/>
                <a:gd name="connsiteY10" fmla="*/ 59891 h 70203"/>
                <a:gd name="connsiteX11" fmla="*/ 0 w 42949"/>
                <a:gd name="connsiteY11" fmla="*/ 35326 h 70203"/>
                <a:gd name="connsiteX12" fmla="*/ 8466 w 42949"/>
                <a:gd name="connsiteY12" fmla="*/ 34081 h 70203"/>
                <a:gd name="connsiteX13" fmla="*/ 9562 w 42949"/>
                <a:gd name="connsiteY13" fmla="*/ 55605 h 70203"/>
                <a:gd name="connsiteX14" fmla="*/ 14199 w 42949"/>
                <a:gd name="connsiteY14" fmla="*/ 65121 h 70203"/>
                <a:gd name="connsiteX15" fmla="*/ 21421 w 42949"/>
                <a:gd name="connsiteY15" fmla="*/ 67961 h 70203"/>
                <a:gd name="connsiteX16" fmla="*/ 28899 w 42949"/>
                <a:gd name="connsiteY16" fmla="*/ 64923 h 70203"/>
                <a:gd name="connsiteX17" fmla="*/ 33377 w 42949"/>
                <a:gd name="connsiteY17" fmla="*/ 55206 h 70203"/>
                <a:gd name="connsiteX18" fmla="*/ 34472 w 42949"/>
                <a:gd name="connsiteY18" fmla="*/ 34081 h 70203"/>
                <a:gd name="connsiteX19" fmla="*/ 33483 w 42949"/>
                <a:gd name="connsiteY19" fmla="*/ 14200 h 70203"/>
                <a:gd name="connsiteX20" fmla="*/ 28548 w 42949"/>
                <a:gd name="connsiteY20" fmla="*/ 4933 h 70203"/>
                <a:gd name="connsiteX21" fmla="*/ 21421 w 42949"/>
                <a:gd name="connsiteY21" fmla="*/ 2242 h 70203"/>
                <a:gd name="connsiteX22" fmla="*/ 18635 w 42949"/>
                <a:gd name="connsiteY22" fmla="*/ 2641 h 70203"/>
                <a:gd name="connsiteX23" fmla="*/ 15189 w 42949"/>
                <a:gd name="connsiteY23" fmla="*/ 4185 h 70203"/>
                <a:gd name="connsiteX24" fmla="*/ 11551 w 42949"/>
                <a:gd name="connsiteY24" fmla="*/ 8172 h 70203"/>
                <a:gd name="connsiteX25" fmla="*/ 9264 w 42949"/>
                <a:gd name="connsiteY25" fmla="*/ 15296 h 70203"/>
                <a:gd name="connsiteX26" fmla="*/ 8466 w 42949"/>
                <a:gd name="connsiteY26" fmla="*/ 34081 h 7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949" h="70203">
                  <a:moveTo>
                    <a:pt x="0" y="35326"/>
                  </a:moveTo>
                  <a:cubicBezTo>
                    <a:pt x="0" y="25328"/>
                    <a:pt x="1266" y="17605"/>
                    <a:pt x="3786" y="12157"/>
                  </a:cubicBezTo>
                  <a:cubicBezTo>
                    <a:pt x="7307" y="4052"/>
                    <a:pt x="13210" y="0"/>
                    <a:pt x="21517" y="0"/>
                  </a:cubicBezTo>
                  <a:cubicBezTo>
                    <a:pt x="23283" y="0"/>
                    <a:pt x="25080" y="249"/>
                    <a:pt x="26899" y="748"/>
                  </a:cubicBezTo>
                  <a:cubicBezTo>
                    <a:pt x="28760" y="1213"/>
                    <a:pt x="30856" y="2359"/>
                    <a:pt x="33174" y="4185"/>
                  </a:cubicBezTo>
                  <a:cubicBezTo>
                    <a:pt x="35536" y="6012"/>
                    <a:pt x="37429" y="8420"/>
                    <a:pt x="38865" y="11409"/>
                  </a:cubicBezTo>
                  <a:cubicBezTo>
                    <a:pt x="41588" y="17189"/>
                    <a:pt x="42949" y="25161"/>
                    <a:pt x="42949" y="35326"/>
                  </a:cubicBezTo>
                  <a:cubicBezTo>
                    <a:pt x="42949" y="45258"/>
                    <a:pt x="41683" y="52931"/>
                    <a:pt x="39163" y="58345"/>
                  </a:cubicBezTo>
                  <a:cubicBezTo>
                    <a:pt x="35472" y="66251"/>
                    <a:pt x="29558" y="70204"/>
                    <a:pt x="21421" y="70204"/>
                  </a:cubicBezTo>
                  <a:cubicBezTo>
                    <a:pt x="18369" y="70204"/>
                    <a:pt x="15274" y="69423"/>
                    <a:pt x="12157" y="67862"/>
                  </a:cubicBezTo>
                  <a:cubicBezTo>
                    <a:pt x="9062" y="66301"/>
                    <a:pt x="6541" y="63644"/>
                    <a:pt x="4584" y="59891"/>
                  </a:cubicBezTo>
                  <a:cubicBezTo>
                    <a:pt x="1532" y="54277"/>
                    <a:pt x="0" y="46089"/>
                    <a:pt x="0" y="35326"/>
                  </a:cubicBezTo>
                  <a:moveTo>
                    <a:pt x="8466" y="34081"/>
                  </a:moveTo>
                  <a:cubicBezTo>
                    <a:pt x="8466" y="44345"/>
                    <a:pt x="8828" y="51520"/>
                    <a:pt x="9562" y="55605"/>
                  </a:cubicBezTo>
                  <a:cubicBezTo>
                    <a:pt x="10392" y="60022"/>
                    <a:pt x="11934" y="63195"/>
                    <a:pt x="14199" y="65121"/>
                  </a:cubicBezTo>
                  <a:cubicBezTo>
                    <a:pt x="16486" y="67015"/>
                    <a:pt x="18901" y="67961"/>
                    <a:pt x="21421" y="67961"/>
                  </a:cubicBezTo>
                  <a:cubicBezTo>
                    <a:pt x="24144" y="67961"/>
                    <a:pt x="26633" y="66949"/>
                    <a:pt x="28899" y="64923"/>
                  </a:cubicBezTo>
                  <a:cubicBezTo>
                    <a:pt x="31185" y="62863"/>
                    <a:pt x="32685" y="59625"/>
                    <a:pt x="33377" y="55206"/>
                  </a:cubicBezTo>
                  <a:cubicBezTo>
                    <a:pt x="34142" y="50855"/>
                    <a:pt x="34504" y="43813"/>
                    <a:pt x="34472" y="34081"/>
                  </a:cubicBezTo>
                  <a:cubicBezTo>
                    <a:pt x="34472" y="24613"/>
                    <a:pt x="34142" y="17987"/>
                    <a:pt x="33483" y="14200"/>
                  </a:cubicBezTo>
                  <a:cubicBezTo>
                    <a:pt x="32579" y="9782"/>
                    <a:pt x="30941" y="6693"/>
                    <a:pt x="28548" y="4933"/>
                  </a:cubicBezTo>
                  <a:cubicBezTo>
                    <a:pt x="26186" y="3139"/>
                    <a:pt x="23815" y="2242"/>
                    <a:pt x="21421" y="2242"/>
                  </a:cubicBezTo>
                  <a:cubicBezTo>
                    <a:pt x="20517" y="2242"/>
                    <a:pt x="19592" y="2375"/>
                    <a:pt x="18635" y="2641"/>
                  </a:cubicBezTo>
                  <a:cubicBezTo>
                    <a:pt x="17699" y="2907"/>
                    <a:pt x="16550" y="3422"/>
                    <a:pt x="15189" y="4185"/>
                  </a:cubicBezTo>
                  <a:cubicBezTo>
                    <a:pt x="13827" y="4949"/>
                    <a:pt x="12615" y="6278"/>
                    <a:pt x="11551" y="8172"/>
                  </a:cubicBezTo>
                  <a:cubicBezTo>
                    <a:pt x="10519" y="10065"/>
                    <a:pt x="9764" y="12440"/>
                    <a:pt x="9264" y="15296"/>
                  </a:cubicBezTo>
                  <a:cubicBezTo>
                    <a:pt x="8732" y="18984"/>
                    <a:pt x="8466" y="25245"/>
                    <a:pt x="8466" y="34081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="" xmlns:a16="http://schemas.microsoft.com/office/drawing/2014/main" id="{F4FBFB6C-4D89-2DD9-EC84-586982178DDC}"/>
                </a:ext>
              </a:extLst>
            </p:cNvPr>
            <p:cNvSpPr/>
            <p:nvPr/>
          </p:nvSpPr>
          <p:spPr>
            <a:xfrm>
              <a:off x="3332954" y="3897109"/>
              <a:ext cx="4095" cy="101843"/>
            </a:xfrm>
            <a:custGeom>
              <a:avLst/>
              <a:gdLst>
                <a:gd name="connsiteX0" fmla="*/ 0 w 4095"/>
                <a:gd name="connsiteY0" fmla="*/ 98804 h 101843"/>
                <a:gd name="connsiteX1" fmla="*/ 0 w 4095"/>
                <a:gd name="connsiteY1" fmla="*/ 3788 h 101843"/>
                <a:gd name="connsiteX2" fmla="*/ 2042 w 4095"/>
                <a:gd name="connsiteY2" fmla="*/ 0 h 101843"/>
                <a:gd name="connsiteX3" fmla="*/ 4095 w 4095"/>
                <a:gd name="connsiteY3" fmla="*/ 3040 h 101843"/>
                <a:gd name="connsiteX4" fmla="*/ 4095 w 4095"/>
                <a:gd name="connsiteY4" fmla="*/ 98057 h 101843"/>
                <a:gd name="connsiteX5" fmla="*/ 2042 w 4095"/>
                <a:gd name="connsiteY5" fmla="*/ 101843 h 101843"/>
                <a:gd name="connsiteX6" fmla="*/ 0 w 4095"/>
                <a:gd name="connsiteY6" fmla="*/ 98804 h 10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" h="101843">
                  <a:moveTo>
                    <a:pt x="0" y="98804"/>
                  </a:moveTo>
                  <a:lnTo>
                    <a:pt x="0" y="3788"/>
                  </a:lnTo>
                  <a:cubicBezTo>
                    <a:pt x="0" y="1263"/>
                    <a:pt x="681" y="0"/>
                    <a:pt x="2042" y="0"/>
                  </a:cubicBezTo>
                  <a:cubicBezTo>
                    <a:pt x="3414" y="0"/>
                    <a:pt x="4095" y="1014"/>
                    <a:pt x="4095" y="3040"/>
                  </a:cubicBezTo>
                  <a:lnTo>
                    <a:pt x="4095" y="98057"/>
                  </a:lnTo>
                  <a:cubicBezTo>
                    <a:pt x="4095" y="100581"/>
                    <a:pt x="3414" y="101843"/>
                    <a:pt x="2042" y="101843"/>
                  </a:cubicBezTo>
                  <a:cubicBezTo>
                    <a:pt x="681" y="101843"/>
                    <a:pt x="0" y="100831"/>
                    <a:pt x="0" y="98804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="" xmlns:a16="http://schemas.microsoft.com/office/drawing/2014/main" id="{8ABC855D-8CCD-32AE-FCE1-536DD7DE3CF7}"/>
                </a:ext>
              </a:extLst>
            </p:cNvPr>
            <p:cNvSpPr/>
            <p:nvPr/>
          </p:nvSpPr>
          <p:spPr>
            <a:xfrm>
              <a:off x="3350983" y="3928449"/>
              <a:ext cx="50820" cy="46237"/>
            </a:xfrm>
            <a:custGeom>
              <a:avLst/>
              <a:gdLst>
                <a:gd name="connsiteX0" fmla="*/ 50820 w 50820"/>
                <a:gd name="connsiteY0" fmla="*/ 6726 h 46237"/>
                <a:gd name="connsiteX1" fmla="*/ 49076 w 50820"/>
                <a:gd name="connsiteY1" fmla="*/ 11111 h 46237"/>
                <a:gd name="connsiteX2" fmla="*/ 45332 w 50820"/>
                <a:gd name="connsiteY2" fmla="*/ 12655 h 46237"/>
                <a:gd name="connsiteX3" fmla="*/ 42449 w 50820"/>
                <a:gd name="connsiteY3" fmla="*/ 11559 h 46237"/>
                <a:gd name="connsiteX4" fmla="*/ 41449 w 50820"/>
                <a:gd name="connsiteY4" fmla="*/ 9068 h 46237"/>
                <a:gd name="connsiteX5" fmla="*/ 42843 w 50820"/>
                <a:gd name="connsiteY5" fmla="*/ 5531 h 46237"/>
                <a:gd name="connsiteX6" fmla="*/ 46331 w 50820"/>
                <a:gd name="connsiteY6" fmla="*/ 3538 h 46237"/>
                <a:gd name="connsiteX7" fmla="*/ 41247 w 50820"/>
                <a:gd name="connsiteY7" fmla="*/ 2242 h 46237"/>
                <a:gd name="connsiteX8" fmla="*/ 37514 w 50820"/>
                <a:gd name="connsiteY8" fmla="*/ 3289 h 46237"/>
                <a:gd name="connsiteX9" fmla="*/ 34770 w 50820"/>
                <a:gd name="connsiteY9" fmla="*/ 5680 h 46237"/>
                <a:gd name="connsiteX10" fmla="*/ 32877 w 50820"/>
                <a:gd name="connsiteY10" fmla="*/ 8968 h 46237"/>
                <a:gd name="connsiteX11" fmla="*/ 31685 w 50820"/>
                <a:gd name="connsiteY11" fmla="*/ 12007 h 46237"/>
                <a:gd name="connsiteX12" fmla="*/ 31132 w 50820"/>
                <a:gd name="connsiteY12" fmla="*/ 14299 h 46237"/>
                <a:gd name="connsiteX13" fmla="*/ 27644 w 50820"/>
                <a:gd name="connsiteY13" fmla="*/ 28251 h 46237"/>
                <a:gd name="connsiteX14" fmla="*/ 25952 w 50820"/>
                <a:gd name="connsiteY14" fmla="*/ 37219 h 46237"/>
                <a:gd name="connsiteX15" fmla="*/ 27346 w 50820"/>
                <a:gd name="connsiteY15" fmla="*/ 42053 h 46237"/>
                <a:gd name="connsiteX16" fmla="*/ 31537 w 50820"/>
                <a:gd name="connsiteY16" fmla="*/ 43946 h 46237"/>
                <a:gd name="connsiteX17" fmla="*/ 33876 w 50820"/>
                <a:gd name="connsiteY17" fmla="*/ 43647 h 46237"/>
                <a:gd name="connsiteX18" fmla="*/ 36716 w 50820"/>
                <a:gd name="connsiteY18" fmla="*/ 42401 h 46237"/>
                <a:gd name="connsiteX19" fmla="*/ 39801 w 50820"/>
                <a:gd name="connsiteY19" fmla="*/ 40059 h 46237"/>
                <a:gd name="connsiteX20" fmla="*/ 42747 w 50820"/>
                <a:gd name="connsiteY20" fmla="*/ 36173 h 46237"/>
                <a:gd name="connsiteX21" fmla="*/ 45140 w 50820"/>
                <a:gd name="connsiteY21" fmla="*/ 30593 h 46237"/>
                <a:gd name="connsiteX22" fmla="*/ 46427 w 50820"/>
                <a:gd name="connsiteY22" fmla="*/ 29496 h 46237"/>
                <a:gd name="connsiteX23" fmla="*/ 47682 w 50820"/>
                <a:gd name="connsiteY23" fmla="*/ 30493 h 46237"/>
                <a:gd name="connsiteX24" fmla="*/ 46980 w 50820"/>
                <a:gd name="connsiteY24" fmla="*/ 33134 h 46237"/>
                <a:gd name="connsiteX25" fmla="*/ 44885 w 50820"/>
                <a:gd name="connsiteY25" fmla="*/ 37169 h 46237"/>
                <a:gd name="connsiteX26" fmla="*/ 41651 w 50820"/>
                <a:gd name="connsiteY26" fmla="*/ 41455 h 46237"/>
                <a:gd name="connsiteX27" fmla="*/ 37067 w 50820"/>
                <a:gd name="connsiteY27" fmla="*/ 44842 h 46237"/>
                <a:gd name="connsiteX28" fmla="*/ 31334 w 50820"/>
                <a:gd name="connsiteY28" fmla="*/ 46238 h 46237"/>
                <a:gd name="connsiteX29" fmla="*/ 24208 w 50820"/>
                <a:gd name="connsiteY29" fmla="*/ 43946 h 46237"/>
                <a:gd name="connsiteX30" fmla="*/ 20326 w 50820"/>
                <a:gd name="connsiteY30" fmla="*/ 38465 h 46237"/>
                <a:gd name="connsiteX31" fmla="*/ 19730 w 50820"/>
                <a:gd name="connsiteY31" fmla="*/ 39512 h 46237"/>
                <a:gd name="connsiteX32" fmla="*/ 18326 w 50820"/>
                <a:gd name="connsiteY32" fmla="*/ 41455 h 46237"/>
                <a:gd name="connsiteX33" fmla="*/ 16188 w 50820"/>
                <a:gd name="connsiteY33" fmla="*/ 43747 h 46237"/>
                <a:gd name="connsiteX34" fmla="*/ 13253 w 50820"/>
                <a:gd name="connsiteY34" fmla="*/ 45440 h 46237"/>
                <a:gd name="connsiteX35" fmla="*/ 9615 w 50820"/>
                <a:gd name="connsiteY35" fmla="*/ 46238 h 46237"/>
                <a:gd name="connsiteX36" fmla="*/ 5074 w 50820"/>
                <a:gd name="connsiteY36" fmla="*/ 45540 h 46237"/>
                <a:gd name="connsiteX37" fmla="*/ 1489 w 50820"/>
                <a:gd name="connsiteY37" fmla="*/ 43248 h 46237"/>
                <a:gd name="connsiteX38" fmla="*/ 0 w 50820"/>
                <a:gd name="connsiteY38" fmla="*/ 39462 h 46237"/>
                <a:gd name="connsiteX39" fmla="*/ 1638 w 50820"/>
                <a:gd name="connsiteY39" fmla="*/ 35326 h 46237"/>
                <a:gd name="connsiteX40" fmla="*/ 5626 w 50820"/>
                <a:gd name="connsiteY40" fmla="*/ 33582 h 46237"/>
                <a:gd name="connsiteX41" fmla="*/ 8211 w 50820"/>
                <a:gd name="connsiteY41" fmla="*/ 34430 h 46237"/>
                <a:gd name="connsiteX42" fmla="*/ 9413 w 50820"/>
                <a:gd name="connsiteY42" fmla="*/ 37119 h 46237"/>
                <a:gd name="connsiteX43" fmla="*/ 8020 w 50820"/>
                <a:gd name="connsiteY43" fmla="*/ 40707 h 46237"/>
                <a:gd name="connsiteX44" fmla="*/ 4627 w 50820"/>
                <a:gd name="connsiteY44" fmla="*/ 42650 h 46237"/>
                <a:gd name="connsiteX45" fmla="*/ 9711 w 50820"/>
                <a:gd name="connsiteY45" fmla="*/ 43946 h 46237"/>
                <a:gd name="connsiteX46" fmla="*/ 15593 w 50820"/>
                <a:gd name="connsiteY46" fmla="*/ 41056 h 46237"/>
                <a:gd name="connsiteX47" fmla="*/ 19422 w 50820"/>
                <a:gd name="connsiteY47" fmla="*/ 33333 h 46237"/>
                <a:gd name="connsiteX48" fmla="*/ 23708 w 50820"/>
                <a:gd name="connsiteY48" fmla="*/ 16541 h 46237"/>
                <a:gd name="connsiteX49" fmla="*/ 24910 w 50820"/>
                <a:gd name="connsiteY49" fmla="*/ 9068 h 46237"/>
                <a:gd name="connsiteX50" fmla="*/ 24357 w 50820"/>
                <a:gd name="connsiteY50" fmla="*/ 5531 h 46237"/>
                <a:gd name="connsiteX51" fmla="*/ 22868 w 50820"/>
                <a:gd name="connsiteY51" fmla="*/ 3438 h 46237"/>
                <a:gd name="connsiteX52" fmla="*/ 21124 w 50820"/>
                <a:gd name="connsiteY52" fmla="*/ 2491 h 46237"/>
                <a:gd name="connsiteX53" fmla="*/ 19422 w 50820"/>
                <a:gd name="connsiteY53" fmla="*/ 2242 h 46237"/>
                <a:gd name="connsiteX54" fmla="*/ 16242 w 50820"/>
                <a:gd name="connsiteY54" fmla="*/ 2840 h 46237"/>
                <a:gd name="connsiteX55" fmla="*/ 12604 w 50820"/>
                <a:gd name="connsiteY55" fmla="*/ 4833 h 46237"/>
                <a:gd name="connsiteX56" fmla="*/ 8817 w 50820"/>
                <a:gd name="connsiteY56" fmla="*/ 8968 h 46237"/>
                <a:gd name="connsiteX57" fmla="*/ 5722 w 50820"/>
                <a:gd name="connsiteY57" fmla="*/ 15595 h 46237"/>
                <a:gd name="connsiteX58" fmla="*/ 4382 w 50820"/>
                <a:gd name="connsiteY58" fmla="*/ 16741 h 46237"/>
                <a:gd name="connsiteX59" fmla="*/ 3180 w 50820"/>
                <a:gd name="connsiteY59" fmla="*/ 15695 h 46237"/>
                <a:gd name="connsiteX60" fmla="*/ 3829 w 50820"/>
                <a:gd name="connsiteY60" fmla="*/ 13104 h 46237"/>
                <a:gd name="connsiteX61" fmla="*/ 5924 w 50820"/>
                <a:gd name="connsiteY61" fmla="*/ 9068 h 46237"/>
                <a:gd name="connsiteX62" fmla="*/ 9211 w 50820"/>
                <a:gd name="connsiteY62" fmla="*/ 4833 h 46237"/>
                <a:gd name="connsiteX63" fmla="*/ 13848 w 50820"/>
                <a:gd name="connsiteY63" fmla="*/ 1394 h 46237"/>
                <a:gd name="connsiteX64" fmla="*/ 19624 w 50820"/>
                <a:gd name="connsiteY64" fmla="*/ 0 h 46237"/>
                <a:gd name="connsiteX65" fmla="*/ 22272 w 50820"/>
                <a:gd name="connsiteY65" fmla="*/ 299 h 46237"/>
                <a:gd name="connsiteX66" fmla="*/ 25208 w 50820"/>
                <a:gd name="connsiteY66" fmla="*/ 1296 h 46237"/>
                <a:gd name="connsiteX67" fmla="*/ 28292 w 50820"/>
                <a:gd name="connsiteY67" fmla="*/ 3687 h 46237"/>
                <a:gd name="connsiteX68" fmla="*/ 30643 w 50820"/>
                <a:gd name="connsiteY68" fmla="*/ 7723 h 46237"/>
                <a:gd name="connsiteX69" fmla="*/ 32036 w 50820"/>
                <a:gd name="connsiteY69" fmla="*/ 5481 h 46237"/>
                <a:gd name="connsiteX70" fmla="*/ 34174 w 50820"/>
                <a:gd name="connsiteY70" fmla="*/ 3039 h 46237"/>
                <a:gd name="connsiteX71" fmla="*/ 37365 w 50820"/>
                <a:gd name="connsiteY71" fmla="*/ 847 h 46237"/>
                <a:gd name="connsiteX72" fmla="*/ 41354 w 50820"/>
                <a:gd name="connsiteY72" fmla="*/ 0 h 46237"/>
                <a:gd name="connsiteX73" fmla="*/ 45385 w 50820"/>
                <a:gd name="connsiteY73" fmla="*/ 548 h 46237"/>
                <a:gd name="connsiteX74" fmla="*/ 49076 w 50820"/>
                <a:gd name="connsiteY74" fmla="*/ 2690 h 46237"/>
                <a:gd name="connsiteX75" fmla="*/ 50820 w 50820"/>
                <a:gd name="connsiteY75" fmla="*/ 6726 h 4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0820" h="46237">
                  <a:moveTo>
                    <a:pt x="50820" y="6726"/>
                  </a:moveTo>
                  <a:cubicBezTo>
                    <a:pt x="50820" y="8587"/>
                    <a:pt x="50235" y="10048"/>
                    <a:pt x="49076" y="11111"/>
                  </a:cubicBezTo>
                  <a:cubicBezTo>
                    <a:pt x="47916" y="12140"/>
                    <a:pt x="46661" y="12655"/>
                    <a:pt x="45332" y="12655"/>
                  </a:cubicBezTo>
                  <a:cubicBezTo>
                    <a:pt x="44066" y="12655"/>
                    <a:pt x="43109" y="12290"/>
                    <a:pt x="42449" y="11559"/>
                  </a:cubicBezTo>
                  <a:cubicBezTo>
                    <a:pt x="41779" y="10829"/>
                    <a:pt x="41449" y="9998"/>
                    <a:pt x="41449" y="9068"/>
                  </a:cubicBezTo>
                  <a:cubicBezTo>
                    <a:pt x="41449" y="7806"/>
                    <a:pt x="41917" y="6626"/>
                    <a:pt x="42843" y="5531"/>
                  </a:cubicBezTo>
                  <a:cubicBezTo>
                    <a:pt x="43768" y="4434"/>
                    <a:pt x="44938" y="3771"/>
                    <a:pt x="46331" y="3538"/>
                  </a:cubicBezTo>
                  <a:cubicBezTo>
                    <a:pt x="44970" y="2674"/>
                    <a:pt x="43279" y="2242"/>
                    <a:pt x="41247" y="2242"/>
                  </a:cubicBezTo>
                  <a:cubicBezTo>
                    <a:pt x="39918" y="2242"/>
                    <a:pt x="38673" y="2591"/>
                    <a:pt x="37514" y="3289"/>
                  </a:cubicBezTo>
                  <a:cubicBezTo>
                    <a:pt x="36387" y="3985"/>
                    <a:pt x="35472" y="4783"/>
                    <a:pt x="34770" y="5680"/>
                  </a:cubicBezTo>
                  <a:cubicBezTo>
                    <a:pt x="34110" y="6576"/>
                    <a:pt x="33483" y="7673"/>
                    <a:pt x="32877" y="8968"/>
                  </a:cubicBezTo>
                  <a:cubicBezTo>
                    <a:pt x="32313" y="10231"/>
                    <a:pt x="31919" y="11244"/>
                    <a:pt x="31685" y="12007"/>
                  </a:cubicBezTo>
                  <a:cubicBezTo>
                    <a:pt x="31483" y="12738"/>
                    <a:pt x="31302" y="13503"/>
                    <a:pt x="31132" y="14299"/>
                  </a:cubicBezTo>
                  <a:lnTo>
                    <a:pt x="27644" y="28251"/>
                  </a:lnTo>
                  <a:cubicBezTo>
                    <a:pt x="26516" y="32668"/>
                    <a:pt x="25952" y="35658"/>
                    <a:pt x="25952" y="37219"/>
                  </a:cubicBezTo>
                  <a:cubicBezTo>
                    <a:pt x="25952" y="39146"/>
                    <a:pt x="26420" y="40757"/>
                    <a:pt x="27346" y="42053"/>
                  </a:cubicBezTo>
                  <a:cubicBezTo>
                    <a:pt x="28271" y="43315"/>
                    <a:pt x="29675" y="43946"/>
                    <a:pt x="31537" y="43946"/>
                  </a:cubicBezTo>
                  <a:cubicBezTo>
                    <a:pt x="32270" y="43946"/>
                    <a:pt x="33047" y="43846"/>
                    <a:pt x="33876" y="43647"/>
                  </a:cubicBezTo>
                  <a:cubicBezTo>
                    <a:pt x="34706" y="43414"/>
                    <a:pt x="35653" y="42999"/>
                    <a:pt x="36716" y="42401"/>
                  </a:cubicBezTo>
                  <a:cubicBezTo>
                    <a:pt x="37812" y="41771"/>
                    <a:pt x="38844" y="40990"/>
                    <a:pt x="39801" y="40059"/>
                  </a:cubicBezTo>
                  <a:cubicBezTo>
                    <a:pt x="40801" y="39097"/>
                    <a:pt x="41779" y="37801"/>
                    <a:pt x="42747" y="36173"/>
                  </a:cubicBezTo>
                  <a:cubicBezTo>
                    <a:pt x="43715" y="34545"/>
                    <a:pt x="44513" y="32685"/>
                    <a:pt x="45140" y="30593"/>
                  </a:cubicBezTo>
                  <a:cubicBezTo>
                    <a:pt x="45342" y="29862"/>
                    <a:pt x="45768" y="29496"/>
                    <a:pt x="46427" y="29496"/>
                  </a:cubicBezTo>
                  <a:cubicBezTo>
                    <a:pt x="47267" y="29496"/>
                    <a:pt x="47682" y="29828"/>
                    <a:pt x="47682" y="30493"/>
                  </a:cubicBezTo>
                  <a:cubicBezTo>
                    <a:pt x="47682" y="31058"/>
                    <a:pt x="47448" y="31937"/>
                    <a:pt x="46980" y="33134"/>
                  </a:cubicBezTo>
                  <a:cubicBezTo>
                    <a:pt x="46544" y="34297"/>
                    <a:pt x="45853" y="35641"/>
                    <a:pt x="44885" y="37169"/>
                  </a:cubicBezTo>
                  <a:cubicBezTo>
                    <a:pt x="43960" y="38664"/>
                    <a:pt x="42875" y="40092"/>
                    <a:pt x="41651" y="41455"/>
                  </a:cubicBezTo>
                  <a:cubicBezTo>
                    <a:pt x="40418" y="42783"/>
                    <a:pt x="38886" y="43913"/>
                    <a:pt x="37067" y="44842"/>
                  </a:cubicBezTo>
                  <a:cubicBezTo>
                    <a:pt x="35238" y="45773"/>
                    <a:pt x="33323" y="46238"/>
                    <a:pt x="31334" y="46238"/>
                  </a:cubicBezTo>
                  <a:cubicBezTo>
                    <a:pt x="28473" y="46238"/>
                    <a:pt x="26101" y="45474"/>
                    <a:pt x="24208" y="43946"/>
                  </a:cubicBezTo>
                  <a:cubicBezTo>
                    <a:pt x="22315" y="42417"/>
                    <a:pt x="21017" y="40591"/>
                    <a:pt x="20326" y="38465"/>
                  </a:cubicBezTo>
                  <a:cubicBezTo>
                    <a:pt x="20156" y="38764"/>
                    <a:pt x="19954" y="39113"/>
                    <a:pt x="19730" y="39512"/>
                  </a:cubicBezTo>
                  <a:cubicBezTo>
                    <a:pt x="19496" y="39910"/>
                    <a:pt x="19028" y="40558"/>
                    <a:pt x="18326" y="41455"/>
                  </a:cubicBezTo>
                  <a:cubicBezTo>
                    <a:pt x="17667" y="42318"/>
                    <a:pt x="16954" y="43082"/>
                    <a:pt x="16188" y="43747"/>
                  </a:cubicBezTo>
                  <a:cubicBezTo>
                    <a:pt x="15423" y="44378"/>
                    <a:pt x="14444" y="44942"/>
                    <a:pt x="13253" y="45440"/>
                  </a:cubicBezTo>
                  <a:cubicBezTo>
                    <a:pt x="12093" y="45972"/>
                    <a:pt x="10881" y="46238"/>
                    <a:pt x="9615" y="46238"/>
                  </a:cubicBezTo>
                  <a:cubicBezTo>
                    <a:pt x="8020" y="46238"/>
                    <a:pt x="6509" y="46005"/>
                    <a:pt x="5074" y="45540"/>
                  </a:cubicBezTo>
                  <a:cubicBezTo>
                    <a:pt x="3680" y="45075"/>
                    <a:pt x="2489" y="44311"/>
                    <a:pt x="1489" y="43248"/>
                  </a:cubicBezTo>
                  <a:cubicBezTo>
                    <a:pt x="500" y="42186"/>
                    <a:pt x="0" y="40923"/>
                    <a:pt x="0" y="39462"/>
                  </a:cubicBezTo>
                  <a:cubicBezTo>
                    <a:pt x="0" y="37834"/>
                    <a:pt x="542" y="36456"/>
                    <a:pt x="1638" y="35326"/>
                  </a:cubicBezTo>
                  <a:cubicBezTo>
                    <a:pt x="2765" y="34164"/>
                    <a:pt x="4095" y="33582"/>
                    <a:pt x="5626" y="33582"/>
                  </a:cubicBezTo>
                  <a:cubicBezTo>
                    <a:pt x="6594" y="33582"/>
                    <a:pt x="7456" y="33865"/>
                    <a:pt x="8211" y="34430"/>
                  </a:cubicBezTo>
                  <a:cubicBezTo>
                    <a:pt x="9009" y="34994"/>
                    <a:pt x="9413" y="35891"/>
                    <a:pt x="9413" y="37119"/>
                  </a:cubicBezTo>
                  <a:cubicBezTo>
                    <a:pt x="9413" y="38482"/>
                    <a:pt x="8945" y="39677"/>
                    <a:pt x="8020" y="40707"/>
                  </a:cubicBezTo>
                  <a:cubicBezTo>
                    <a:pt x="7094" y="41737"/>
                    <a:pt x="5956" y="42384"/>
                    <a:pt x="4627" y="42650"/>
                  </a:cubicBezTo>
                  <a:cubicBezTo>
                    <a:pt x="5988" y="43514"/>
                    <a:pt x="7679" y="43946"/>
                    <a:pt x="9711" y="43946"/>
                  </a:cubicBezTo>
                  <a:cubicBezTo>
                    <a:pt x="11902" y="43946"/>
                    <a:pt x="13859" y="42982"/>
                    <a:pt x="15593" y="41056"/>
                  </a:cubicBezTo>
                  <a:cubicBezTo>
                    <a:pt x="17316" y="39130"/>
                    <a:pt x="18592" y="36555"/>
                    <a:pt x="19422" y="33333"/>
                  </a:cubicBezTo>
                  <a:cubicBezTo>
                    <a:pt x="21485" y="25593"/>
                    <a:pt x="22910" y="19996"/>
                    <a:pt x="23708" y="16541"/>
                  </a:cubicBezTo>
                  <a:cubicBezTo>
                    <a:pt x="24506" y="13054"/>
                    <a:pt x="24910" y="10563"/>
                    <a:pt x="24910" y="9068"/>
                  </a:cubicBezTo>
                  <a:cubicBezTo>
                    <a:pt x="24910" y="7673"/>
                    <a:pt x="24729" y="6493"/>
                    <a:pt x="24357" y="5531"/>
                  </a:cubicBezTo>
                  <a:cubicBezTo>
                    <a:pt x="23995" y="4567"/>
                    <a:pt x="23495" y="3869"/>
                    <a:pt x="22868" y="3438"/>
                  </a:cubicBezTo>
                  <a:cubicBezTo>
                    <a:pt x="22262" y="2973"/>
                    <a:pt x="21687" y="2657"/>
                    <a:pt x="21124" y="2491"/>
                  </a:cubicBezTo>
                  <a:cubicBezTo>
                    <a:pt x="20592" y="2325"/>
                    <a:pt x="20028" y="2242"/>
                    <a:pt x="19422" y="2242"/>
                  </a:cubicBezTo>
                  <a:cubicBezTo>
                    <a:pt x="18433" y="2242"/>
                    <a:pt x="17369" y="2441"/>
                    <a:pt x="16242" y="2840"/>
                  </a:cubicBezTo>
                  <a:cubicBezTo>
                    <a:pt x="15146" y="3239"/>
                    <a:pt x="13933" y="3902"/>
                    <a:pt x="12604" y="4833"/>
                  </a:cubicBezTo>
                  <a:cubicBezTo>
                    <a:pt x="11306" y="5730"/>
                    <a:pt x="10041" y="7108"/>
                    <a:pt x="8817" y="8968"/>
                  </a:cubicBezTo>
                  <a:cubicBezTo>
                    <a:pt x="7584" y="10829"/>
                    <a:pt x="6552" y="13037"/>
                    <a:pt x="5722" y="15595"/>
                  </a:cubicBezTo>
                  <a:cubicBezTo>
                    <a:pt x="5563" y="16360"/>
                    <a:pt x="5116" y="16741"/>
                    <a:pt x="4382" y="16741"/>
                  </a:cubicBezTo>
                  <a:cubicBezTo>
                    <a:pt x="3584" y="16709"/>
                    <a:pt x="3180" y="16360"/>
                    <a:pt x="3180" y="15695"/>
                  </a:cubicBezTo>
                  <a:cubicBezTo>
                    <a:pt x="3180" y="15130"/>
                    <a:pt x="3393" y="14266"/>
                    <a:pt x="3829" y="13104"/>
                  </a:cubicBezTo>
                  <a:cubicBezTo>
                    <a:pt x="4297" y="11908"/>
                    <a:pt x="4999" y="10563"/>
                    <a:pt x="5924" y="9068"/>
                  </a:cubicBezTo>
                  <a:cubicBezTo>
                    <a:pt x="6892" y="7574"/>
                    <a:pt x="7988" y="6162"/>
                    <a:pt x="9211" y="4833"/>
                  </a:cubicBezTo>
                  <a:cubicBezTo>
                    <a:pt x="10477" y="3471"/>
                    <a:pt x="12019" y="2325"/>
                    <a:pt x="13848" y="1394"/>
                  </a:cubicBezTo>
                  <a:cubicBezTo>
                    <a:pt x="15710" y="465"/>
                    <a:pt x="17635" y="0"/>
                    <a:pt x="19624" y="0"/>
                  </a:cubicBezTo>
                  <a:cubicBezTo>
                    <a:pt x="20528" y="0"/>
                    <a:pt x="21411" y="100"/>
                    <a:pt x="22272" y="299"/>
                  </a:cubicBezTo>
                  <a:cubicBezTo>
                    <a:pt x="23166" y="465"/>
                    <a:pt x="24144" y="797"/>
                    <a:pt x="25208" y="1296"/>
                  </a:cubicBezTo>
                  <a:cubicBezTo>
                    <a:pt x="26303" y="1793"/>
                    <a:pt x="27324" y="2590"/>
                    <a:pt x="28292" y="3687"/>
                  </a:cubicBezTo>
                  <a:cubicBezTo>
                    <a:pt x="29260" y="4783"/>
                    <a:pt x="30037" y="6129"/>
                    <a:pt x="30643" y="7723"/>
                  </a:cubicBezTo>
                  <a:cubicBezTo>
                    <a:pt x="31037" y="6958"/>
                    <a:pt x="31505" y="6212"/>
                    <a:pt x="32036" y="5481"/>
                  </a:cubicBezTo>
                  <a:cubicBezTo>
                    <a:pt x="32600" y="4750"/>
                    <a:pt x="33313" y="3935"/>
                    <a:pt x="34174" y="3039"/>
                  </a:cubicBezTo>
                  <a:cubicBezTo>
                    <a:pt x="35078" y="2109"/>
                    <a:pt x="36142" y="1378"/>
                    <a:pt x="37365" y="847"/>
                  </a:cubicBezTo>
                  <a:cubicBezTo>
                    <a:pt x="38631" y="282"/>
                    <a:pt x="39960" y="0"/>
                    <a:pt x="41354" y="0"/>
                  </a:cubicBezTo>
                  <a:cubicBezTo>
                    <a:pt x="42715" y="0"/>
                    <a:pt x="44055" y="183"/>
                    <a:pt x="45385" y="548"/>
                  </a:cubicBezTo>
                  <a:cubicBezTo>
                    <a:pt x="46714" y="881"/>
                    <a:pt x="47938" y="1594"/>
                    <a:pt x="49076" y="2690"/>
                  </a:cubicBezTo>
                  <a:cubicBezTo>
                    <a:pt x="50235" y="3752"/>
                    <a:pt x="50820" y="5098"/>
                    <a:pt x="50820" y="6726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="" xmlns:a16="http://schemas.microsoft.com/office/drawing/2014/main" id="{550EDA28-F61F-D196-3B66-EB2C16ECCA5E}"/>
                </a:ext>
              </a:extLst>
            </p:cNvPr>
            <p:cNvSpPr/>
            <p:nvPr/>
          </p:nvSpPr>
          <p:spPr>
            <a:xfrm>
              <a:off x="3411620" y="3897010"/>
              <a:ext cx="23665" cy="102042"/>
            </a:xfrm>
            <a:custGeom>
              <a:avLst/>
              <a:gdLst>
                <a:gd name="connsiteX0" fmla="*/ 0 w 23665"/>
                <a:gd name="connsiteY0" fmla="*/ 101045 h 102042"/>
                <a:gd name="connsiteX1" fmla="*/ 1298 w 23665"/>
                <a:gd name="connsiteY1" fmla="*/ 99302 h 102042"/>
                <a:gd name="connsiteX2" fmla="*/ 17741 w 23665"/>
                <a:gd name="connsiteY2" fmla="*/ 51021 h 102042"/>
                <a:gd name="connsiteX3" fmla="*/ 1946 w 23665"/>
                <a:gd name="connsiteY3" fmla="*/ 3388 h 102042"/>
                <a:gd name="connsiteX4" fmla="*/ 0 w 23665"/>
                <a:gd name="connsiteY4" fmla="*/ 997 h 102042"/>
                <a:gd name="connsiteX5" fmla="*/ 1000 w 23665"/>
                <a:gd name="connsiteY5" fmla="*/ 0 h 102042"/>
                <a:gd name="connsiteX6" fmla="*/ 4138 w 23665"/>
                <a:gd name="connsiteY6" fmla="*/ 2042 h 102042"/>
                <a:gd name="connsiteX7" fmla="*/ 10370 w 23665"/>
                <a:gd name="connsiteY7" fmla="*/ 8769 h 102042"/>
                <a:gd name="connsiteX8" fmla="*/ 16943 w 23665"/>
                <a:gd name="connsiteY8" fmla="*/ 19182 h 102042"/>
                <a:gd name="connsiteX9" fmla="*/ 23666 w 23665"/>
                <a:gd name="connsiteY9" fmla="*/ 51021 h 102042"/>
                <a:gd name="connsiteX10" fmla="*/ 17241 w 23665"/>
                <a:gd name="connsiteY10" fmla="*/ 82162 h 102042"/>
                <a:gd name="connsiteX11" fmla="*/ 10668 w 23665"/>
                <a:gd name="connsiteY11" fmla="*/ 92875 h 102042"/>
                <a:gd name="connsiteX12" fmla="*/ 4286 w 23665"/>
                <a:gd name="connsiteY12" fmla="*/ 99900 h 102042"/>
                <a:gd name="connsiteX13" fmla="*/ 1000 w 23665"/>
                <a:gd name="connsiteY13" fmla="*/ 102042 h 102042"/>
                <a:gd name="connsiteX14" fmla="*/ 0 w 23665"/>
                <a:gd name="connsiteY14" fmla="*/ 101045 h 10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65" h="102042">
                  <a:moveTo>
                    <a:pt x="0" y="101045"/>
                  </a:moveTo>
                  <a:cubicBezTo>
                    <a:pt x="0" y="100714"/>
                    <a:pt x="436" y="100133"/>
                    <a:pt x="1298" y="99302"/>
                  </a:cubicBezTo>
                  <a:cubicBezTo>
                    <a:pt x="12263" y="88142"/>
                    <a:pt x="17741" y="72048"/>
                    <a:pt x="17741" y="51021"/>
                  </a:cubicBezTo>
                  <a:cubicBezTo>
                    <a:pt x="17741" y="29928"/>
                    <a:pt x="12476" y="14050"/>
                    <a:pt x="1946" y="3388"/>
                  </a:cubicBezTo>
                  <a:cubicBezTo>
                    <a:pt x="649" y="2159"/>
                    <a:pt x="0" y="1361"/>
                    <a:pt x="0" y="997"/>
                  </a:cubicBezTo>
                  <a:cubicBezTo>
                    <a:pt x="0" y="332"/>
                    <a:pt x="330" y="0"/>
                    <a:pt x="1000" y="0"/>
                  </a:cubicBezTo>
                  <a:cubicBezTo>
                    <a:pt x="1457" y="0"/>
                    <a:pt x="2510" y="681"/>
                    <a:pt x="4138" y="2042"/>
                  </a:cubicBezTo>
                  <a:cubicBezTo>
                    <a:pt x="5797" y="3405"/>
                    <a:pt x="7871" y="5647"/>
                    <a:pt x="10370" y="8769"/>
                  </a:cubicBezTo>
                  <a:cubicBezTo>
                    <a:pt x="12891" y="11891"/>
                    <a:pt x="15082" y="15363"/>
                    <a:pt x="16943" y="19182"/>
                  </a:cubicBezTo>
                  <a:cubicBezTo>
                    <a:pt x="21421" y="28450"/>
                    <a:pt x="23666" y="39063"/>
                    <a:pt x="23666" y="51021"/>
                  </a:cubicBezTo>
                  <a:cubicBezTo>
                    <a:pt x="23666" y="62514"/>
                    <a:pt x="21528" y="72894"/>
                    <a:pt x="17241" y="82162"/>
                  </a:cubicBezTo>
                  <a:cubicBezTo>
                    <a:pt x="15412" y="86048"/>
                    <a:pt x="13221" y="89619"/>
                    <a:pt x="10668" y="92875"/>
                  </a:cubicBezTo>
                  <a:cubicBezTo>
                    <a:pt x="8105" y="96129"/>
                    <a:pt x="5978" y="98471"/>
                    <a:pt x="4286" y="99900"/>
                  </a:cubicBezTo>
                  <a:cubicBezTo>
                    <a:pt x="2595" y="101328"/>
                    <a:pt x="1500" y="102042"/>
                    <a:pt x="1000" y="102042"/>
                  </a:cubicBezTo>
                  <a:cubicBezTo>
                    <a:pt x="330" y="102042"/>
                    <a:pt x="0" y="101710"/>
                    <a:pt x="0" y="101045"/>
                  </a:cubicBezTo>
                  <a:close/>
                </a:path>
              </a:pathLst>
            </a:custGeom>
            <a:solidFill>
              <a:srgbClr val="000000"/>
            </a:solidFill>
            <a:ln w="10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39" name="Straight Connector 338">
            <a:extLst>
              <a:ext uri="{FF2B5EF4-FFF2-40B4-BE49-F238E27FC236}">
                <a16:creationId xmlns="" xmlns:a16="http://schemas.microsoft.com/office/drawing/2014/main" id="{FD7055D2-3A58-1DF0-D235-9B134C975FD1}"/>
              </a:ext>
            </a:extLst>
          </p:cNvPr>
          <p:cNvCxnSpPr>
            <a:cxnSpLocks/>
          </p:cNvCxnSpPr>
          <p:nvPr/>
        </p:nvCxnSpPr>
        <p:spPr bwMode="gray">
          <a:xfrm>
            <a:off x="1241425" y="4867529"/>
            <a:ext cx="1076325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="" xmlns:a16="http://schemas.microsoft.com/office/drawing/2014/main" id="{2BF69497-AA5C-2DB1-2678-D49C77041ADB}"/>
              </a:ext>
            </a:extLst>
          </p:cNvPr>
          <p:cNvSpPr txBox="1"/>
          <p:nvPr/>
        </p:nvSpPr>
        <p:spPr bwMode="gray">
          <a:xfrm>
            <a:off x="1345167" y="487600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rgbClr val="FF0000"/>
                </a:solidFill>
              </a:rPr>
              <a:t>Decide for 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="" xmlns:a16="http://schemas.microsoft.com/office/drawing/2014/main" id="{1907C16C-7394-4C7B-9D39-E2370DAD8363}"/>
              </a:ext>
            </a:extLst>
          </p:cNvPr>
          <p:cNvSpPr txBox="1"/>
          <p:nvPr/>
        </p:nvSpPr>
        <p:spPr bwMode="gray">
          <a:xfrm>
            <a:off x="2345013" y="4876006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rgbClr val="0000FF"/>
                </a:solidFill>
              </a:rPr>
              <a:t>Decide for 1</a:t>
            </a:r>
          </a:p>
        </p:txBody>
      </p:sp>
      <p:cxnSp>
        <p:nvCxnSpPr>
          <p:cNvPr id="346" name="Straight Connector 345">
            <a:extLst>
              <a:ext uri="{FF2B5EF4-FFF2-40B4-BE49-F238E27FC236}">
                <a16:creationId xmlns="" xmlns:a16="http://schemas.microsoft.com/office/drawing/2014/main" id="{70D23B06-4FC7-DF92-C73F-B74B3FFD1D64}"/>
              </a:ext>
            </a:extLst>
          </p:cNvPr>
          <p:cNvCxnSpPr>
            <a:cxnSpLocks/>
            <a:endCxn id="86" idx="1"/>
          </p:cNvCxnSpPr>
          <p:nvPr/>
        </p:nvCxnSpPr>
        <p:spPr bwMode="gray">
          <a:xfrm flipV="1">
            <a:off x="2345013" y="4849614"/>
            <a:ext cx="1107279" cy="17915"/>
          </a:xfrm>
          <a:prstGeom prst="line">
            <a:avLst/>
          </a:prstGeom>
          <a:ln w="38100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="" xmlns:a16="http://schemas.microsoft.com/office/drawing/2014/main" id="{DE535C58-9E1C-D48E-2DA5-5B49FFE76A05}"/>
              </a:ext>
            </a:extLst>
          </p:cNvPr>
          <p:cNvCxnSpPr>
            <a:cxnSpLocks/>
          </p:cNvCxnSpPr>
          <p:nvPr/>
        </p:nvCxnSpPr>
        <p:spPr bwMode="gray">
          <a:xfrm flipH="1">
            <a:off x="4572000" y="3540110"/>
            <a:ext cx="2160240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="" xmlns:a16="http://schemas.microsoft.com/office/drawing/2014/main" id="{17362C2F-3189-8AB6-7A55-9FC2039CBA6C}"/>
              </a:ext>
            </a:extLst>
          </p:cNvPr>
          <p:cNvCxnSpPr>
            <a:cxnSpLocks/>
          </p:cNvCxnSpPr>
          <p:nvPr/>
        </p:nvCxnSpPr>
        <p:spPr bwMode="gray">
          <a:xfrm flipV="1">
            <a:off x="5364088" y="3540110"/>
            <a:ext cx="0" cy="1053480"/>
          </a:xfrm>
          <a:prstGeom prst="line">
            <a:avLst/>
          </a:prstGeom>
          <a:ln w="19050">
            <a:solidFill>
              <a:schemeClr val="bg2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="" xmlns:a16="http://schemas.microsoft.com/office/drawing/2014/main" id="{9C056DAC-AA83-A8C3-5BE4-4823F73B2276}"/>
              </a:ext>
            </a:extLst>
          </p:cNvPr>
          <p:cNvCxnSpPr>
            <a:cxnSpLocks/>
          </p:cNvCxnSpPr>
          <p:nvPr/>
        </p:nvCxnSpPr>
        <p:spPr bwMode="gray">
          <a:xfrm flipV="1">
            <a:off x="5922888" y="3540110"/>
            <a:ext cx="0" cy="1053480"/>
          </a:xfrm>
          <a:prstGeom prst="line">
            <a:avLst/>
          </a:prstGeom>
          <a:ln w="19050">
            <a:solidFill>
              <a:schemeClr val="bg2"/>
            </a:solidFill>
            <a:prstDash val="solid"/>
            <a:head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="" xmlns:a16="http://schemas.microsoft.com/office/drawing/2014/main" id="{8F7277B5-A138-F2EE-3983-83D76ED7CE34}"/>
              </a:ext>
            </a:extLst>
          </p:cNvPr>
          <p:cNvCxnSpPr>
            <a:cxnSpLocks/>
          </p:cNvCxnSpPr>
          <p:nvPr/>
        </p:nvCxnSpPr>
        <p:spPr bwMode="gray">
          <a:xfrm flipV="1">
            <a:off x="4572000" y="4884483"/>
            <a:ext cx="792088" cy="807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="" xmlns:a16="http://schemas.microsoft.com/office/drawing/2014/main" id="{4C47015C-F2F5-07AC-4859-3AD8673F6FA0}"/>
              </a:ext>
            </a:extLst>
          </p:cNvPr>
          <p:cNvSpPr txBox="1"/>
          <p:nvPr/>
        </p:nvSpPr>
        <p:spPr bwMode="gray">
          <a:xfrm>
            <a:off x="4499992" y="488064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rgbClr val="FF0000"/>
                </a:solidFill>
              </a:rPr>
              <a:t>Decide for 0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="" xmlns:a16="http://schemas.microsoft.com/office/drawing/2014/main" id="{DFFF8332-763D-A45D-4B36-D0E83D1C3D0A}"/>
              </a:ext>
            </a:extLst>
          </p:cNvPr>
          <p:cNvSpPr txBox="1"/>
          <p:nvPr/>
        </p:nvSpPr>
        <p:spPr bwMode="gray">
          <a:xfrm>
            <a:off x="5817840" y="488064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rgbClr val="0000FF"/>
                </a:solidFill>
              </a:rPr>
              <a:t>Decide for 1</a:t>
            </a:r>
          </a:p>
        </p:txBody>
      </p:sp>
      <p:cxnSp>
        <p:nvCxnSpPr>
          <p:cNvPr id="358" name="Straight Connector 357">
            <a:extLst>
              <a:ext uri="{FF2B5EF4-FFF2-40B4-BE49-F238E27FC236}">
                <a16:creationId xmlns="" xmlns:a16="http://schemas.microsoft.com/office/drawing/2014/main" id="{B0B016EB-2730-5E4E-C0F4-3C0FE9987920}"/>
              </a:ext>
            </a:extLst>
          </p:cNvPr>
          <p:cNvCxnSpPr>
            <a:cxnSpLocks/>
          </p:cNvCxnSpPr>
          <p:nvPr/>
        </p:nvCxnSpPr>
        <p:spPr bwMode="gray">
          <a:xfrm>
            <a:off x="5922888" y="4876006"/>
            <a:ext cx="755076" cy="807"/>
          </a:xfrm>
          <a:prstGeom prst="line">
            <a:avLst/>
          </a:prstGeom>
          <a:ln w="38100">
            <a:solidFill>
              <a:srgbClr val="0000FF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="" xmlns:a16="http://schemas.microsoft.com/office/drawing/2014/main" id="{4315ED20-7282-EE4B-C50F-DDE1C0A6BCF3}"/>
              </a:ext>
            </a:extLst>
          </p:cNvPr>
          <p:cNvCxnSpPr>
            <a:cxnSpLocks/>
          </p:cNvCxnSpPr>
          <p:nvPr/>
        </p:nvCxnSpPr>
        <p:spPr bwMode="gray">
          <a:xfrm>
            <a:off x="5364088" y="4884483"/>
            <a:ext cx="558800" cy="0"/>
          </a:xfrm>
          <a:prstGeom prst="line">
            <a:avLst/>
          </a:prstGeom>
          <a:ln w="381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="" xmlns:a16="http://schemas.microsoft.com/office/drawing/2014/main" id="{EA1064D6-C5D8-CCC5-D2C6-B96D4351275C}"/>
              </a:ext>
            </a:extLst>
          </p:cNvPr>
          <p:cNvSpPr txBox="1"/>
          <p:nvPr/>
        </p:nvSpPr>
        <p:spPr bwMode="gray">
          <a:xfrm>
            <a:off x="5184191" y="4880648"/>
            <a:ext cx="914400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800" dirty="0">
                <a:solidFill>
                  <a:schemeClr val="bg2"/>
                </a:solidFill>
              </a:rPr>
              <a:t>Abstain</a:t>
            </a:r>
          </a:p>
        </p:txBody>
      </p:sp>
    </p:spTree>
    <p:extLst>
      <p:ext uri="{BB962C8B-B14F-4D97-AF65-F5344CB8AC3E}">
        <p14:creationId xmlns:p14="http://schemas.microsoft.com/office/powerpoint/2010/main" val="510009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4" grpId="0" animBg="1"/>
      <p:bldP spid="155" grpId="0" animBg="1"/>
      <p:bldP spid="260" grpId="0" animBg="1"/>
      <p:bldP spid="261" grpId="0" animBg="1"/>
      <p:bldP spid="340" grpId="1"/>
      <p:bldP spid="343" grpId="1"/>
      <p:bldP spid="356" grpId="0"/>
      <p:bldP spid="357" grpId="0"/>
      <p:bldP spid="3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775" y="1239838"/>
            <a:ext cx="7165554" cy="3563938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Inference Methods</a:t>
            </a:r>
          </a:p>
          <a:p>
            <a:pPr marL="614125" lvl="1" indent="-342900"/>
            <a:r>
              <a:rPr lang="en-US" altLang="x-none" sz="1200" dirty="0"/>
              <a:t>Inference is the task of inferring what we know about the plausibility of a prediction function in light of training data</a:t>
            </a:r>
          </a:p>
          <a:p>
            <a:pPr marL="614125" lvl="1" indent="-342900"/>
            <a:r>
              <a:rPr lang="en-US" altLang="x-none" sz="1200" dirty="0"/>
              <a:t>Bayesian Inference is the only consistent inference technique, but it requires huge summations which is (usually) computationally too hard</a:t>
            </a:r>
          </a:p>
          <a:p>
            <a:pPr marL="614125" lvl="1" indent="-342900"/>
            <a:r>
              <a:rPr lang="en-US" altLang="x-none" sz="1200" dirty="0"/>
              <a:t>Maximum Likelihood Estimation is often easier and reduces machine learning to parameter optimization – but we are losing model uncertainty</a:t>
            </a:r>
          </a:p>
          <a:p>
            <a:pPr marL="342900" indent="-342900"/>
            <a:r>
              <a:rPr lang="en-US" altLang="x-none" b="1" dirty="0"/>
              <a:t>Decision Making </a:t>
            </a:r>
          </a:p>
          <a:p>
            <a:pPr marL="614125" lvl="1" indent="-342900"/>
            <a:r>
              <a:rPr lang="en-US" altLang="x-none" sz="1200" dirty="0"/>
              <a:t>Decision making solves the second big problem: making automated decisions based on future predictions</a:t>
            </a:r>
          </a:p>
          <a:p>
            <a:pPr marL="614125" lvl="1" indent="-342900"/>
            <a:r>
              <a:rPr lang="en-US" altLang="x-none" sz="1200" dirty="0"/>
              <a:t>We </a:t>
            </a:r>
            <a:r>
              <a:rPr lang="en-US" altLang="x-none" sz="1200" i="1" dirty="0"/>
              <a:t>always </a:t>
            </a:r>
            <a:r>
              <a:rPr lang="en-US" altLang="x-none" sz="1200" dirty="0"/>
              <a:t>require domain-specific loss functions</a:t>
            </a:r>
          </a:p>
          <a:p>
            <a:pPr marL="614125" lvl="1" indent="-342900"/>
            <a:r>
              <a:rPr lang="en-US" altLang="x-none" sz="1200" dirty="0"/>
              <a:t>Except in a few special cases (e.g., squared loss), automated decision making requires heavy optimization (again!)</a:t>
            </a:r>
          </a:p>
          <a:p>
            <a:pPr marL="614125" lvl="1" indent="-342900"/>
            <a:r>
              <a:rPr lang="en-US" altLang="x-none" sz="1200" dirty="0"/>
              <a:t>We will not dive deeper into decision making methods in the rest of the lecture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4261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Inference Methods</a:t>
            </a:r>
          </a:p>
          <a:p>
            <a:pPr marL="614125" lvl="1" indent="-342900"/>
            <a:r>
              <a:rPr lang="en-US" altLang="x-none" dirty="0"/>
              <a:t>Bayesian Inference</a:t>
            </a:r>
          </a:p>
          <a:p>
            <a:pPr marL="614125" lvl="1" indent="-342900"/>
            <a:r>
              <a:rPr lang="en-US" altLang="x-none" dirty="0"/>
              <a:t>Maximum Likelihood Estimation</a:t>
            </a:r>
          </a:p>
          <a:p>
            <a:pPr marL="342900" indent="-342900"/>
            <a:r>
              <a:rPr lang="en-US" altLang="x-none" dirty="0"/>
              <a:t>Decision Making 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740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569A827-DA07-7508-F62B-59B276FB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9090E09-9860-C7BB-1A9A-FEC00DFA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Ingredients</a:t>
            </a:r>
          </a:p>
        </p:txBody>
      </p:sp>
      <p:grpSp>
        <p:nvGrpSpPr>
          <p:cNvPr id="15036" name="Group 15035">
            <a:extLst>
              <a:ext uri="{FF2B5EF4-FFF2-40B4-BE49-F238E27FC236}">
                <a16:creationId xmlns="" xmlns:a16="http://schemas.microsoft.com/office/drawing/2014/main" id="{C2295A1A-68E1-D30E-3AF3-1E8F07B2958F}"/>
              </a:ext>
            </a:extLst>
          </p:cNvPr>
          <p:cNvGrpSpPr/>
          <p:nvPr/>
        </p:nvGrpSpPr>
        <p:grpSpPr>
          <a:xfrm>
            <a:off x="404660" y="2541207"/>
            <a:ext cx="2842017" cy="1894678"/>
            <a:chOff x="358776" y="2139702"/>
            <a:chExt cx="2842017" cy="1894678"/>
          </a:xfrm>
        </p:grpSpPr>
        <p:sp>
          <p:nvSpPr>
            <p:cNvPr id="14952" name="Freeform 14951">
              <a:extLst>
                <a:ext uri="{FF2B5EF4-FFF2-40B4-BE49-F238E27FC236}">
                  <a16:creationId xmlns="" xmlns:a16="http://schemas.microsoft.com/office/drawing/2014/main" id="{FFC40CD8-5EF4-F401-D402-ADFB847981C1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3" name="Freeform 14952">
              <a:extLst>
                <a:ext uri="{FF2B5EF4-FFF2-40B4-BE49-F238E27FC236}">
                  <a16:creationId xmlns="" xmlns:a16="http://schemas.microsoft.com/office/drawing/2014/main" id="{76161E74-7989-7273-744D-3920CBCAEB96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4" name="Freeform 14953">
              <a:extLst>
                <a:ext uri="{FF2B5EF4-FFF2-40B4-BE49-F238E27FC236}">
                  <a16:creationId xmlns="" xmlns:a16="http://schemas.microsoft.com/office/drawing/2014/main" id="{9DEF12FF-6F21-7A06-48E6-889CAE8D53E2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5" name="Freeform 14954">
              <a:extLst>
                <a:ext uri="{FF2B5EF4-FFF2-40B4-BE49-F238E27FC236}">
                  <a16:creationId xmlns="" xmlns:a16="http://schemas.microsoft.com/office/drawing/2014/main" id="{98BB0CA5-F979-0F7C-A58A-A9C50CA18BEE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6" name="Freeform 14955">
              <a:extLst>
                <a:ext uri="{FF2B5EF4-FFF2-40B4-BE49-F238E27FC236}">
                  <a16:creationId xmlns="" xmlns:a16="http://schemas.microsoft.com/office/drawing/2014/main" id="{C1E56ECD-C855-A518-6FC3-3B12935BF536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7" name="Freeform 14956">
              <a:extLst>
                <a:ext uri="{FF2B5EF4-FFF2-40B4-BE49-F238E27FC236}">
                  <a16:creationId xmlns="" xmlns:a16="http://schemas.microsoft.com/office/drawing/2014/main" id="{8EE6A547-4C69-5C57-02A5-D38587AEE529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8" name="Freeform 14957">
              <a:extLst>
                <a:ext uri="{FF2B5EF4-FFF2-40B4-BE49-F238E27FC236}">
                  <a16:creationId xmlns="" xmlns:a16="http://schemas.microsoft.com/office/drawing/2014/main" id="{CF839AD0-51B2-D3FF-90CD-4D9D9D65A07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9" name="Freeform 14958">
              <a:extLst>
                <a:ext uri="{FF2B5EF4-FFF2-40B4-BE49-F238E27FC236}">
                  <a16:creationId xmlns="" xmlns:a16="http://schemas.microsoft.com/office/drawing/2014/main" id="{4F64A574-0D76-1768-546E-FDED6C47DD9B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0" name="Freeform 14959">
              <a:extLst>
                <a:ext uri="{FF2B5EF4-FFF2-40B4-BE49-F238E27FC236}">
                  <a16:creationId xmlns="" xmlns:a16="http://schemas.microsoft.com/office/drawing/2014/main" id="{90B13077-958A-7DA0-D979-479812F1C53A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1" name="Freeform 14960">
              <a:extLst>
                <a:ext uri="{FF2B5EF4-FFF2-40B4-BE49-F238E27FC236}">
                  <a16:creationId xmlns="" xmlns:a16="http://schemas.microsoft.com/office/drawing/2014/main" id="{43050ECB-EE5D-DFCF-18EB-3E387DD06541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2" name="Freeform 14961">
              <a:extLst>
                <a:ext uri="{FF2B5EF4-FFF2-40B4-BE49-F238E27FC236}">
                  <a16:creationId xmlns="" xmlns:a16="http://schemas.microsoft.com/office/drawing/2014/main" id="{59B41294-CC44-8BDB-8CBB-7EF1EC56F364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3" name="Freeform 14962">
              <a:extLst>
                <a:ext uri="{FF2B5EF4-FFF2-40B4-BE49-F238E27FC236}">
                  <a16:creationId xmlns="" xmlns:a16="http://schemas.microsoft.com/office/drawing/2014/main" id="{81BE873A-A5B2-05C8-22DA-AA911EBFF25C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4" name="Freeform 14963">
              <a:extLst>
                <a:ext uri="{FF2B5EF4-FFF2-40B4-BE49-F238E27FC236}">
                  <a16:creationId xmlns="" xmlns:a16="http://schemas.microsoft.com/office/drawing/2014/main" id="{37784004-50BD-CEFE-B4A9-8AA759C9BBF5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5" name="Freeform 14964">
              <a:extLst>
                <a:ext uri="{FF2B5EF4-FFF2-40B4-BE49-F238E27FC236}">
                  <a16:creationId xmlns="" xmlns:a16="http://schemas.microsoft.com/office/drawing/2014/main" id="{1D6B6D4F-4797-D62D-B971-70D89642CB7E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6" name="Freeform 14965">
              <a:extLst>
                <a:ext uri="{FF2B5EF4-FFF2-40B4-BE49-F238E27FC236}">
                  <a16:creationId xmlns="" xmlns:a16="http://schemas.microsoft.com/office/drawing/2014/main" id="{B3BBB601-3491-2C68-36EC-B181C525FA18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7" name="Freeform 14966">
              <a:extLst>
                <a:ext uri="{FF2B5EF4-FFF2-40B4-BE49-F238E27FC236}">
                  <a16:creationId xmlns="" xmlns:a16="http://schemas.microsoft.com/office/drawing/2014/main" id="{C3CCCBCD-F929-E500-3931-D6331CCD89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8" name="Freeform 14967">
              <a:extLst>
                <a:ext uri="{FF2B5EF4-FFF2-40B4-BE49-F238E27FC236}">
                  <a16:creationId xmlns="" xmlns:a16="http://schemas.microsoft.com/office/drawing/2014/main" id="{9A548D9F-BDE7-22E7-513C-7C2EA11AB05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9" name="Freeform 14968">
              <a:extLst>
                <a:ext uri="{FF2B5EF4-FFF2-40B4-BE49-F238E27FC236}">
                  <a16:creationId xmlns="" xmlns:a16="http://schemas.microsoft.com/office/drawing/2014/main" id="{825B2F87-DDA3-1AB6-6338-7FF6AC008383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0" name="Freeform 14969">
              <a:extLst>
                <a:ext uri="{FF2B5EF4-FFF2-40B4-BE49-F238E27FC236}">
                  <a16:creationId xmlns="" xmlns:a16="http://schemas.microsoft.com/office/drawing/2014/main" id="{9358675E-00F4-B75C-77D8-CF03E52FA070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1" name="Freeform 14970">
              <a:extLst>
                <a:ext uri="{FF2B5EF4-FFF2-40B4-BE49-F238E27FC236}">
                  <a16:creationId xmlns="" xmlns:a16="http://schemas.microsoft.com/office/drawing/2014/main" id="{0BC1070A-0299-6EAC-A586-A70C562D1B13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2" name="Freeform 14971">
              <a:extLst>
                <a:ext uri="{FF2B5EF4-FFF2-40B4-BE49-F238E27FC236}">
                  <a16:creationId xmlns="" xmlns:a16="http://schemas.microsoft.com/office/drawing/2014/main" id="{22E03DDC-FBEB-0B5E-EF51-4818669AEBB1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3" name="Freeform 14972">
              <a:extLst>
                <a:ext uri="{FF2B5EF4-FFF2-40B4-BE49-F238E27FC236}">
                  <a16:creationId xmlns="" xmlns:a16="http://schemas.microsoft.com/office/drawing/2014/main" id="{C4EFDF8F-BA73-C6C1-1D20-2CB9607AA75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4" name="Freeform 14973">
              <a:extLst>
                <a:ext uri="{FF2B5EF4-FFF2-40B4-BE49-F238E27FC236}">
                  <a16:creationId xmlns="" xmlns:a16="http://schemas.microsoft.com/office/drawing/2014/main" id="{E4BEBD0F-DD6C-A75E-48AF-DD4B6609B42D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5" name="Freeform 14974">
              <a:extLst>
                <a:ext uri="{FF2B5EF4-FFF2-40B4-BE49-F238E27FC236}">
                  <a16:creationId xmlns="" xmlns:a16="http://schemas.microsoft.com/office/drawing/2014/main" id="{E2E0F0FE-0C76-E091-6F0E-9A8ADFBADE8A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6" name="Freeform 14975">
              <a:extLst>
                <a:ext uri="{FF2B5EF4-FFF2-40B4-BE49-F238E27FC236}">
                  <a16:creationId xmlns="" xmlns:a16="http://schemas.microsoft.com/office/drawing/2014/main" id="{88587F8D-2C48-70C8-D1DF-31FA9C4B0172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7" name="Freeform 14976">
              <a:extLst>
                <a:ext uri="{FF2B5EF4-FFF2-40B4-BE49-F238E27FC236}">
                  <a16:creationId xmlns="" xmlns:a16="http://schemas.microsoft.com/office/drawing/2014/main" id="{E66DDF36-3C52-4C78-FCEC-CCD273DF9F0C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8" name="Freeform 14977">
              <a:extLst>
                <a:ext uri="{FF2B5EF4-FFF2-40B4-BE49-F238E27FC236}">
                  <a16:creationId xmlns="" xmlns:a16="http://schemas.microsoft.com/office/drawing/2014/main" id="{73CCCA59-D126-B407-722B-975DDD9E8A97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9" name="Freeform 14978">
              <a:extLst>
                <a:ext uri="{FF2B5EF4-FFF2-40B4-BE49-F238E27FC236}">
                  <a16:creationId xmlns="" xmlns:a16="http://schemas.microsoft.com/office/drawing/2014/main" id="{F937A4E5-182D-AEBB-AA53-94CBB28C504D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0" name="Freeform 14979">
              <a:extLst>
                <a:ext uri="{FF2B5EF4-FFF2-40B4-BE49-F238E27FC236}">
                  <a16:creationId xmlns="" xmlns:a16="http://schemas.microsoft.com/office/drawing/2014/main" id="{0CC611AE-6B69-DC3C-0833-DEF180E1F735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1" name="Freeform 14980">
              <a:extLst>
                <a:ext uri="{FF2B5EF4-FFF2-40B4-BE49-F238E27FC236}">
                  <a16:creationId xmlns="" xmlns:a16="http://schemas.microsoft.com/office/drawing/2014/main" id="{FD41D44E-34B0-9D50-3726-FB855A03B9E2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2" name="Freeform 14981">
              <a:extLst>
                <a:ext uri="{FF2B5EF4-FFF2-40B4-BE49-F238E27FC236}">
                  <a16:creationId xmlns="" xmlns:a16="http://schemas.microsoft.com/office/drawing/2014/main" id="{90D52D89-5959-5E10-CDA8-273A5ABDF635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3" name="Freeform 14982">
              <a:extLst>
                <a:ext uri="{FF2B5EF4-FFF2-40B4-BE49-F238E27FC236}">
                  <a16:creationId xmlns="" xmlns:a16="http://schemas.microsoft.com/office/drawing/2014/main" id="{E4C765FC-A3EE-9B5C-2332-4D2F80EEB74D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4" name="Freeform 14983">
              <a:extLst>
                <a:ext uri="{FF2B5EF4-FFF2-40B4-BE49-F238E27FC236}">
                  <a16:creationId xmlns="" xmlns:a16="http://schemas.microsoft.com/office/drawing/2014/main" id="{C82979D6-05B9-28B5-5CA5-81865F55367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5" name="Freeform 14984">
              <a:extLst>
                <a:ext uri="{FF2B5EF4-FFF2-40B4-BE49-F238E27FC236}">
                  <a16:creationId xmlns="" xmlns:a16="http://schemas.microsoft.com/office/drawing/2014/main" id="{E01056C5-FBDC-5470-B6A2-5C84B1E264A5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6" name="Freeform 14985">
              <a:extLst>
                <a:ext uri="{FF2B5EF4-FFF2-40B4-BE49-F238E27FC236}">
                  <a16:creationId xmlns="" xmlns:a16="http://schemas.microsoft.com/office/drawing/2014/main" id="{F43CE47C-1F15-F486-6386-CE992196E347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7" name="Freeform 14986">
              <a:extLst>
                <a:ext uri="{FF2B5EF4-FFF2-40B4-BE49-F238E27FC236}">
                  <a16:creationId xmlns="" xmlns:a16="http://schemas.microsoft.com/office/drawing/2014/main" id="{FFDFFE9A-E566-AF7C-358A-27823F82A03E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8" name="Freeform 14987">
              <a:extLst>
                <a:ext uri="{FF2B5EF4-FFF2-40B4-BE49-F238E27FC236}">
                  <a16:creationId xmlns="" xmlns:a16="http://schemas.microsoft.com/office/drawing/2014/main" id="{001289E7-95E8-C3C2-A1B1-E39E10DB4BF9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9" name="Freeform 14988">
              <a:extLst>
                <a:ext uri="{FF2B5EF4-FFF2-40B4-BE49-F238E27FC236}">
                  <a16:creationId xmlns="" xmlns:a16="http://schemas.microsoft.com/office/drawing/2014/main" id="{F4A77E44-92D1-AB27-0DA3-3217426ECF09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0" name="Freeform 14989">
              <a:extLst>
                <a:ext uri="{FF2B5EF4-FFF2-40B4-BE49-F238E27FC236}">
                  <a16:creationId xmlns="" xmlns:a16="http://schemas.microsoft.com/office/drawing/2014/main" id="{83B39BD6-AADD-87BD-0FAF-664CDE27CC23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1" name="Freeform 14990">
              <a:extLst>
                <a:ext uri="{FF2B5EF4-FFF2-40B4-BE49-F238E27FC236}">
                  <a16:creationId xmlns="" xmlns:a16="http://schemas.microsoft.com/office/drawing/2014/main" id="{655EC83A-9E2E-0CA4-A9E8-92F8E3FCAFBF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2" name="Freeform 14991">
              <a:extLst>
                <a:ext uri="{FF2B5EF4-FFF2-40B4-BE49-F238E27FC236}">
                  <a16:creationId xmlns="" xmlns:a16="http://schemas.microsoft.com/office/drawing/2014/main" id="{B347BFDB-D769-F93A-5A17-2A31AB3F47C2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3" name="Freeform 14992">
              <a:extLst>
                <a:ext uri="{FF2B5EF4-FFF2-40B4-BE49-F238E27FC236}">
                  <a16:creationId xmlns="" xmlns:a16="http://schemas.microsoft.com/office/drawing/2014/main" id="{9881CCCB-A759-A7E3-09AF-4DD93F86DFA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4" name="Freeform 14993">
              <a:extLst>
                <a:ext uri="{FF2B5EF4-FFF2-40B4-BE49-F238E27FC236}">
                  <a16:creationId xmlns="" xmlns:a16="http://schemas.microsoft.com/office/drawing/2014/main" id="{CA6D2FEA-650F-0324-6F0E-EDD8B6A8223E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5" name="Freeform 14994">
              <a:extLst>
                <a:ext uri="{FF2B5EF4-FFF2-40B4-BE49-F238E27FC236}">
                  <a16:creationId xmlns="" xmlns:a16="http://schemas.microsoft.com/office/drawing/2014/main" id="{36A6CE31-3554-2D6E-D9C8-FF59FF76F264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6" name="Freeform 14995">
              <a:extLst>
                <a:ext uri="{FF2B5EF4-FFF2-40B4-BE49-F238E27FC236}">
                  <a16:creationId xmlns="" xmlns:a16="http://schemas.microsoft.com/office/drawing/2014/main" id="{439EDEA9-8F2A-EA3D-DEE4-6A9CEC3A982C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7" name="Freeform 14996">
              <a:extLst>
                <a:ext uri="{FF2B5EF4-FFF2-40B4-BE49-F238E27FC236}">
                  <a16:creationId xmlns="" xmlns:a16="http://schemas.microsoft.com/office/drawing/2014/main" id="{45542342-2175-13F2-8487-B70F8FBA21A5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8" name="Freeform 14997">
              <a:extLst>
                <a:ext uri="{FF2B5EF4-FFF2-40B4-BE49-F238E27FC236}">
                  <a16:creationId xmlns="" xmlns:a16="http://schemas.microsoft.com/office/drawing/2014/main" id="{64DD011C-BBDC-651B-D807-13ADCD4E55AB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9" name="Freeform 14998">
              <a:extLst>
                <a:ext uri="{FF2B5EF4-FFF2-40B4-BE49-F238E27FC236}">
                  <a16:creationId xmlns="" xmlns:a16="http://schemas.microsoft.com/office/drawing/2014/main" id="{C4685CB4-43C2-7DB6-0475-43C086364DDB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0" name="Freeform 14999">
              <a:extLst>
                <a:ext uri="{FF2B5EF4-FFF2-40B4-BE49-F238E27FC236}">
                  <a16:creationId xmlns="" xmlns:a16="http://schemas.microsoft.com/office/drawing/2014/main" id="{3F2F76E3-D183-0CD5-1858-10393CBDF517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1" name="Freeform 15000">
              <a:extLst>
                <a:ext uri="{FF2B5EF4-FFF2-40B4-BE49-F238E27FC236}">
                  <a16:creationId xmlns="" xmlns:a16="http://schemas.microsoft.com/office/drawing/2014/main" id="{8FCCC98E-0BB1-1F66-2C47-4B23472CCE38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2" name="Freeform 15001">
              <a:extLst>
                <a:ext uri="{FF2B5EF4-FFF2-40B4-BE49-F238E27FC236}">
                  <a16:creationId xmlns="" xmlns:a16="http://schemas.microsoft.com/office/drawing/2014/main" id="{30D3BD3D-2D4E-C69D-CF58-65F20BFD7F21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3" name="Freeform 15002">
              <a:extLst>
                <a:ext uri="{FF2B5EF4-FFF2-40B4-BE49-F238E27FC236}">
                  <a16:creationId xmlns="" xmlns:a16="http://schemas.microsoft.com/office/drawing/2014/main" id="{884B83AF-129D-AEAE-F057-CF6A4D9A871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4" name="Freeform 15003">
              <a:extLst>
                <a:ext uri="{FF2B5EF4-FFF2-40B4-BE49-F238E27FC236}">
                  <a16:creationId xmlns="" xmlns:a16="http://schemas.microsoft.com/office/drawing/2014/main" id="{966A9ED4-E32A-0222-D67D-AAA4C465CA22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5" name="Freeform 15004">
              <a:extLst>
                <a:ext uri="{FF2B5EF4-FFF2-40B4-BE49-F238E27FC236}">
                  <a16:creationId xmlns="" xmlns:a16="http://schemas.microsoft.com/office/drawing/2014/main" id="{0AA6236C-52BD-F669-F788-DA6D1C4C7D12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6" name="Freeform 15005">
              <a:extLst>
                <a:ext uri="{FF2B5EF4-FFF2-40B4-BE49-F238E27FC236}">
                  <a16:creationId xmlns="" xmlns:a16="http://schemas.microsoft.com/office/drawing/2014/main" id="{6B4F3B41-EF16-68F6-586B-02EA68C378E9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7" name="Freeform 15006">
              <a:extLst>
                <a:ext uri="{FF2B5EF4-FFF2-40B4-BE49-F238E27FC236}">
                  <a16:creationId xmlns="" xmlns:a16="http://schemas.microsoft.com/office/drawing/2014/main" id="{C90AB667-C82B-97D5-B64C-3D9AF0DA550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8" name="Freeform 15007">
              <a:extLst>
                <a:ext uri="{FF2B5EF4-FFF2-40B4-BE49-F238E27FC236}">
                  <a16:creationId xmlns="" xmlns:a16="http://schemas.microsoft.com/office/drawing/2014/main" id="{A9E30138-1115-C0A5-DB6B-6CDFC3734250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9" name="Freeform 15008">
              <a:extLst>
                <a:ext uri="{FF2B5EF4-FFF2-40B4-BE49-F238E27FC236}">
                  <a16:creationId xmlns="" xmlns:a16="http://schemas.microsoft.com/office/drawing/2014/main" id="{9837D2E9-D4DA-7DFB-A8CE-95D05BD7F9D0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0" name="Freeform 15009">
              <a:extLst>
                <a:ext uri="{FF2B5EF4-FFF2-40B4-BE49-F238E27FC236}">
                  <a16:creationId xmlns="" xmlns:a16="http://schemas.microsoft.com/office/drawing/2014/main" id="{32A2CC08-0163-ED4F-308B-B09EDB541454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1" name="Freeform 15010">
              <a:extLst>
                <a:ext uri="{FF2B5EF4-FFF2-40B4-BE49-F238E27FC236}">
                  <a16:creationId xmlns="" xmlns:a16="http://schemas.microsoft.com/office/drawing/2014/main" id="{97106F51-B16E-717D-6C82-B214A824BED3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2" name="Freeform 15011">
              <a:extLst>
                <a:ext uri="{FF2B5EF4-FFF2-40B4-BE49-F238E27FC236}">
                  <a16:creationId xmlns="" xmlns:a16="http://schemas.microsoft.com/office/drawing/2014/main" id="{7B20CDB2-B58C-D2DD-1B35-F08E79FEDA3D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3" name="Freeform 15012">
              <a:extLst>
                <a:ext uri="{FF2B5EF4-FFF2-40B4-BE49-F238E27FC236}">
                  <a16:creationId xmlns="" xmlns:a16="http://schemas.microsoft.com/office/drawing/2014/main" id="{1D8DAAFA-D208-0C80-0F04-EEBF5D38B549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4" name="Freeform 15013">
              <a:extLst>
                <a:ext uri="{FF2B5EF4-FFF2-40B4-BE49-F238E27FC236}">
                  <a16:creationId xmlns="" xmlns:a16="http://schemas.microsoft.com/office/drawing/2014/main" id="{0E2AD56C-6EB7-B2D9-C4C2-E9560EEF900F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5" name="Freeform 15014">
              <a:extLst>
                <a:ext uri="{FF2B5EF4-FFF2-40B4-BE49-F238E27FC236}">
                  <a16:creationId xmlns="" xmlns:a16="http://schemas.microsoft.com/office/drawing/2014/main" id="{3D7DBF99-756C-4464-C493-0D45B4CBEA9E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6" name="Freeform 15015">
              <a:extLst>
                <a:ext uri="{FF2B5EF4-FFF2-40B4-BE49-F238E27FC236}">
                  <a16:creationId xmlns="" xmlns:a16="http://schemas.microsoft.com/office/drawing/2014/main" id="{223715C2-1A41-249C-3AA5-7052777BC2A4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7" name="Freeform 15016">
              <a:extLst>
                <a:ext uri="{FF2B5EF4-FFF2-40B4-BE49-F238E27FC236}">
                  <a16:creationId xmlns="" xmlns:a16="http://schemas.microsoft.com/office/drawing/2014/main" id="{CA4BBE2A-FF29-F534-8AE0-AA8F187ACE18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8" name="Freeform 15017">
              <a:extLst>
                <a:ext uri="{FF2B5EF4-FFF2-40B4-BE49-F238E27FC236}">
                  <a16:creationId xmlns="" xmlns:a16="http://schemas.microsoft.com/office/drawing/2014/main" id="{82158B53-F608-F254-0D25-F5F8C3A75027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9" name="Freeform 15018">
              <a:extLst>
                <a:ext uri="{FF2B5EF4-FFF2-40B4-BE49-F238E27FC236}">
                  <a16:creationId xmlns="" xmlns:a16="http://schemas.microsoft.com/office/drawing/2014/main" id="{400CA036-6CC5-994A-B0E1-3A3EE17A08AA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0" name="Freeform 15019">
              <a:extLst>
                <a:ext uri="{FF2B5EF4-FFF2-40B4-BE49-F238E27FC236}">
                  <a16:creationId xmlns="" xmlns:a16="http://schemas.microsoft.com/office/drawing/2014/main" id="{14852482-4B46-C906-FCD3-9C14A250B18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1" name="Freeform 15020">
              <a:extLst>
                <a:ext uri="{FF2B5EF4-FFF2-40B4-BE49-F238E27FC236}">
                  <a16:creationId xmlns="" xmlns:a16="http://schemas.microsoft.com/office/drawing/2014/main" id="{D02813A6-9663-BC5E-14D9-58D437407258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2" name="Freeform 15021">
              <a:extLst>
                <a:ext uri="{FF2B5EF4-FFF2-40B4-BE49-F238E27FC236}">
                  <a16:creationId xmlns="" xmlns:a16="http://schemas.microsoft.com/office/drawing/2014/main" id="{54889B2E-83E5-7048-6146-A713E207E069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3" name="Freeform 15022">
              <a:extLst>
                <a:ext uri="{FF2B5EF4-FFF2-40B4-BE49-F238E27FC236}">
                  <a16:creationId xmlns="" xmlns:a16="http://schemas.microsoft.com/office/drawing/2014/main" id="{A51167E3-E130-E5C6-FA4B-657E096B8B0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4" name="Freeform 15023">
              <a:extLst>
                <a:ext uri="{FF2B5EF4-FFF2-40B4-BE49-F238E27FC236}">
                  <a16:creationId xmlns="" xmlns:a16="http://schemas.microsoft.com/office/drawing/2014/main" id="{81759002-2C8E-20A4-B58B-45DADBCCBC33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5" name="Freeform 15024">
              <a:extLst>
                <a:ext uri="{FF2B5EF4-FFF2-40B4-BE49-F238E27FC236}">
                  <a16:creationId xmlns="" xmlns:a16="http://schemas.microsoft.com/office/drawing/2014/main" id="{B329F253-8AFA-B3BD-E595-9C33945F2B34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6" name="Freeform 15025">
              <a:extLst>
                <a:ext uri="{FF2B5EF4-FFF2-40B4-BE49-F238E27FC236}">
                  <a16:creationId xmlns="" xmlns:a16="http://schemas.microsoft.com/office/drawing/2014/main" id="{A5E2CA3D-56D5-9103-FC05-A0CC6B5CC6E3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7" name="Freeform 15026">
              <a:extLst>
                <a:ext uri="{FF2B5EF4-FFF2-40B4-BE49-F238E27FC236}">
                  <a16:creationId xmlns="" xmlns:a16="http://schemas.microsoft.com/office/drawing/2014/main" id="{C2FE5113-A427-0007-D1A9-D4E270B70D83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8" name="Freeform 15027">
              <a:extLst>
                <a:ext uri="{FF2B5EF4-FFF2-40B4-BE49-F238E27FC236}">
                  <a16:creationId xmlns="" xmlns:a16="http://schemas.microsoft.com/office/drawing/2014/main" id="{512A8DFA-8A7C-837C-B87E-3A114B90BF33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9" name="Freeform 15028">
              <a:extLst>
                <a:ext uri="{FF2B5EF4-FFF2-40B4-BE49-F238E27FC236}">
                  <a16:creationId xmlns="" xmlns:a16="http://schemas.microsoft.com/office/drawing/2014/main" id="{815C4794-5F48-12F6-3F67-11529C637B1E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0" name="Freeform 15029">
              <a:extLst>
                <a:ext uri="{FF2B5EF4-FFF2-40B4-BE49-F238E27FC236}">
                  <a16:creationId xmlns="" xmlns:a16="http://schemas.microsoft.com/office/drawing/2014/main" id="{5A2E4D12-F192-BF09-2116-D6F095C39DD5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1" name="Freeform 15030">
              <a:extLst>
                <a:ext uri="{FF2B5EF4-FFF2-40B4-BE49-F238E27FC236}">
                  <a16:creationId xmlns="" xmlns:a16="http://schemas.microsoft.com/office/drawing/2014/main" id="{575EBB8C-408F-ED8D-53A6-8EF2FBC64F23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2" name="Freeform 15031">
              <a:extLst>
                <a:ext uri="{FF2B5EF4-FFF2-40B4-BE49-F238E27FC236}">
                  <a16:creationId xmlns="" xmlns:a16="http://schemas.microsoft.com/office/drawing/2014/main" id="{FA811893-A2CE-AE5B-19C3-800D7E44B65A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3" name="Freeform 15032">
              <a:extLst>
                <a:ext uri="{FF2B5EF4-FFF2-40B4-BE49-F238E27FC236}">
                  <a16:creationId xmlns="" xmlns:a16="http://schemas.microsoft.com/office/drawing/2014/main" id="{5B954199-4A8B-6764-7B1B-A76DDC764E8D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4" name="Freeform 15033">
              <a:extLst>
                <a:ext uri="{FF2B5EF4-FFF2-40B4-BE49-F238E27FC236}">
                  <a16:creationId xmlns="" xmlns:a16="http://schemas.microsoft.com/office/drawing/2014/main" id="{0D0B64B1-6BC3-241C-2787-D63FBC638C73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5" name="Freeform 15034">
              <a:extLst>
                <a:ext uri="{FF2B5EF4-FFF2-40B4-BE49-F238E27FC236}">
                  <a16:creationId xmlns="" xmlns:a16="http://schemas.microsoft.com/office/drawing/2014/main" id="{63D27045-C91C-0A26-7232-5BA8E6DCC778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47" name="Graphic 14946">
            <a:extLst>
              <a:ext uri="{FF2B5EF4-FFF2-40B4-BE49-F238E27FC236}">
                <a16:creationId xmlns="" xmlns:a16="http://schemas.microsoft.com/office/drawing/2014/main" id="{C53F0AEB-4CD5-8317-9AFE-C18F53B0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2280" t="6531" r="18500" b="8420"/>
          <a:stretch/>
        </p:blipFill>
        <p:spPr>
          <a:xfrm>
            <a:off x="3635895" y="2139702"/>
            <a:ext cx="2433436" cy="2329885"/>
          </a:xfrm>
          <a:prstGeom prst="rect">
            <a:avLst/>
          </a:prstGeom>
        </p:spPr>
      </p:pic>
      <p:pic>
        <p:nvPicPr>
          <p:cNvPr id="14949" name="Graphic 14948">
            <a:extLst>
              <a:ext uri="{FF2B5EF4-FFF2-40B4-BE49-F238E27FC236}">
                <a16:creationId xmlns="" xmlns:a16="http://schemas.microsoft.com/office/drawing/2014/main" id="{7A349166-0A43-20CA-2947-A70EC08C22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3540" t="4641" r="17240" b="8420"/>
          <a:stretch/>
        </p:blipFill>
        <p:spPr>
          <a:xfrm>
            <a:off x="6516215" y="2139702"/>
            <a:ext cx="2400266" cy="234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50" name="TextBox 14949">
                <a:extLst>
                  <a:ext uri="{FF2B5EF4-FFF2-40B4-BE49-F238E27FC236}">
                    <a16:creationId xmlns="" xmlns:a16="http://schemas.microsoft.com/office/drawing/2014/main" id="{EB84A24B-664D-7DD0-4F37-D1334B160859}"/>
                  </a:ext>
                </a:extLst>
              </p:cNvPr>
              <p:cNvSpPr txBox="1"/>
              <p:nvPr/>
            </p:nvSpPr>
            <p:spPr bwMode="gray">
              <a:xfrm>
                <a:off x="1144202" y="4654376"/>
                <a:ext cx="1512168" cy="518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Training Data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50" name="TextBox 14949">
                <a:extLst>
                  <a:ext uri="{FF2B5EF4-FFF2-40B4-BE49-F238E27FC236}">
                    <a16:creationId xmlns:a16="http://schemas.microsoft.com/office/drawing/2014/main" id="{EB84A24B-664D-7DD0-4F37-D1334B160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4202" y="4654376"/>
                <a:ext cx="1512168" cy="518183"/>
              </a:xfrm>
              <a:prstGeom prst="rect">
                <a:avLst/>
              </a:prstGeom>
              <a:blipFill>
                <a:blip r:embed="rId6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7" name="TextBox 15036">
                <a:extLst>
                  <a:ext uri="{FF2B5EF4-FFF2-40B4-BE49-F238E27FC236}">
                    <a16:creationId xmlns="" xmlns:a16="http://schemas.microsoft.com/office/drawing/2014/main" id="{26FF2C9D-AB5A-3E1B-DD33-F4AAEF9632B4}"/>
                  </a:ext>
                </a:extLst>
              </p:cNvPr>
              <p:cNvSpPr txBox="1"/>
              <p:nvPr/>
            </p:nvSpPr>
            <p:spPr bwMode="gray">
              <a:xfrm>
                <a:off x="3635895" y="4424898"/>
                <a:ext cx="2545465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b="1" dirty="0"/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Prior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;0,1</m:t>
                          </m:r>
                        </m:e>
                      </m:d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5037" name="TextBox 15036">
                <a:extLst>
                  <a:ext uri="{FF2B5EF4-FFF2-40B4-BE49-F238E27FC236}">
                    <a16:creationId xmlns:a16="http://schemas.microsoft.com/office/drawing/2014/main" id="{26FF2C9D-AB5A-3E1B-DD33-F4AAEF96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5895" y="4424898"/>
                <a:ext cx="2545465" cy="667132"/>
              </a:xfrm>
              <a:prstGeom prst="rect">
                <a:avLst/>
              </a:prstGeom>
              <a:blipFill>
                <a:blip r:embed="rId7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38" name="TextBox 15037">
                <a:extLst>
                  <a:ext uri="{FF2B5EF4-FFF2-40B4-BE49-F238E27FC236}">
                    <a16:creationId xmlns="" xmlns:a16="http://schemas.microsoft.com/office/drawing/2014/main" id="{918D475C-E98E-6EF5-CDCE-4CA9F08C8238}"/>
                  </a:ext>
                </a:extLst>
              </p:cNvPr>
              <p:cNvSpPr txBox="1"/>
              <p:nvPr/>
            </p:nvSpPr>
            <p:spPr bwMode="gray">
              <a:xfrm>
                <a:off x="6384200" y="4515966"/>
                <a:ext cx="2664296" cy="66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Likelihood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 </m:t>
                      </m:r>
                      <m:d>
                        <m:dPr>
                          <m:ctrlPr>
                            <a:rPr lang="en-US" sz="1200" b="1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sz="12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038" name="TextBox 15037">
                <a:extLst>
                  <a:ext uri="{FF2B5EF4-FFF2-40B4-BE49-F238E27FC236}">
                    <a16:creationId xmlns:a16="http://schemas.microsoft.com/office/drawing/2014/main" id="{918D475C-E98E-6EF5-CDCE-4CA9F08C8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384200" y="4515966"/>
                <a:ext cx="2664296" cy="667132"/>
              </a:xfrm>
              <a:prstGeom prst="rect">
                <a:avLst/>
              </a:prstGeom>
              <a:blipFill>
                <a:blip r:embed="rId8"/>
                <a:stretch>
                  <a:fillRect t="-70370" b="-1314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">
                <a:extLst>
                  <a:ext uri="{FF2B5EF4-FFF2-40B4-BE49-F238E27FC236}">
                    <a16:creationId xmlns="" xmlns:a16="http://schemas.microsoft.com/office/drawing/2014/main" id="{08E37495-2142-30AB-698A-A92B6EC133B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63355" y="1139222"/>
                <a:ext cx="2978517" cy="1252459"/>
              </a:xfrm>
            </p:spPr>
            <p:txBody>
              <a:bodyPr/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b="1" dirty="0"/>
                  <a:t>Prior belief over functions from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en-US" b="1" dirty="0"/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𝓨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dirty="0"/>
              </a:p>
              <a:p>
                <a:pPr marL="611187" lvl="1" indent="-342900"/>
                <a:r>
                  <a:rPr lang="en-US" sz="1200" dirty="0"/>
                  <a:t>Space of functions,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, is also called </a:t>
                </a:r>
                <a:r>
                  <a:rPr lang="en-US" sz="1200" i="1" dirty="0"/>
                  <a:t>hypothesis space</a:t>
                </a:r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08E37495-2142-30AB-698A-A92B6EC13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63355" y="1139222"/>
                <a:ext cx="2978517" cy="1252459"/>
              </a:xfrm>
              <a:blipFill>
                <a:blip r:embed="rId9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="" xmlns:a16="http://schemas.microsoft.com/office/drawing/2014/main" id="{2FF08D5D-C214-76F7-1AC4-266E3444A8A4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36410" y="1139222"/>
                <a:ext cx="2978517" cy="1115889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Training 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(labelled) examples from the input space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and output space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2FF08D5D-C214-76F7-1AC4-266E344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6410" y="1139222"/>
                <a:ext cx="2978517" cy="1115889"/>
              </a:xfrm>
              <a:prstGeom prst="rect">
                <a:avLst/>
              </a:prstGeom>
              <a:blipFill>
                <a:blip r:embed="rId10"/>
                <a:stretch>
                  <a:fillRect l="-424" t="-1124" r="-16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="" xmlns:a16="http://schemas.microsoft.com/office/drawing/2014/main" id="{FFDF699E-CA53-A6EF-19BA-599D95EDF251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227090" y="1139222"/>
                <a:ext cx="2978517" cy="1584176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+mj-lt"/>
                  <a:buAutoNum type="arabicPeriod" startAt="3"/>
                </a:pPr>
                <a:r>
                  <a:rPr lang="en-US" b="1" dirty="0"/>
                  <a:t>Likelihood of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=: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pPr marL="611187" lvl="1" indent="-342900"/>
                <a:r>
                  <a:rPr lang="en-US" sz="1200" dirty="0"/>
                  <a:t>Link between data and functions</a:t>
                </a:r>
              </a:p>
              <a:p>
                <a:pPr marL="611187" lvl="1" indent="-342900"/>
                <a:r>
                  <a:rPr lang="en-US" sz="1200" dirty="0"/>
                  <a:t>Models all assumptions how data/labels are generated from a function</a:t>
                </a:r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FFDF699E-CA53-A6EF-19BA-599D95ED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7090" y="1139222"/>
                <a:ext cx="2978517" cy="1584176"/>
              </a:xfrm>
              <a:prstGeom prst="rect">
                <a:avLst/>
              </a:prstGeom>
              <a:blipFill>
                <a:blip r:embed="rId11"/>
                <a:stretch>
                  <a:fillRect l="-426" t="-794" b="-31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96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" grpId="0"/>
      <p:bldP spid="15037" grpId="0"/>
      <p:bldP spid="150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CA758A1-652A-AE3F-F9D5-022339FD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A21154F3-F0A4-080B-5890-FCE6045D81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Predictive Distribution</a:t>
                </a:r>
                <a:r>
                  <a:rPr lang="en-US" dirty="0"/>
                  <a:t>. </a:t>
                </a:r>
                <a:r>
                  <a:rPr lang="en-US" i="1" dirty="0"/>
                  <a:t>Given a training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i="1" dirty="0"/>
                  <a:t> and a new input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/>
                  <a:t>, the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>
                    <a:solidFill>
                      <a:srgbClr val="C00000"/>
                    </a:solidFill>
                  </a:rPr>
                  <a:t> </a:t>
                </a:r>
                <a:r>
                  <a:rPr lang="en-US" i="1" dirty="0"/>
                  <a:t>of target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i="1" dirty="0"/>
                  <a:t> at the input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is called the predictive distribution.</a:t>
                </a:r>
              </a:p>
              <a:p>
                <a:pPr lvl="1"/>
                <a:r>
                  <a:rPr lang="en-US" sz="1200" b="1" dirty="0"/>
                  <a:t>Observation 1</a:t>
                </a:r>
                <a:r>
                  <a:rPr lang="en-US" sz="1200" dirty="0"/>
                  <a:t>: For any function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 from the hypothesis space, the likelihood is already the distribution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200" dirty="0"/>
                  <a:t>!</a:t>
                </a:r>
              </a:p>
              <a:p>
                <a:pPr lvl="1"/>
                <a:r>
                  <a:rPr lang="en-US" sz="1200" b="1" dirty="0"/>
                  <a:t>Observation 2</a:t>
                </a:r>
                <a:r>
                  <a:rPr lang="en-US" sz="1200" dirty="0"/>
                  <a:t>: Each function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dirty="0"/>
                  <a:t> from the hypothesis space has a posterior belief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200" dirty="0"/>
                  <a:t> after we have observed the training data using Bayes’ rule!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21154F3-F0A4-080B-5890-FCE6045D8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B7E45A0-0BCA-B3CE-FAFE-328C718B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 I: Inference and Predictive Distribution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2A18B24A-AA92-5FBB-BDAB-F1D5929648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22280" t="6531" r="18500" b="8420"/>
          <a:stretch/>
        </p:blipFill>
        <p:spPr>
          <a:xfrm>
            <a:off x="5198851" y="3470214"/>
            <a:ext cx="1740193" cy="16661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="" xmlns:a16="http://schemas.microsoft.com/office/drawing/2014/main" id="{FEE59FC2-0AB1-67EC-CC76-F853204DDE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23540" t="4641" r="17240" b="8420"/>
          <a:stretch/>
        </p:blipFill>
        <p:spPr>
          <a:xfrm>
            <a:off x="2987824" y="3311730"/>
            <a:ext cx="1864789" cy="1825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263139CA-00EE-9288-857E-340CC40BC872}"/>
                  </a:ext>
                </a:extLst>
              </p:cNvPr>
              <p:cNvSpPr txBox="1"/>
              <p:nvPr/>
            </p:nvSpPr>
            <p:spPr bwMode="gray">
              <a:xfrm>
                <a:off x="3484374" y="3436622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3139CA-00EE-9288-857E-340CC40BC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84374" y="3436622"/>
                <a:ext cx="1008112" cy="2651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6213C239-B701-594A-674F-9B5748824E85}"/>
                  </a:ext>
                </a:extLst>
              </p:cNvPr>
              <p:cNvSpPr txBox="1"/>
              <p:nvPr/>
            </p:nvSpPr>
            <p:spPr bwMode="gray">
              <a:xfrm>
                <a:off x="5586112" y="3432811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13C239-B701-594A-674F-9B5748824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6112" y="3432811"/>
                <a:ext cx="1008112" cy="2651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95305721-05F6-FE4E-8105-B475305E29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22474" t="9765" r="16522" b="9531"/>
          <a:stretch/>
        </p:blipFill>
        <p:spPr>
          <a:xfrm>
            <a:off x="911459" y="3499199"/>
            <a:ext cx="1823441" cy="1608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EE653D26-4795-BEE9-4059-DDD2CFB88ED9}"/>
                  </a:ext>
                </a:extLst>
              </p:cNvPr>
              <p:cNvSpPr txBox="1"/>
              <p:nvPr/>
            </p:nvSpPr>
            <p:spPr bwMode="gray">
              <a:xfrm>
                <a:off x="1349903" y="345870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653D26-4795-BEE9-4059-DDD2CFB88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49903" y="3458708"/>
                <a:ext cx="1008112" cy="2651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C0AE0F84-B3A2-E951-EF0B-8DF17DA04650}"/>
                  </a:ext>
                </a:extLst>
              </p:cNvPr>
              <p:cNvSpPr txBox="1"/>
              <p:nvPr/>
            </p:nvSpPr>
            <p:spPr bwMode="gray">
              <a:xfrm>
                <a:off x="2757713" y="2855828"/>
                <a:ext cx="2186633" cy="481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AE0F84-B3A2-E951-EF0B-8DF17DA0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57713" y="2855828"/>
                <a:ext cx="2186633" cy="4817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E7BC414A-3986-9DF0-BEA3-AFE65785D929}"/>
              </a:ext>
            </a:extLst>
          </p:cNvPr>
          <p:cNvCxnSpPr>
            <a:cxnSpLocks/>
            <a:stCxn id="35" idx="1"/>
            <a:endCxn id="21" idx="0"/>
          </p:cNvCxnSpPr>
          <p:nvPr/>
        </p:nvCxnSpPr>
        <p:spPr bwMode="gray">
          <a:xfrm flipH="1">
            <a:off x="1853959" y="3103564"/>
            <a:ext cx="1209291" cy="3551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63E4713B-CA35-F615-26A6-EFD92A52C597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 bwMode="gray">
          <a:xfrm>
            <a:off x="3986853" y="3087926"/>
            <a:ext cx="1577" cy="34869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A561617E-5037-D168-25F6-C3B6E5357881}"/>
              </a:ext>
            </a:extLst>
          </p:cNvPr>
          <p:cNvCxnSpPr>
            <a:cxnSpLocks/>
            <a:stCxn id="37" idx="3"/>
            <a:endCxn id="19" idx="0"/>
          </p:cNvCxnSpPr>
          <p:nvPr/>
        </p:nvCxnSpPr>
        <p:spPr bwMode="gray">
          <a:xfrm>
            <a:off x="4686116" y="2973854"/>
            <a:ext cx="1404052" cy="4589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79C9AB20-5313-91DA-44B0-8E257C7E55A7}"/>
              </a:ext>
            </a:extLst>
          </p:cNvPr>
          <p:cNvSpPr/>
          <p:nvPr/>
        </p:nvSpPr>
        <p:spPr bwMode="gray">
          <a:xfrm>
            <a:off x="3063250" y="2959548"/>
            <a:ext cx="529684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F07C0F72-CC76-12B9-54D4-A5A85F4155A0}"/>
              </a:ext>
            </a:extLst>
          </p:cNvPr>
          <p:cNvSpPr/>
          <p:nvPr/>
        </p:nvSpPr>
        <p:spPr bwMode="gray">
          <a:xfrm>
            <a:off x="3732766" y="2859781"/>
            <a:ext cx="508174" cy="228145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E11FB9A1-A1C9-FC82-4715-2CC9CE9B7E16}"/>
              </a:ext>
            </a:extLst>
          </p:cNvPr>
          <p:cNvSpPr/>
          <p:nvPr/>
        </p:nvSpPr>
        <p:spPr bwMode="gray">
          <a:xfrm>
            <a:off x="4266722" y="2859781"/>
            <a:ext cx="419394" cy="228145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="" xmlns:a16="http://schemas.microsoft.com/office/drawing/2014/main" id="{080142DF-57EA-9577-60EF-E2C2E947B18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 l="14721" t="13841" r="28580" b="6458"/>
          <a:stretch/>
        </p:blipFill>
        <p:spPr>
          <a:xfrm>
            <a:off x="7404298" y="1857298"/>
            <a:ext cx="1552018" cy="1454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5387080B-0480-FF01-0D98-504B331E9AAE}"/>
                  </a:ext>
                </a:extLst>
              </p:cNvPr>
              <p:cNvSpPr txBox="1"/>
              <p:nvPr/>
            </p:nvSpPr>
            <p:spPr bwMode="gray">
              <a:xfrm>
                <a:off x="7596336" y="1592128"/>
                <a:ext cx="1008112" cy="265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387080B-0480-FF01-0D98-504B331E9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596336" y="1592128"/>
                <a:ext cx="1008112" cy="2651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D4982D07-0129-10F8-3207-C0CD295B7554}"/>
              </a:ext>
            </a:extLst>
          </p:cNvPr>
          <p:cNvCxnSpPr>
            <a:cxnSpLocks/>
            <a:endCxn id="47" idx="1"/>
          </p:cNvCxnSpPr>
          <p:nvPr/>
        </p:nvCxnSpPr>
        <p:spPr bwMode="gray">
          <a:xfrm flipV="1">
            <a:off x="3349142" y="1724713"/>
            <a:ext cx="4247194" cy="6023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="" xmlns:a16="http://schemas.microsoft.com/office/drawing/2014/main" id="{993E9056-3ACD-0EB8-442F-624CE61DEA3A}"/>
              </a:ext>
            </a:extLst>
          </p:cNvPr>
          <p:cNvSpPr/>
          <p:nvPr/>
        </p:nvSpPr>
        <p:spPr bwMode="gray">
          <a:xfrm>
            <a:off x="4385693" y="1486836"/>
            <a:ext cx="583484" cy="267588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200" b="1" dirty="0">
                <a:solidFill>
                  <a:schemeClr val="bg1"/>
                </a:solidFill>
              </a:rPr>
              <a:t>``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="" xmlns:a16="http://schemas.microsoft.com/office/drawing/2014/main" id="{A7D9F7E5-9975-2417-CA33-E4BF4D9153C6}"/>
              </a:ext>
            </a:extLst>
          </p:cNvPr>
          <p:cNvSpPr/>
          <p:nvPr/>
        </p:nvSpPr>
        <p:spPr bwMode="gray">
          <a:xfrm>
            <a:off x="3435976" y="1483615"/>
            <a:ext cx="830745" cy="267588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="" xmlns:a16="http://schemas.microsoft.com/office/drawing/2014/main" id="{78B107AD-D52C-B0D7-1491-F7746AFBAED2}"/>
              </a:ext>
            </a:extLst>
          </p:cNvPr>
          <p:cNvSpPr/>
          <p:nvPr/>
        </p:nvSpPr>
        <p:spPr bwMode="gray">
          <a:xfrm>
            <a:off x="2645922" y="2177064"/>
            <a:ext cx="629934" cy="230738"/>
          </a:xfrm>
          <a:prstGeom prst="roundRect">
            <a:avLst/>
          </a:prstGeom>
          <a:solidFill>
            <a:srgbClr val="FFC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38617F7D-9E92-0261-28D9-D331D15F4BFE}"/>
              </a:ext>
            </a:extLst>
          </p:cNvPr>
          <p:cNvCxnSpPr>
            <a:cxnSpLocks/>
            <a:stCxn id="57" idx="1"/>
          </p:cNvCxnSpPr>
          <p:nvPr/>
        </p:nvCxnSpPr>
        <p:spPr bwMode="gray">
          <a:xfrm flipH="1">
            <a:off x="5198851" y="1211112"/>
            <a:ext cx="1919608" cy="3458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38DDF2F-37D0-D447-DD22-D7E6595BC0D1}"/>
              </a:ext>
            </a:extLst>
          </p:cNvPr>
          <p:cNvSpPr txBox="1"/>
          <p:nvPr/>
        </p:nvSpPr>
        <p:spPr bwMode="gray">
          <a:xfrm>
            <a:off x="7118459" y="1103100"/>
            <a:ext cx="1666765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Total probability rule</a:t>
            </a:r>
            <a:endParaRPr lang="x-none" sz="12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81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31" grpId="0"/>
      <p:bldP spid="35" grpId="0" animBg="1"/>
      <p:bldP spid="36" grpId="0" animBg="1"/>
      <p:bldP spid="37" grpId="0" animBg="1"/>
      <p:bldP spid="47" grpId="0"/>
      <p:bldP spid="53" grpId="0" animBg="1"/>
      <p:bldP spid="54" grpId="0" animBg="1"/>
      <p:bldP spid="55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Inference Methods</a:t>
            </a:r>
          </a:p>
          <a:p>
            <a:pPr marL="614125" lvl="1" indent="-342900"/>
            <a:r>
              <a:rPr lang="en-US" altLang="x-none" b="1" dirty="0"/>
              <a:t>Bayesian Inference</a:t>
            </a:r>
          </a:p>
          <a:p>
            <a:pPr marL="614125" lvl="1" indent="-342900"/>
            <a:r>
              <a:rPr lang="en-US" altLang="x-none" dirty="0"/>
              <a:t>Maximum Likelihood Estimation</a:t>
            </a:r>
          </a:p>
          <a:p>
            <a:pPr marL="342900" indent="-342900"/>
            <a:r>
              <a:rPr lang="en-US" altLang="x-none" dirty="0"/>
              <a:t>Decision Making 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8346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0C543354-8FAE-A6F9-94CA-9E238654AA1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computational difficulties</a:t>
                </a:r>
                <a:r>
                  <a:rPr lang="en-US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b="1" dirty="0"/>
                  <a:t>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multiplication</a:t>
                </a:r>
                <a:r>
                  <a:rPr lang="en-US" dirty="0"/>
                  <a:t> of likelihood with prior which often results in a distribution which is no longer in a family with very few parameters.</a:t>
                </a:r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/>
                </a:pPr>
                <a:endParaRPr lang="en-US" b="1" dirty="0"/>
              </a:p>
              <a:p>
                <a:pPr marL="268287" lvl="1" indent="0">
                  <a:buNone/>
                </a:pPr>
                <a:endParaRPr lang="en-US" b="1" dirty="0"/>
              </a:p>
              <a:p>
                <a:pPr marL="611187" lvl="1" indent="-342900">
                  <a:buFont typeface="+mj-lt"/>
                  <a:buAutoNum type="arabicPeriod" startAt="2"/>
                </a:pPr>
                <a:r>
                  <a:rPr lang="en-US" b="1" dirty="0"/>
                  <a:t>Predictive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requires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summation</a:t>
                </a:r>
                <a:r>
                  <a:rPr lang="en-US" dirty="0"/>
                  <a:t> of the data distribution over all prediction functions. This is only feasible for a small number of parametric distributions.</a:t>
                </a:r>
              </a:p>
              <a:p>
                <a:pPr marL="611187" lvl="1" indent="-342900">
                  <a:buFont typeface="+mj-lt"/>
                  <a:buAutoNum type="arabicPeriod" startAt="2"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C543354-8FAE-A6F9-94CA-9E238654A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648C72D-25C3-F58B-EDF8-A48146B4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Machine Learning: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5B53A84C-15D0-689E-C6BE-CED7E211B10C}"/>
                  </a:ext>
                </a:extLst>
              </p:cNvPr>
              <p:cNvSpPr txBox="1"/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3A84C-15D0-689E-C6BE-CED7E211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77897" y="2298373"/>
                <a:ext cx="2520280" cy="546753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720F02FC-B575-589A-6525-950236C41358}"/>
                  </a:ext>
                </a:extLst>
              </p:cNvPr>
              <p:cNvSpPr txBox="1"/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0F02FC-B575-589A-6525-950236C41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7944" y="2412186"/>
                <a:ext cx="1368152" cy="319126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CDB3F959-7723-B6F1-7760-97768F33EC1E}"/>
                  </a:ext>
                </a:extLst>
              </p:cNvPr>
              <p:cNvSpPr txBox="1"/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B3F959-7723-B6F1-7760-97768F33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7664" y="4017475"/>
                <a:ext cx="4684294" cy="315920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A6CABDF-27C4-73BF-7268-6785A8F6FDA9}"/>
              </a:ext>
            </a:extLst>
          </p:cNvPr>
          <p:cNvCxnSpPr>
            <a:cxnSpLocks/>
            <a:endCxn id="7" idx="0"/>
          </p:cNvCxnSpPr>
          <p:nvPr/>
        </p:nvCxnSpPr>
        <p:spPr bwMode="gray">
          <a:xfrm>
            <a:off x="4427984" y="1779662"/>
            <a:ext cx="324036" cy="6325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C97B7DF7-FB96-E57E-139A-FA00DBAD0AF4}"/>
              </a:ext>
            </a:extLst>
          </p:cNvPr>
          <p:cNvCxnSpPr>
            <a:cxnSpLocks/>
          </p:cNvCxnSpPr>
          <p:nvPr/>
        </p:nvCxnSpPr>
        <p:spPr bwMode="gray">
          <a:xfrm flipH="1">
            <a:off x="3562073" y="3363837"/>
            <a:ext cx="1513983" cy="6595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25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as the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dirty="0"/>
                  <a:t>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Big Advantage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111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Raiffa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=""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(1914 – 1994)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526162-D1D7-9637-E781-168A7382637E}"/>
              </a:ext>
            </a:extLst>
          </p:cNvPr>
          <p:cNvSpPr/>
          <p:nvPr/>
        </p:nvSpPr>
        <p:spPr bwMode="gray">
          <a:xfrm>
            <a:off x="2843808" y="2124454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A0EA65D-BBB8-46E0-1C64-952BF833994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gray">
          <a:xfrm flipV="1">
            <a:off x="2568718" y="2268470"/>
            <a:ext cx="275090" cy="413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9F31D7-7CCA-2A16-74A3-6092C4C1A316}"/>
              </a:ext>
            </a:extLst>
          </p:cNvPr>
          <p:cNvSpPr txBox="1"/>
          <p:nvPr/>
        </p:nvSpPr>
        <p:spPr bwMode="gray">
          <a:xfrm>
            <a:off x="1691679" y="2201837"/>
            <a:ext cx="877039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Posterior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31A6F18-BD15-742B-8B53-DDC63E492933}"/>
              </a:ext>
            </a:extLst>
          </p:cNvPr>
          <p:cNvSpPr/>
          <p:nvPr/>
        </p:nvSpPr>
        <p:spPr bwMode="gray">
          <a:xfrm>
            <a:off x="3602330" y="1980438"/>
            <a:ext cx="1113686" cy="288032"/>
          </a:xfrm>
          <a:prstGeom prst="roundRect">
            <a:avLst/>
          </a:prstGeom>
          <a:noFill/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48F3C84-F071-7581-B5AE-1F8D73F93F36}"/>
              </a:ext>
            </a:extLst>
          </p:cNvPr>
          <p:cNvCxnSpPr>
            <a:cxnSpLocks/>
            <a:endCxn id="14" idx="3"/>
          </p:cNvCxnSpPr>
          <p:nvPr/>
        </p:nvCxnSpPr>
        <p:spPr bwMode="gray">
          <a:xfrm flipH="1">
            <a:off x="4716016" y="1980438"/>
            <a:ext cx="72008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30C24B8-896F-70E1-C2DA-85FCAEE4A1B3}"/>
                  </a:ext>
                </a:extLst>
              </p:cNvPr>
              <p:cNvSpPr txBox="1"/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x-none" sz="12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4CB24163-5E5E-B44B-875E-74BBC7E06E08}"/>
              </a:ext>
            </a:extLst>
          </p:cNvPr>
          <p:cNvSpPr/>
          <p:nvPr/>
        </p:nvSpPr>
        <p:spPr bwMode="gray">
          <a:xfrm>
            <a:off x="4260508" y="1980438"/>
            <a:ext cx="38349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ADDD6E0-748C-C677-B41F-5EA441E5A151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 flipV="1">
            <a:off x="4644007" y="2268470"/>
            <a:ext cx="51271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104C18A-B078-8538-8727-B92A1ADCC718}"/>
              </a:ext>
            </a:extLst>
          </p:cNvPr>
          <p:cNvSpPr txBox="1"/>
          <p:nvPr/>
        </p:nvSpPr>
        <p:spPr bwMode="gray">
          <a:xfrm>
            <a:off x="5156717" y="2304474"/>
            <a:ext cx="67200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Prior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44D5DD2D-C394-04C7-CC0E-0556645C812A}"/>
              </a:ext>
            </a:extLst>
          </p:cNvPr>
          <p:cNvSpPr/>
          <p:nvPr/>
        </p:nvSpPr>
        <p:spPr bwMode="gray">
          <a:xfrm>
            <a:off x="3636585" y="1984810"/>
            <a:ext cx="55191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29702448-5633-6F4A-77DB-32EEFC9A615E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 bwMode="gray">
          <a:xfrm flipH="1">
            <a:off x="3912542" y="1815666"/>
            <a:ext cx="179959" cy="1691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5F03C4-3E50-09AE-F0F7-C9A81F01E866}"/>
              </a:ext>
            </a:extLst>
          </p:cNvPr>
          <p:cNvSpPr txBox="1"/>
          <p:nvPr/>
        </p:nvSpPr>
        <p:spPr bwMode="gray">
          <a:xfrm>
            <a:off x="4092501" y="1707654"/>
            <a:ext cx="890453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Likelihood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6">
                <a:extLst>
                  <a:ext uri="{FF2B5EF4-FFF2-40B4-BE49-F238E27FC236}">
                    <a16:creationId xmlns=""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55390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=""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=""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=""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Likelihood</a:t>
                          </a:r>
                          <a:r>
                            <a:rPr lang="en-US" sz="12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Posterior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55390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3448" r="-277941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3448" r="-215000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3448" r="-1176" b="-3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100000" r="-277941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100000" r="-2150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100000" r="-1176" b="-2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06897" r="-27794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06897" r="-21500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06897" r="-1176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50603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22500" r="-277941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22500" r="-2150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22500" r="-1176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64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9" grpId="0"/>
      <p:bldP spid="14" grpId="0" animBg="1"/>
      <p:bldP spid="18" grpId="0"/>
      <p:bldP spid="19" grpId="0" animBg="1"/>
      <p:bldP spid="21" grpId="0"/>
      <p:bldP spid="32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C8AB0C2-30B4-73F4-C509-74C01463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03B0D2BA-2D2C-4435-20EA-0FD0C7C349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</p:spPr>
            <p:txBody>
              <a:bodyPr/>
              <a:lstStyle/>
              <a:p>
                <a:r>
                  <a:rPr lang="en-US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3B0D2BA-2D2C-4435-20EA-0FD0C7C34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3277120" cy="1746071"/>
              </a:xfrm>
              <a:blipFill>
                <a:blip r:embed="rId2"/>
                <a:stretch>
                  <a:fillRect t="-719" b="-28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997DA2F5-BBB6-7A37-60C2-12BE2726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06A92E53-CF40-F446-3E63-075A61DB9023}"/>
              </a:ext>
            </a:extLst>
          </p:cNvPr>
          <p:cNvSpPr/>
          <p:nvPr/>
        </p:nvSpPr>
        <p:spPr bwMode="gray">
          <a:xfrm>
            <a:off x="2267744" y="2286370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F84A0A13-CCBC-F9D6-CA0E-17E31A6E153C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 bwMode="gray">
          <a:xfrm flipH="1">
            <a:off x="2691895" y="2373617"/>
            <a:ext cx="425805" cy="1108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51A5D0B-A2E6-5731-C16F-9FA0396EBCB8}"/>
              </a:ext>
            </a:extLst>
          </p:cNvPr>
          <p:cNvSpPr txBox="1"/>
          <p:nvPr/>
        </p:nvSpPr>
        <p:spPr bwMode="gray">
          <a:xfrm>
            <a:off x="3117700" y="2175483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x-non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5449A880-432C-9A02-AA29-72791817633B}"/>
              </a:ext>
            </a:extLst>
          </p:cNvPr>
          <p:cNvSpPr/>
          <p:nvPr/>
        </p:nvSpPr>
        <p:spPr bwMode="gray">
          <a:xfrm>
            <a:off x="6206330" y="2286371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6EDAA58E-2FDD-12E5-8B7A-1640395E625E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gray">
          <a:xfrm>
            <a:off x="4750016" y="2373617"/>
            <a:ext cx="1456314" cy="1108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="" xmlns:a16="http://schemas.microsoft.com/office/drawing/2014/main" id="{5B6F4487-1934-019C-0EDE-8660CACB0952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</p:spPr>
            <p:txBody>
              <a:bodyPr/>
              <a:lstStyle>
                <a:lvl1pPr marL="268288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■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36575" indent="-26828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□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06450" indent="-269875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80000"/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rabicPeriod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0000" indent="-27000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100000"/>
                  <a:buFont typeface="+mj-lt"/>
                  <a:buAutoNum type="alphaLcParenR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+mj-lt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Clr>
                    <a:schemeClr val="accent1"/>
                  </a:buClr>
                  <a:buSzPct val="90000"/>
                  <a:buFont typeface="Arial" panose="020B0604020202020204" pitchFamily="34" charset="0"/>
                  <a:buNone/>
                  <a:defRPr sz="160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None/>
                  <a:defRPr sz="1600" b="0" kern="1200" cap="all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Natural Parameters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Posterior Inference</a:t>
                </a:r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  <a:p>
                <a:endParaRPr lang="en-US" sz="1200" b="1" dirty="0"/>
              </a:p>
              <a:p>
                <a:pPr marL="268287" lvl="1" indent="0"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5B6F4487-1934-019C-0EDE-8660CAC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061702" y="1239837"/>
                <a:ext cx="3822666" cy="1746071"/>
              </a:xfrm>
              <a:prstGeom prst="rect">
                <a:avLst/>
              </a:prstGeom>
              <a:blipFill>
                <a:blip r:embed="rId3"/>
                <a:stretch>
                  <a:fillRect t="-719" b="-35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1" name="Group 170">
            <a:extLst>
              <a:ext uri="{FF2B5EF4-FFF2-40B4-BE49-F238E27FC236}">
                <a16:creationId xmlns="" xmlns:a16="http://schemas.microsoft.com/office/drawing/2014/main" id="{1FABCA3E-96AD-AF52-B1C5-BF5C7FCB1A01}"/>
              </a:ext>
            </a:extLst>
          </p:cNvPr>
          <p:cNvGrpSpPr/>
          <p:nvPr/>
        </p:nvGrpSpPr>
        <p:grpSpPr>
          <a:xfrm>
            <a:off x="179512" y="2917786"/>
            <a:ext cx="3186962" cy="2124642"/>
            <a:chOff x="179512" y="2917786"/>
            <a:chExt cx="3186962" cy="2124642"/>
          </a:xfrm>
        </p:grpSpPr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3CF21854-12EB-E5B4-D86B-86B693C3536F}"/>
                </a:ext>
              </a:extLst>
            </p:cNvPr>
            <p:cNvSpPr/>
            <p:nvPr/>
          </p:nvSpPr>
          <p:spPr>
            <a:xfrm>
              <a:off x="179512" y="2917786"/>
              <a:ext cx="3186962" cy="2124642"/>
            </a:xfrm>
            <a:custGeom>
              <a:avLst/>
              <a:gdLst>
                <a:gd name="connsiteX0" fmla="*/ 0 w 3186962"/>
                <a:gd name="connsiteY0" fmla="*/ 2124642 h 2124642"/>
                <a:gd name="connsiteX1" fmla="*/ 3186963 w 3186962"/>
                <a:gd name="connsiteY1" fmla="*/ 2124642 h 2124642"/>
                <a:gd name="connsiteX2" fmla="*/ 3186963 w 3186962"/>
                <a:gd name="connsiteY2" fmla="*/ 0 h 2124642"/>
                <a:gd name="connsiteX3" fmla="*/ 0 w 3186962"/>
                <a:gd name="connsiteY3" fmla="*/ 0 h 212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6962" h="2124642">
                  <a:moveTo>
                    <a:pt x="0" y="2124642"/>
                  </a:moveTo>
                  <a:lnTo>
                    <a:pt x="3186963" y="2124642"/>
                  </a:lnTo>
                  <a:lnTo>
                    <a:pt x="31869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E3F82FB0-1A8F-16ED-07C5-5B69CECEE43E}"/>
                </a:ext>
              </a:extLst>
            </p:cNvPr>
            <p:cNvSpPr/>
            <p:nvPr/>
          </p:nvSpPr>
          <p:spPr>
            <a:xfrm>
              <a:off x="642691" y="2980521"/>
              <a:ext cx="2661053" cy="1764005"/>
            </a:xfrm>
            <a:custGeom>
              <a:avLst/>
              <a:gdLst>
                <a:gd name="connsiteX0" fmla="*/ 0 w 2661053"/>
                <a:gd name="connsiteY0" fmla="*/ 1764005 h 1764005"/>
                <a:gd name="connsiteX1" fmla="*/ 2661053 w 2661053"/>
                <a:gd name="connsiteY1" fmla="*/ 1764005 h 1764005"/>
                <a:gd name="connsiteX2" fmla="*/ 2661053 w 2661053"/>
                <a:gd name="connsiteY2" fmla="*/ 0 h 1764005"/>
                <a:gd name="connsiteX3" fmla="*/ 0 w 2661053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053" h="1764005">
                  <a:moveTo>
                    <a:pt x="0" y="1764005"/>
                  </a:moveTo>
                  <a:lnTo>
                    <a:pt x="2661053" y="1764005"/>
                  </a:lnTo>
                  <a:lnTo>
                    <a:pt x="26610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3C4F7847-979C-5E0F-68BE-BF8A6F55552D}"/>
                </a:ext>
              </a:extLst>
            </p:cNvPr>
            <p:cNvSpPr/>
            <p:nvPr/>
          </p:nvSpPr>
          <p:spPr>
            <a:xfrm>
              <a:off x="71800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51D6331E-B687-BB5C-A33D-C79CBEFC4F0C}"/>
                </a:ext>
              </a:extLst>
            </p:cNvPr>
            <p:cNvSpPr/>
            <p:nvPr/>
          </p:nvSpPr>
          <p:spPr>
            <a:xfrm>
              <a:off x="1323034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6C9694C8-A07E-8FCA-0BBA-F462629DB758}"/>
                </a:ext>
              </a:extLst>
            </p:cNvPr>
            <p:cNvSpPr/>
            <p:nvPr/>
          </p:nvSpPr>
          <p:spPr>
            <a:xfrm>
              <a:off x="192806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21BAC7D4-41CE-E709-3222-A22DB66BD4F0}"/>
                </a:ext>
              </a:extLst>
            </p:cNvPr>
            <p:cNvSpPr/>
            <p:nvPr/>
          </p:nvSpPr>
          <p:spPr>
            <a:xfrm>
              <a:off x="2533097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CADEF1D8-ED97-077F-A525-528E63B3989C}"/>
                </a:ext>
              </a:extLst>
            </p:cNvPr>
            <p:cNvSpPr/>
            <p:nvPr/>
          </p:nvSpPr>
          <p:spPr>
            <a:xfrm>
              <a:off x="3138115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36C34916-52E6-EE53-B536-D71CEB933DC8}"/>
                </a:ext>
              </a:extLst>
            </p:cNvPr>
            <p:cNvSpPr/>
            <p:nvPr/>
          </p:nvSpPr>
          <p:spPr>
            <a:xfrm>
              <a:off x="642691" y="4475533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7CF2180E-7FEB-DBF1-9BCE-A0FA5F1B1272}"/>
                </a:ext>
              </a:extLst>
            </p:cNvPr>
            <p:cNvSpPr/>
            <p:nvPr/>
          </p:nvSpPr>
          <p:spPr>
            <a:xfrm>
              <a:off x="642691" y="3752988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1942530-87E4-3208-0A7C-865FE46D77CD}"/>
                </a:ext>
              </a:extLst>
            </p:cNvPr>
            <p:cNvSpPr/>
            <p:nvPr/>
          </p:nvSpPr>
          <p:spPr>
            <a:xfrm>
              <a:off x="642691" y="303044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6FA9A313-1607-82BF-B5B4-11829F909C34}"/>
                </a:ext>
              </a:extLst>
            </p:cNvPr>
            <p:cNvSpPr/>
            <p:nvPr/>
          </p:nvSpPr>
          <p:spPr>
            <a:xfrm>
              <a:off x="642691" y="4744526"/>
              <a:ext cx="2661053" cy="1327"/>
            </a:xfrm>
            <a:custGeom>
              <a:avLst/>
              <a:gdLst>
                <a:gd name="connsiteX0" fmla="*/ 0 w 2661053"/>
                <a:gd name="connsiteY0" fmla="*/ 0 h 1327"/>
                <a:gd name="connsiteX1" fmla="*/ 2661053 w 2661053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1053" h="1327">
                  <a:moveTo>
                    <a:pt x="0" y="0"/>
                  </a:moveTo>
                  <a:lnTo>
                    <a:pt x="2661053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984899B6-0CD1-AAA0-6CF7-14E9D6E509D0}"/>
                </a:ext>
              </a:extLst>
            </p:cNvPr>
            <p:cNvSpPr/>
            <p:nvPr/>
          </p:nvSpPr>
          <p:spPr>
            <a:xfrm>
              <a:off x="71800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BE62C62F-EA15-0C5B-AA1E-C4591E044F70}"/>
                </a:ext>
              </a:extLst>
            </p:cNvPr>
            <p:cNvSpPr/>
            <p:nvPr/>
          </p:nvSpPr>
          <p:spPr>
            <a:xfrm>
              <a:off x="1323034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78778D05-5886-D9EF-A4C2-B328E6BD5451}"/>
                </a:ext>
              </a:extLst>
            </p:cNvPr>
            <p:cNvSpPr/>
            <p:nvPr/>
          </p:nvSpPr>
          <p:spPr>
            <a:xfrm>
              <a:off x="192806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14E8A6C1-C935-BDB7-737E-3D2F23A07E73}"/>
                </a:ext>
              </a:extLst>
            </p:cNvPr>
            <p:cNvSpPr/>
            <p:nvPr/>
          </p:nvSpPr>
          <p:spPr>
            <a:xfrm>
              <a:off x="2533097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DFA0979B-FCE1-C04B-9E06-9A315BAB33C8}"/>
                </a:ext>
              </a:extLst>
            </p:cNvPr>
            <p:cNvSpPr/>
            <p:nvPr/>
          </p:nvSpPr>
          <p:spPr>
            <a:xfrm>
              <a:off x="3138115" y="4719429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3AC0A7E4-A147-F3C6-9200-39AB20FE828C}"/>
                </a:ext>
              </a:extLst>
            </p:cNvPr>
            <p:cNvSpPr/>
            <p:nvPr/>
          </p:nvSpPr>
          <p:spPr>
            <a:xfrm>
              <a:off x="637693" y="4788652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27E42FBC-5C81-1656-62C2-1F5E45D764D1}"/>
                </a:ext>
              </a:extLst>
            </p:cNvPr>
            <p:cNvSpPr/>
            <p:nvPr/>
          </p:nvSpPr>
          <p:spPr>
            <a:xfrm>
              <a:off x="712303" y="4856747"/>
              <a:ext cx="11349" cy="13663"/>
            </a:xfrm>
            <a:custGeom>
              <a:avLst/>
              <a:gdLst>
                <a:gd name="connsiteX0" fmla="*/ 0 w 11349"/>
                <a:gd name="connsiteY0" fmla="*/ 0 h 13663"/>
                <a:gd name="connsiteX1" fmla="*/ 11350 w 11349"/>
                <a:gd name="connsiteY1" fmla="*/ 0 h 13663"/>
                <a:gd name="connsiteX2" fmla="*/ 11350 w 11349"/>
                <a:gd name="connsiteY2" fmla="*/ 13664 h 13663"/>
                <a:gd name="connsiteX3" fmla="*/ 0 w 11349"/>
                <a:gd name="connsiteY3" fmla="*/ 13664 h 13663"/>
                <a:gd name="connsiteX4" fmla="*/ 0 w 11349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49" h="13663">
                  <a:moveTo>
                    <a:pt x="0" y="0"/>
                  </a:moveTo>
                  <a:lnTo>
                    <a:pt x="11350" y="0"/>
                  </a:lnTo>
                  <a:lnTo>
                    <a:pt x="11350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759E1058-654B-0835-8003-AC5A4105042E}"/>
                </a:ext>
              </a:extLst>
            </p:cNvPr>
            <p:cNvSpPr/>
            <p:nvPr/>
          </p:nvSpPr>
          <p:spPr>
            <a:xfrm>
              <a:off x="742802" y="4788652"/>
              <a:ext cx="55514" cy="83312"/>
            </a:xfrm>
            <a:custGeom>
              <a:avLst/>
              <a:gdLst>
                <a:gd name="connsiteX0" fmla="*/ 27757 w 55514"/>
                <a:gd name="connsiteY0" fmla="*/ 8605 h 83312"/>
                <a:gd name="connsiteX1" fmla="*/ 15115 w 55514"/>
                <a:gd name="connsiteY1" fmla="*/ 16891 h 83312"/>
                <a:gd name="connsiteX2" fmla="*/ 10921 w 55514"/>
                <a:gd name="connsiteY2" fmla="*/ 41683 h 83312"/>
                <a:gd name="connsiteX3" fmla="*/ 15115 w 55514"/>
                <a:gd name="connsiteY3" fmla="*/ 66488 h 83312"/>
                <a:gd name="connsiteX4" fmla="*/ 27757 w 55514"/>
                <a:gd name="connsiteY4" fmla="*/ 74708 h 83312"/>
                <a:gd name="connsiteX5" fmla="*/ 40399 w 55514"/>
                <a:gd name="connsiteY5" fmla="*/ 66488 h 83312"/>
                <a:gd name="connsiteX6" fmla="*/ 44648 w 55514"/>
                <a:gd name="connsiteY6" fmla="*/ 41683 h 83312"/>
                <a:gd name="connsiteX7" fmla="*/ 40399 w 55514"/>
                <a:gd name="connsiteY7" fmla="*/ 16891 h 83312"/>
                <a:gd name="connsiteX8" fmla="*/ 27757 w 55514"/>
                <a:gd name="connsiteY8" fmla="*/ 8605 h 83312"/>
                <a:gd name="connsiteX9" fmla="*/ 27757 w 55514"/>
                <a:gd name="connsiteY9" fmla="*/ 0 h 83312"/>
                <a:gd name="connsiteX10" fmla="*/ 48360 w 55514"/>
                <a:gd name="connsiteY10" fmla="*/ 10703 h 83312"/>
                <a:gd name="connsiteX11" fmla="*/ 55514 w 55514"/>
                <a:gd name="connsiteY11" fmla="*/ 41683 h 83312"/>
                <a:gd name="connsiteX12" fmla="*/ 48360 w 55514"/>
                <a:gd name="connsiteY12" fmla="*/ 72663 h 83312"/>
                <a:gd name="connsiteX13" fmla="*/ 27757 w 55514"/>
                <a:gd name="connsiteY13" fmla="*/ 83313 h 83312"/>
                <a:gd name="connsiteX14" fmla="*/ 7102 w 55514"/>
                <a:gd name="connsiteY14" fmla="*/ 72663 h 83312"/>
                <a:gd name="connsiteX15" fmla="*/ 0 w 55514"/>
                <a:gd name="connsiteY15" fmla="*/ 41683 h 83312"/>
                <a:gd name="connsiteX16" fmla="*/ 7102 w 55514"/>
                <a:gd name="connsiteY16" fmla="*/ 10703 h 83312"/>
                <a:gd name="connsiteX17" fmla="*/ 27757 w 55514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12">
                  <a:moveTo>
                    <a:pt x="27757" y="8605"/>
                  </a:moveTo>
                  <a:cubicBezTo>
                    <a:pt x="22163" y="8605"/>
                    <a:pt x="17949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9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2" y="72663"/>
                  </a:cubicBezTo>
                  <a:cubicBezTo>
                    <a:pt x="2368" y="65532"/>
                    <a:pt x="0" y="55201"/>
                    <a:pt x="0" y="41683"/>
                  </a:cubicBezTo>
                  <a:cubicBezTo>
                    <a:pt x="0" y="28125"/>
                    <a:pt x="2368" y="17807"/>
                    <a:pt x="7102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F4C385A8-E617-BB4D-1208-FE69E03AF701}"/>
                </a:ext>
              </a:extLst>
            </p:cNvPr>
            <p:cNvSpPr/>
            <p:nvPr/>
          </p:nvSpPr>
          <p:spPr>
            <a:xfrm>
              <a:off x="1244577" y="478865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9 w 55512"/>
                <a:gd name="connsiteY10" fmla="*/ 10703 h 83312"/>
                <a:gd name="connsiteX11" fmla="*/ 55513 w 55512"/>
                <a:gd name="connsiteY11" fmla="*/ 41683 h 83312"/>
                <a:gd name="connsiteX12" fmla="*/ 48359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5" y="3572"/>
                    <a:pt x="48359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9" y="72663"/>
                  </a:cubicBezTo>
                  <a:cubicBezTo>
                    <a:pt x="43625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F092AD7E-F28E-A6D3-C8ED-AC05AC195370}"/>
                </a:ext>
              </a:extLst>
            </p:cNvPr>
            <p:cNvSpPr/>
            <p:nvPr/>
          </p:nvSpPr>
          <p:spPr>
            <a:xfrm>
              <a:off x="1319187" y="4856747"/>
              <a:ext cx="11350" cy="13663"/>
            </a:xfrm>
            <a:custGeom>
              <a:avLst/>
              <a:gdLst>
                <a:gd name="connsiteX0" fmla="*/ 0 w 11350"/>
                <a:gd name="connsiteY0" fmla="*/ 0 h 13663"/>
                <a:gd name="connsiteX1" fmla="*/ 11351 w 11350"/>
                <a:gd name="connsiteY1" fmla="*/ 0 h 13663"/>
                <a:gd name="connsiteX2" fmla="*/ 11351 w 11350"/>
                <a:gd name="connsiteY2" fmla="*/ 13664 h 13663"/>
                <a:gd name="connsiteX3" fmla="*/ 0 w 11350"/>
                <a:gd name="connsiteY3" fmla="*/ 13664 h 13663"/>
                <a:gd name="connsiteX4" fmla="*/ 0 w 11350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" h="13663">
                  <a:moveTo>
                    <a:pt x="0" y="0"/>
                  </a:moveTo>
                  <a:lnTo>
                    <a:pt x="11351" y="0"/>
                  </a:lnTo>
                  <a:lnTo>
                    <a:pt x="11351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B80CA520-068D-8291-E595-33D5F2E6DEBC}"/>
                </a:ext>
              </a:extLst>
            </p:cNvPr>
            <p:cNvSpPr/>
            <p:nvPr/>
          </p:nvSpPr>
          <p:spPr>
            <a:xfrm>
              <a:off x="1350493" y="4788652"/>
              <a:ext cx="50995" cy="81758"/>
            </a:xfrm>
            <a:custGeom>
              <a:avLst/>
              <a:gdLst>
                <a:gd name="connsiteX0" fmla="*/ 13072 w 50995"/>
                <a:gd name="connsiteY0" fmla="*/ 72610 h 81758"/>
                <a:gd name="connsiteX1" fmla="*/ 50995 w 50995"/>
                <a:gd name="connsiteY1" fmla="*/ 72610 h 81758"/>
                <a:gd name="connsiteX2" fmla="*/ 50995 w 50995"/>
                <a:gd name="connsiteY2" fmla="*/ 81759 h 81758"/>
                <a:gd name="connsiteX3" fmla="*/ 0 w 50995"/>
                <a:gd name="connsiteY3" fmla="*/ 81759 h 81758"/>
                <a:gd name="connsiteX4" fmla="*/ 0 w 50995"/>
                <a:gd name="connsiteY4" fmla="*/ 72610 h 81758"/>
                <a:gd name="connsiteX5" fmla="*/ 16838 w 50995"/>
                <a:gd name="connsiteY5" fmla="*/ 55453 h 81758"/>
                <a:gd name="connsiteX6" fmla="*/ 30285 w 50995"/>
                <a:gd name="connsiteY6" fmla="*/ 41523 h 81758"/>
                <a:gd name="connsiteX7" fmla="*/ 37548 w 50995"/>
                <a:gd name="connsiteY7" fmla="*/ 31631 h 81758"/>
                <a:gd name="connsiteX8" fmla="*/ 39646 w 50995"/>
                <a:gd name="connsiteY8" fmla="*/ 23610 h 81758"/>
                <a:gd name="connsiteX9" fmla="*/ 35127 w 50995"/>
                <a:gd name="connsiteY9" fmla="*/ 13173 h 81758"/>
                <a:gd name="connsiteX10" fmla="*/ 23453 w 50995"/>
                <a:gd name="connsiteY10" fmla="*/ 9136 h 81758"/>
                <a:gd name="connsiteX11" fmla="*/ 12642 w 50995"/>
                <a:gd name="connsiteY11" fmla="*/ 10915 h 81758"/>
                <a:gd name="connsiteX12" fmla="*/ 538 w 50995"/>
                <a:gd name="connsiteY12" fmla="*/ 16293 h 81758"/>
                <a:gd name="connsiteX13" fmla="*/ 538 w 50995"/>
                <a:gd name="connsiteY13" fmla="*/ 5325 h 81758"/>
                <a:gd name="connsiteX14" fmla="*/ 12804 w 50995"/>
                <a:gd name="connsiteY14" fmla="*/ 1341 h 81758"/>
                <a:gd name="connsiteX15" fmla="*/ 23238 w 50995"/>
                <a:gd name="connsiteY15" fmla="*/ 0 h 81758"/>
                <a:gd name="connsiteX16" fmla="*/ 43142 w 50995"/>
                <a:gd name="connsiteY16" fmla="*/ 6241 h 81758"/>
                <a:gd name="connsiteX17" fmla="*/ 50565 w 50995"/>
                <a:gd name="connsiteY17" fmla="*/ 22906 h 81758"/>
                <a:gd name="connsiteX18" fmla="*/ 48682 w 50995"/>
                <a:gd name="connsiteY18" fmla="*/ 32321 h 81758"/>
                <a:gd name="connsiteX19" fmla="*/ 41958 w 50995"/>
                <a:gd name="connsiteY19" fmla="*/ 42758 h 81758"/>
                <a:gd name="connsiteX20" fmla="*/ 33405 w 50995"/>
                <a:gd name="connsiteY20" fmla="*/ 51801 h 81758"/>
                <a:gd name="connsiteX21" fmla="*/ 13072 w 50995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58">
                  <a:moveTo>
                    <a:pt x="13072" y="72610"/>
                  </a:moveTo>
                  <a:lnTo>
                    <a:pt x="50995" y="72610"/>
                  </a:lnTo>
                  <a:lnTo>
                    <a:pt x="5099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24" y="68347"/>
                    <a:pt x="9738" y="62624"/>
                    <a:pt x="16838" y="55453"/>
                  </a:cubicBezTo>
                  <a:cubicBezTo>
                    <a:pt x="23974" y="48243"/>
                    <a:pt x="28457" y="43608"/>
                    <a:pt x="30285" y="41523"/>
                  </a:cubicBezTo>
                  <a:cubicBezTo>
                    <a:pt x="33763" y="37606"/>
                    <a:pt x="36184" y="34313"/>
                    <a:pt x="37548" y="31631"/>
                  </a:cubicBezTo>
                  <a:cubicBezTo>
                    <a:pt x="38946" y="28908"/>
                    <a:pt x="39646" y="26226"/>
                    <a:pt x="39646" y="23610"/>
                  </a:cubicBezTo>
                  <a:cubicBezTo>
                    <a:pt x="39646" y="19347"/>
                    <a:pt x="38140" y="15868"/>
                    <a:pt x="35127" y="13173"/>
                  </a:cubicBezTo>
                  <a:cubicBezTo>
                    <a:pt x="32151" y="10477"/>
                    <a:pt x="28259" y="9136"/>
                    <a:pt x="23453" y="9136"/>
                  </a:cubicBezTo>
                  <a:cubicBezTo>
                    <a:pt x="20047" y="9136"/>
                    <a:pt x="16443" y="9733"/>
                    <a:pt x="12642" y="10915"/>
                  </a:cubicBezTo>
                  <a:cubicBezTo>
                    <a:pt x="8877" y="12097"/>
                    <a:pt x="4842" y="13890"/>
                    <a:pt x="538" y="16293"/>
                  </a:cubicBezTo>
                  <a:lnTo>
                    <a:pt x="538" y="5325"/>
                  </a:lnTo>
                  <a:cubicBezTo>
                    <a:pt x="4913" y="3559"/>
                    <a:pt x="9002" y="2231"/>
                    <a:pt x="12804" y="1341"/>
                  </a:cubicBezTo>
                  <a:cubicBezTo>
                    <a:pt x="16604" y="451"/>
                    <a:pt x="20082" y="0"/>
                    <a:pt x="23238" y="0"/>
                  </a:cubicBezTo>
                  <a:cubicBezTo>
                    <a:pt x="31558" y="0"/>
                    <a:pt x="38193" y="2085"/>
                    <a:pt x="43142" y="6241"/>
                  </a:cubicBezTo>
                  <a:cubicBezTo>
                    <a:pt x="48091" y="10397"/>
                    <a:pt x="50565" y="15948"/>
                    <a:pt x="50565" y="22906"/>
                  </a:cubicBezTo>
                  <a:cubicBezTo>
                    <a:pt x="50565" y="26213"/>
                    <a:pt x="49937" y="29347"/>
                    <a:pt x="48682" y="32321"/>
                  </a:cubicBezTo>
                  <a:cubicBezTo>
                    <a:pt x="47463" y="35256"/>
                    <a:pt x="45222" y="38735"/>
                    <a:pt x="41958" y="42758"/>
                  </a:cubicBezTo>
                  <a:cubicBezTo>
                    <a:pt x="41061" y="43807"/>
                    <a:pt x="38210" y="46822"/>
                    <a:pt x="33405" y="51801"/>
                  </a:cubicBezTo>
                  <a:cubicBezTo>
                    <a:pt x="28599" y="56754"/>
                    <a:pt x="21821" y="63686"/>
                    <a:pt x="13072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8F9067EC-EB31-F423-76F4-52E8461BEB03}"/>
                </a:ext>
              </a:extLst>
            </p:cNvPr>
            <p:cNvSpPr/>
            <p:nvPr/>
          </p:nvSpPr>
          <p:spPr>
            <a:xfrm>
              <a:off x="1847183" y="4788652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29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53" y="11367"/>
                    <a:pt x="15112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12" y="66488"/>
                  </a:cubicBezTo>
                  <a:cubicBezTo>
                    <a:pt x="17953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CA26C717-45A0-558F-F612-46A8A0FB0441}"/>
                </a:ext>
              </a:extLst>
            </p:cNvPr>
            <p:cNvSpPr/>
            <p:nvPr/>
          </p:nvSpPr>
          <p:spPr>
            <a:xfrm>
              <a:off x="1921798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3 w 11353"/>
                <a:gd name="connsiteY1" fmla="*/ 0 h 13663"/>
                <a:gd name="connsiteX2" fmla="*/ 11353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3" y="0"/>
                  </a:lnTo>
                  <a:lnTo>
                    <a:pt x="11353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39EA9605-9280-EF7E-2C02-8E089AD8949F}"/>
                </a:ext>
              </a:extLst>
            </p:cNvPr>
            <p:cNvSpPr/>
            <p:nvPr/>
          </p:nvSpPr>
          <p:spPr>
            <a:xfrm>
              <a:off x="1950414" y="4790100"/>
              <a:ext cx="58520" cy="80311"/>
            </a:xfrm>
            <a:custGeom>
              <a:avLst/>
              <a:gdLst>
                <a:gd name="connsiteX0" fmla="*/ 36252 w 58520"/>
                <a:gd name="connsiteY0" fmla="*/ 9468 h 80311"/>
                <a:gd name="connsiteX1" fmla="*/ 8817 w 58520"/>
                <a:gd name="connsiteY1" fmla="*/ 52346 h 80311"/>
                <a:gd name="connsiteX2" fmla="*/ 36252 w 58520"/>
                <a:gd name="connsiteY2" fmla="*/ 52346 h 80311"/>
                <a:gd name="connsiteX3" fmla="*/ 36252 w 58520"/>
                <a:gd name="connsiteY3" fmla="*/ 9468 h 80311"/>
                <a:gd name="connsiteX4" fmla="*/ 33397 w 58520"/>
                <a:gd name="connsiteY4" fmla="*/ 0 h 80311"/>
                <a:gd name="connsiteX5" fmla="*/ 47061 w 58520"/>
                <a:gd name="connsiteY5" fmla="*/ 0 h 80311"/>
                <a:gd name="connsiteX6" fmla="*/ 47061 w 58520"/>
                <a:gd name="connsiteY6" fmla="*/ 52346 h 80311"/>
                <a:gd name="connsiteX7" fmla="*/ 58521 w 58520"/>
                <a:gd name="connsiteY7" fmla="*/ 52346 h 80311"/>
                <a:gd name="connsiteX8" fmla="*/ 58521 w 58520"/>
                <a:gd name="connsiteY8" fmla="*/ 61376 h 80311"/>
                <a:gd name="connsiteX9" fmla="*/ 47061 w 58520"/>
                <a:gd name="connsiteY9" fmla="*/ 61376 h 80311"/>
                <a:gd name="connsiteX10" fmla="*/ 47061 w 58520"/>
                <a:gd name="connsiteY10" fmla="*/ 80311 h 80311"/>
                <a:gd name="connsiteX11" fmla="*/ 36252 w 58520"/>
                <a:gd name="connsiteY11" fmla="*/ 80311 h 80311"/>
                <a:gd name="connsiteX12" fmla="*/ 36252 w 58520"/>
                <a:gd name="connsiteY12" fmla="*/ 61376 h 80311"/>
                <a:gd name="connsiteX13" fmla="*/ 0 w 58520"/>
                <a:gd name="connsiteY13" fmla="*/ 61376 h 80311"/>
                <a:gd name="connsiteX14" fmla="*/ 0 w 58520"/>
                <a:gd name="connsiteY14" fmla="*/ 50885 h 80311"/>
                <a:gd name="connsiteX15" fmla="*/ 33397 w 58520"/>
                <a:gd name="connsiteY15" fmla="*/ 0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20" h="80311">
                  <a:moveTo>
                    <a:pt x="36252" y="9468"/>
                  </a:moveTo>
                  <a:lnTo>
                    <a:pt x="8817" y="52346"/>
                  </a:lnTo>
                  <a:lnTo>
                    <a:pt x="36252" y="52346"/>
                  </a:lnTo>
                  <a:lnTo>
                    <a:pt x="36252" y="9468"/>
                  </a:lnTo>
                  <a:moveTo>
                    <a:pt x="33397" y="0"/>
                  </a:moveTo>
                  <a:lnTo>
                    <a:pt x="47061" y="0"/>
                  </a:lnTo>
                  <a:lnTo>
                    <a:pt x="47061" y="52346"/>
                  </a:lnTo>
                  <a:lnTo>
                    <a:pt x="58521" y="52346"/>
                  </a:lnTo>
                  <a:lnTo>
                    <a:pt x="58521" y="61376"/>
                  </a:lnTo>
                  <a:lnTo>
                    <a:pt x="47061" y="61376"/>
                  </a:lnTo>
                  <a:lnTo>
                    <a:pt x="47061" y="80311"/>
                  </a:lnTo>
                  <a:lnTo>
                    <a:pt x="36252" y="80311"/>
                  </a:lnTo>
                  <a:lnTo>
                    <a:pt x="36252" y="61376"/>
                  </a:lnTo>
                  <a:lnTo>
                    <a:pt x="0" y="61376"/>
                  </a:lnTo>
                  <a:lnTo>
                    <a:pt x="0" y="50885"/>
                  </a:lnTo>
                  <a:lnTo>
                    <a:pt x="33397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A721521C-7CCE-EBA0-89D7-40FD49D5BDE1}"/>
                </a:ext>
              </a:extLst>
            </p:cNvPr>
            <p:cNvSpPr/>
            <p:nvPr/>
          </p:nvSpPr>
          <p:spPr>
            <a:xfrm>
              <a:off x="2452586" y="4788652"/>
              <a:ext cx="55519" cy="83312"/>
            </a:xfrm>
            <a:custGeom>
              <a:avLst/>
              <a:gdLst>
                <a:gd name="connsiteX0" fmla="*/ 27766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6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6 w 55519"/>
                <a:gd name="connsiteY8" fmla="*/ 8605 h 83312"/>
                <a:gd name="connsiteX9" fmla="*/ 27766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66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6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6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6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6" y="60964"/>
                    <a:pt x="44657" y="52691"/>
                    <a:pt x="44657" y="41683"/>
                  </a:cubicBezTo>
                  <a:cubicBezTo>
                    <a:pt x="44657" y="30635"/>
                    <a:pt x="43236" y="22375"/>
                    <a:pt x="40408" y="16891"/>
                  </a:cubicBezTo>
                  <a:cubicBezTo>
                    <a:pt x="37606" y="11367"/>
                    <a:pt x="33397" y="8605"/>
                    <a:pt x="27766" y="8605"/>
                  </a:cubicBezTo>
                  <a:moveTo>
                    <a:pt x="27766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66" y="83313"/>
                  </a:cubicBezTo>
                  <a:cubicBezTo>
                    <a:pt x="18763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63" y="0"/>
                    <a:pt x="2776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FEF81A78-C4DC-60A1-4881-D3EDC3698E92}"/>
                </a:ext>
              </a:extLst>
            </p:cNvPr>
            <p:cNvSpPr/>
            <p:nvPr/>
          </p:nvSpPr>
          <p:spPr>
            <a:xfrm>
              <a:off x="2527201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F9D5C7C6-AE74-AB0E-F31E-9A195E0E257E}"/>
                </a:ext>
              </a:extLst>
            </p:cNvPr>
            <p:cNvSpPr/>
            <p:nvPr/>
          </p:nvSpPr>
          <p:spPr>
            <a:xfrm>
              <a:off x="2558128" y="4788652"/>
              <a:ext cx="55466" cy="83312"/>
            </a:xfrm>
            <a:custGeom>
              <a:avLst/>
              <a:gdLst>
                <a:gd name="connsiteX0" fmla="*/ 28669 w 55466"/>
                <a:gd name="connsiteY0" fmla="*/ 37274 h 83312"/>
                <a:gd name="connsiteX1" fmla="*/ 17050 w 55466"/>
                <a:gd name="connsiteY1" fmla="*/ 42280 h 83312"/>
                <a:gd name="connsiteX2" fmla="*/ 12801 w 55466"/>
                <a:gd name="connsiteY2" fmla="*/ 55998 h 83312"/>
                <a:gd name="connsiteX3" fmla="*/ 17050 w 55466"/>
                <a:gd name="connsiteY3" fmla="*/ 69715 h 83312"/>
                <a:gd name="connsiteX4" fmla="*/ 28669 w 55466"/>
                <a:gd name="connsiteY4" fmla="*/ 74708 h 83312"/>
                <a:gd name="connsiteX5" fmla="*/ 40235 w 55466"/>
                <a:gd name="connsiteY5" fmla="*/ 69715 h 83312"/>
                <a:gd name="connsiteX6" fmla="*/ 44538 w 55466"/>
                <a:gd name="connsiteY6" fmla="*/ 55998 h 83312"/>
                <a:gd name="connsiteX7" fmla="*/ 40235 w 55466"/>
                <a:gd name="connsiteY7" fmla="*/ 42280 h 83312"/>
                <a:gd name="connsiteX8" fmla="*/ 28669 w 55466"/>
                <a:gd name="connsiteY8" fmla="*/ 37274 h 83312"/>
                <a:gd name="connsiteX9" fmla="*/ 50248 w 55466"/>
                <a:gd name="connsiteY9" fmla="*/ 3227 h 83312"/>
                <a:gd name="connsiteX10" fmla="*/ 50248 w 55466"/>
                <a:gd name="connsiteY10" fmla="*/ 13120 h 83312"/>
                <a:gd name="connsiteX11" fmla="*/ 41962 w 55466"/>
                <a:gd name="connsiteY11" fmla="*/ 10158 h 83312"/>
                <a:gd name="connsiteX12" fmla="*/ 33729 w 55466"/>
                <a:gd name="connsiteY12" fmla="*/ 9136 h 83312"/>
                <a:gd name="connsiteX13" fmla="*/ 17276 w 55466"/>
                <a:gd name="connsiteY13" fmla="*/ 16400 h 83312"/>
                <a:gd name="connsiteX14" fmla="*/ 10809 w 55466"/>
                <a:gd name="connsiteY14" fmla="*/ 38350 h 83312"/>
                <a:gd name="connsiteX15" fmla="*/ 18777 w 55466"/>
                <a:gd name="connsiteY15" fmla="*/ 31192 h 83312"/>
                <a:gd name="connsiteX16" fmla="*/ 29320 w 55466"/>
                <a:gd name="connsiteY16" fmla="*/ 28669 h 83312"/>
                <a:gd name="connsiteX17" fmla="*/ 48415 w 55466"/>
                <a:gd name="connsiteY17" fmla="*/ 36039 h 83312"/>
                <a:gd name="connsiteX18" fmla="*/ 55466 w 55466"/>
                <a:gd name="connsiteY18" fmla="*/ 55998 h 83312"/>
                <a:gd name="connsiteX19" fmla="*/ 48150 w 55466"/>
                <a:gd name="connsiteY19" fmla="*/ 75836 h 83312"/>
                <a:gd name="connsiteX20" fmla="*/ 28669 w 55466"/>
                <a:gd name="connsiteY20" fmla="*/ 83313 h 83312"/>
                <a:gd name="connsiteX21" fmla="*/ 7370 w 55466"/>
                <a:gd name="connsiteY21" fmla="*/ 72663 h 83312"/>
                <a:gd name="connsiteX22" fmla="*/ 0 w 55466"/>
                <a:gd name="connsiteY22" fmla="*/ 41683 h 83312"/>
                <a:gd name="connsiteX23" fmla="*/ 9043 w 55466"/>
                <a:gd name="connsiteY23" fmla="*/ 11340 h 83312"/>
                <a:gd name="connsiteX24" fmla="*/ 33304 w 55466"/>
                <a:gd name="connsiteY24" fmla="*/ 0 h 83312"/>
                <a:gd name="connsiteX25" fmla="*/ 41523 w 55466"/>
                <a:gd name="connsiteY25" fmla="*/ 797 h 83312"/>
                <a:gd name="connsiteX26" fmla="*/ 50248 w 55466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66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48" y="3227"/>
                  </a:moveTo>
                  <a:lnTo>
                    <a:pt x="50248" y="13120"/>
                  </a:lnTo>
                  <a:cubicBezTo>
                    <a:pt x="47526" y="11832"/>
                    <a:pt x="44764" y="10836"/>
                    <a:pt x="41962" y="10158"/>
                  </a:cubicBezTo>
                  <a:cubicBezTo>
                    <a:pt x="39200" y="9481"/>
                    <a:pt x="36451" y="9136"/>
                    <a:pt x="33729" y="9136"/>
                  </a:cubicBezTo>
                  <a:cubicBezTo>
                    <a:pt x="26558" y="9136"/>
                    <a:pt x="21074" y="11553"/>
                    <a:pt x="17276" y="16400"/>
                  </a:cubicBezTo>
                  <a:cubicBezTo>
                    <a:pt x="13505" y="21246"/>
                    <a:pt x="11354" y="28563"/>
                    <a:pt x="10809" y="38350"/>
                  </a:cubicBezTo>
                  <a:cubicBezTo>
                    <a:pt x="12920" y="35229"/>
                    <a:pt x="15576" y="32839"/>
                    <a:pt x="18777" y="31192"/>
                  </a:cubicBezTo>
                  <a:cubicBezTo>
                    <a:pt x="21964" y="29506"/>
                    <a:pt x="25482" y="28669"/>
                    <a:pt x="29320" y="28669"/>
                  </a:cubicBezTo>
                  <a:cubicBezTo>
                    <a:pt x="37380" y="28669"/>
                    <a:pt x="43754" y="31126"/>
                    <a:pt x="48415" y="36039"/>
                  </a:cubicBezTo>
                  <a:cubicBezTo>
                    <a:pt x="53116" y="40913"/>
                    <a:pt x="55466" y="47565"/>
                    <a:pt x="55466" y="55998"/>
                  </a:cubicBezTo>
                  <a:cubicBezTo>
                    <a:pt x="55466" y="64244"/>
                    <a:pt x="53023" y="70857"/>
                    <a:pt x="48150" y="75836"/>
                  </a:cubicBezTo>
                  <a:cubicBezTo>
                    <a:pt x="43276" y="80816"/>
                    <a:pt x="36783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43" y="11340"/>
                  </a:cubicBezTo>
                  <a:cubicBezTo>
                    <a:pt x="15058" y="3784"/>
                    <a:pt x="23145" y="0"/>
                    <a:pt x="33304" y="0"/>
                  </a:cubicBezTo>
                  <a:cubicBezTo>
                    <a:pt x="36026" y="0"/>
                    <a:pt x="38775" y="266"/>
                    <a:pt x="41523" y="797"/>
                  </a:cubicBezTo>
                  <a:cubicBezTo>
                    <a:pt x="44325" y="1341"/>
                    <a:pt x="47233" y="2151"/>
                    <a:pt x="50248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781370DC-19BC-D439-621F-5C3E34A15800}"/>
                </a:ext>
              </a:extLst>
            </p:cNvPr>
            <p:cNvSpPr/>
            <p:nvPr/>
          </p:nvSpPr>
          <p:spPr>
            <a:xfrm>
              <a:off x="3057910" y="4788652"/>
              <a:ext cx="55519" cy="83312"/>
            </a:xfrm>
            <a:custGeom>
              <a:avLst/>
              <a:gdLst>
                <a:gd name="connsiteX0" fmla="*/ 27767 w 55519"/>
                <a:gd name="connsiteY0" fmla="*/ 8605 h 83312"/>
                <a:gd name="connsiteX1" fmla="*/ 15125 w 55519"/>
                <a:gd name="connsiteY1" fmla="*/ 16891 h 83312"/>
                <a:gd name="connsiteX2" fmla="*/ 10929 w 55519"/>
                <a:gd name="connsiteY2" fmla="*/ 41683 h 83312"/>
                <a:gd name="connsiteX3" fmla="*/ 15125 w 55519"/>
                <a:gd name="connsiteY3" fmla="*/ 66488 h 83312"/>
                <a:gd name="connsiteX4" fmla="*/ 27767 w 55519"/>
                <a:gd name="connsiteY4" fmla="*/ 74708 h 83312"/>
                <a:gd name="connsiteX5" fmla="*/ 40408 w 55519"/>
                <a:gd name="connsiteY5" fmla="*/ 66488 h 83312"/>
                <a:gd name="connsiteX6" fmla="*/ 44657 w 55519"/>
                <a:gd name="connsiteY6" fmla="*/ 41683 h 83312"/>
                <a:gd name="connsiteX7" fmla="*/ 40408 w 55519"/>
                <a:gd name="connsiteY7" fmla="*/ 16891 h 83312"/>
                <a:gd name="connsiteX8" fmla="*/ 27767 w 55519"/>
                <a:gd name="connsiteY8" fmla="*/ 8605 h 83312"/>
                <a:gd name="connsiteX9" fmla="*/ 27767 w 55519"/>
                <a:gd name="connsiteY9" fmla="*/ 0 h 83312"/>
                <a:gd name="connsiteX10" fmla="*/ 48362 w 55519"/>
                <a:gd name="connsiteY10" fmla="*/ 10703 h 83312"/>
                <a:gd name="connsiteX11" fmla="*/ 55520 w 55519"/>
                <a:gd name="connsiteY11" fmla="*/ 41683 h 83312"/>
                <a:gd name="connsiteX12" fmla="*/ 48362 w 55519"/>
                <a:gd name="connsiteY12" fmla="*/ 72663 h 83312"/>
                <a:gd name="connsiteX13" fmla="*/ 27767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67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67" y="8605"/>
                  </a:moveTo>
                  <a:cubicBezTo>
                    <a:pt x="22176" y="8605"/>
                    <a:pt x="17953" y="11367"/>
                    <a:pt x="15125" y="16891"/>
                  </a:cubicBezTo>
                  <a:cubicBezTo>
                    <a:pt x="12323" y="22375"/>
                    <a:pt x="10929" y="30635"/>
                    <a:pt x="10929" y="41683"/>
                  </a:cubicBezTo>
                  <a:cubicBezTo>
                    <a:pt x="10929" y="52691"/>
                    <a:pt x="12323" y="60964"/>
                    <a:pt x="15125" y="66488"/>
                  </a:cubicBezTo>
                  <a:cubicBezTo>
                    <a:pt x="17953" y="71972"/>
                    <a:pt x="22176" y="74708"/>
                    <a:pt x="27767" y="74708"/>
                  </a:cubicBezTo>
                  <a:cubicBezTo>
                    <a:pt x="33397" y="74708"/>
                    <a:pt x="37606" y="71972"/>
                    <a:pt x="40408" y="66488"/>
                  </a:cubicBezTo>
                  <a:cubicBezTo>
                    <a:pt x="43237" y="60964"/>
                    <a:pt x="44657" y="52691"/>
                    <a:pt x="44657" y="41683"/>
                  </a:cubicBezTo>
                  <a:cubicBezTo>
                    <a:pt x="44657" y="30635"/>
                    <a:pt x="43237" y="22375"/>
                    <a:pt x="40408" y="16891"/>
                  </a:cubicBezTo>
                  <a:cubicBezTo>
                    <a:pt x="37606" y="11367"/>
                    <a:pt x="33397" y="8605"/>
                    <a:pt x="27767" y="8605"/>
                  </a:cubicBezTo>
                  <a:moveTo>
                    <a:pt x="27767" y="0"/>
                  </a:moveTo>
                  <a:cubicBezTo>
                    <a:pt x="36757" y="0"/>
                    <a:pt x="43622" y="3572"/>
                    <a:pt x="48362" y="10703"/>
                  </a:cubicBezTo>
                  <a:cubicBezTo>
                    <a:pt x="53129" y="17807"/>
                    <a:pt x="55520" y="28125"/>
                    <a:pt x="55520" y="41683"/>
                  </a:cubicBezTo>
                  <a:cubicBezTo>
                    <a:pt x="55520" y="55201"/>
                    <a:pt x="53129" y="65532"/>
                    <a:pt x="48362" y="72663"/>
                  </a:cubicBezTo>
                  <a:cubicBezTo>
                    <a:pt x="43622" y="79767"/>
                    <a:pt x="36757" y="83313"/>
                    <a:pt x="27767" y="83313"/>
                  </a:cubicBezTo>
                  <a:cubicBezTo>
                    <a:pt x="18763" y="83313"/>
                    <a:pt x="11872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2" y="3572"/>
                    <a:pt x="18763" y="0"/>
                    <a:pt x="2776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9CEB8A43-7FEC-E3C1-8A57-7D18D6A2DA81}"/>
                </a:ext>
              </a:extLst>
            </p:cNvPr>
            <p:cNvSpPr/>
            <p:nvPr/>
          </p:nvSpPr>
          <p:spPr>
            <a:xfrm>
              <a:off x="3132525" y="4856747"/>
              <a:ext cx="11353" cy="13663"/>
            </a:xfrm>
            <a:custGeom>
              <a:avLst/>
              <a:gdLst>
                <a:gd name="connsiteX0" fmla="*/ 0 w 11353"/>
                <a:gd name="connsiteY0" fmla="*/ 0 h 13663"/>
                <a:gd name="connsiteX1" fmla="*/ 11354 w 11353"/>
                <a:gd name="connsiteY1" fmla="*/ 0 h 13663"/>
                <a:gd name="connsiteX2" fmla="*/ 11354 w 11353"/>
                <a:gd name="connsiteY2" fmla="*/ 13664 h 13663"/>
                <a:gd name="connsiteX3" fmla="*/ 0 w 11353"/>
                <a:gd name="connsiteY3" fmla="*/ 13664 h 13663"/>
                <a:gd name="connsiteX4" fmla="*/ 0 w 11353"/>
                <a:gd name="connsiteY4" fmla="*/ 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3" h="13663">
                  <a:moveTo>
                    <a:pt x="0" y="0"/>
                  </a:moveTo>
                  <a:lnTo>
                    <a:pt x="11354" y="0"/>
                  </a:lnTo>
                  <a:lnTo>
                    <a:pt x="11354" y="13664"/>
                  </a:lnTo>
                  <a:lnTo>
                    <a:pt x="0" y="13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ECDFAB0D-0914-8E0D-DAD7-00616CB25EC9}"/>
                </a:ext>
              </a:extLst>
            </p:cNvPr>
            <p:cNvSpPr/>
            <p:nvPr/>
          </p:nvSpPr>
          <p:spPr>
            <a:xfrm>
              <a:off x="3163239" y="4788652"/>
              <a:ext cx="55081" cy="83312"/>
            </a:xfrm>
            <a:custGeom>
              <a:avLst/>
              <a:gdLst>
                <a:gd name="connsiteX0" fmla="*/ 27541 w 55081"/>
                <a:gd name="connsiteY0" fmla="*/ 43622 h 83312"/>
                <a:gd name="connsiteX1" fmla="*/ 15337 w 55081"/>
                <a:gd name="connsiteY1" fmla="*/ 47765 h 83312"/>
                <a:gd name="connsiteX2" fmla="*/ 10915 w 55081"/>
                <a:gd name="connsiteY2" fmla="*/ 59171 h 83312"/>
                <a:gd name="connsiteX3" fmla="*/ 15337 w 55081"/>
                <a:gd name="connsiteY3" fmla="*/ 70565 h 83312"/>
                <a:gd name="connsiteX4" fmla="*/ 27541 w 55081"/>
                <a:gd name="connsiteY4" fmla="*/ 74708 h 83312"/>
                <a:gd name="connsiteX5" fmla="*/ 39757 w 55081"/>
                <a:gd name="connsiteY5" fmla="*/ 70565 h 83312"/>
                <a:gd name="connsiteX6" fmla="*/ 44219 w 55081"/>
                <a:gd name="connsiteY6" fmla="*/ 59171 h 83312"/>
                <a:gd name="connsiteX7" fmla="*/ 39757 w 55081"/>
                <a:gd name="connsiteY7" fmla="*/ 47765 h 83312"/>
                <a:gd name="connsiteX8" fmla="*/ 27541 w 55081"/>
                <a:gd name="connsiteY8" fmla="*/ 43622 h 83312"/>
                <a:gd name="connsiteX9" fmla="*/ 16679 w 55081"/>
                <a:gd name="connsiteY9" fmla="*/ 39000 h 83312"/>
                <a:gd name="connsiteX10" fmla="*/ 5750 w 55081"/>
                <a:gd name="connsiteY10" fmla="*/ 32480 h 83312"/>
                <a:gd name="connsiteX11" fmla="*/ 1886 w 55081"/>
                <a:gd name="connsiteY11" fmla="*/ 20808 h 83312"/>
                <a:gd name="connsiteX12" fmla="*/ 8711 w 55081"/>
                <a:gd name="connsiteY12" fmla="*/ 5590 h 83312"/>
                <a:gd name="connsiteX13" fmla="*/ 27541 w 55081"/>
                <a:gd name="connsiteY13" fmla="*/ 0 h 83312"/>
                <a:gd name="connsiteX14" fmla="*/ 46371 w 55081"/>
                <a:gd name="connsiteY14" fmla="*/ 5590 h 83312"/>
                <a:gd name="connsiteX15" fmla="*/ 53196 w 55081"/>
                <a:gd name="connsiteY15" fmla="*/ 20808 h 83312"/>
                <a:gd name="connsiteX16" fmla="*/ 49279 w 55081"/>
                <a:gd name="connsiteY16" fmla="*/ 32480 h 83312"/>
                <a:gd name="connsiteX17" fmla="*/ 38456 w 55081"/>
                <a:gd name="connsiteY17" fmla="*/ 39000 h 83312"/>
                <a:gd name="connsiteX18" fmla="*/ 50673 w 55081"/>
                <a:gd name="connsiteY18" fmla="*/ 46145 h 83312"/>
                <a:gd name="connsiteX19" fmla="*/ 55081 w 55081"/>
                <a:gd name="connsiteY19" fmla="*/ 59171 h 83312"/>
                <a:gd name="connsiteX20" fmla="*/ 47924 w 55081"/>
                <a:gd name="connsiteY20" fmla="*/ 77085 h 83312"/>
                <a:gd name="connsiteX21" fmla="*/ 27541 w 55081"/>
                <a:gd name="connsiteY21" fmla="*/ 83313 h 83312"/>
                <a:gd name="connsiteX22" fmla="*/ 7104 w 55081"/>
                <a:gd name="connsiteY22" fmla="*/ 77085 h 83312"/>
                <a:gd name="connsiteX23" fmla="*/ 0 w 55081"/>
                <a:gd name="connsiteY23" fmla="*/ 59171 h 83312"/>
                <a:gd name="connsiteX24" fmla="*/ 4409 w 55081"/>
                <a:gd name="connsiteY24" fmla="*/ 46145 h 83312"/>
                <a:gd name="connsiteX25" fmla="*/ 16679 w 55081"/>
                <a:gd name="connsiteY25" fmla="*/ 39000 h 83312"/>
                <a:gd name="connsiteX26" fmla="*/ 12695 w 55081"/>
                <a:gd name="connsiteY26" fmla="*/ 21831 h 83312"/>
                <a:gd name="connsiteX27" fmla="*/ 16572 w 55081"/>
                <a:gd name="connsiteY27" fmla="*/ 31564 h 83312"/>
                <a:gd name="connsiteX28" fmla="*/ 27541 w 55081"/>
                <a:gd name="connsiteY28" fmla="*/ 35070 h 83312"/>
                <a:gd name="connsiteX29" fmla="*/ 38456 w 55081"/>
                <a:gd name="connsiteY29" fmla="*/ 31564 h 83312"/>
                <a:gd name="connsiteX30" fmla="*/ 42440 w 55081"/>
                <a:gd name="connsiteY30" fmla="*/ 21831 h 83312"/>
                <a:gd name="connsiteX31" fmla="*/ 38456 w 55081"/>
                <a:gd name="connsiteY31" fmla="*/ 12097 h 83312"/>
                <a:gd name="connsiteX32" fmla="*/ 27541 w 55081"/>
                <a:gd name="connsiteY32" fmla="*/ 8605 h 83312"/>
                <a:gd name="connsiteX33" fmla="*/ 16572 w 55081"/>
                <a:gd name="connsiteY33" fmla="*/ 12097 h 83312"/>
                <a:gd name="connsiteX34" fmla="*/ 12695 w 55081"/>
                <a:gd name="connsiteY34" fmla="*/ 21831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5081" h="83312">
                  <a:moveTo>
                    <a:pt x="27541" y="43622"/>
                  </a:moveTo>
                  <a:cubicBezTo>
                    <a:pt x="22375" y="43622"/>
                    <a:pt x="18312" y="45003"/>
                    <a:pt x="15337" y="47765"/>
                  </a:cubicBezTo>
                  <a:cubicBezTo>
                    <a:pt x="12389" y="50527"/>
                    <a:pt x="10915" y="54324"/>
                    <a:pt x="10915" y="59171"/>
                  </a:cubicBezTo>
                  <a:cubicBezTo>
                    <a:pt x="10915" y="64005"/>
                    <a:pt x="12389" y="67803"/>
                    <a:pt x="15337" y="70565"/>
                  </a:cubicBezTo>
                  <a:cubicBezTo>
                    <a:pt x="18312" y="73327"/>
                    <a:pt x="22375" y="74708"/>
                    <a:pt x="27541" y="74708"/>
                  </a:cubicBezTo>
                  <a:cubicBezTo>
                    <a:pt x="32706" y="74708"/>
                    <a:pt x="36770" y="73327"/>
                    <a:pt x="39757" y="70565"/>
                  </a:cubicBezTo>
                  <a:cubicBezTo>
                    <a:pt x="42732" y="67763"/>
                    <a:pt x="44219" y="63965"/>
                    <a:pt x="44219" y="59171"/>
                  </a:cubicBezTo>
                  <a:cubicBezTo>
                    <a:pt x="44219" y="54324"/>
                    <a:pt x="42732" y="50527"/>
                    <a:pt x="39757" y="47765"/>
                  </a:cubicBezTo>
                  <a:cubicBezTo>
                    <a:pt x="36809" y="45003"/>
                    <a:pt x="32733" y="43622"/>
                    <a:pt x="27541" y="43622"/>
                  </a:cubicBezTo>
                  <a:moveTo>
                    <a:pt x="16679" y="39000"/>
                  </a:moveTo>
                  <a:cubicBezTo>
                    <a:pt x="12018" y="37845"/>
                    <a:pt x="8366" y="35681"/>
                    <a:pt x="5750" y="32480"/>
                  </a:cubicBezTo>
                  <a:cubicBezTo>
                    <a:pt x="3174" y="29293"/>
                    <a:pt x="1886" y="25403"/>
                    <a:pt x="1886" y="20808"/>
                  </a:cubicBezTo>
                  <a:cubicBezTo>
                    <a:pt x="1886" y="14394"/>
                    <a:pt x="4156" y="9322"/>
                    <a:pt x="8711" y="5590"/>
                  </a:cubicBezTo>
                  <a:cubicBezTo>
                    <a:pt x="13306" y="1859"/>
                    <a:pt x="19587" y="0"/>
                    <a:pt x="27541" y="0"/>
                  </a:cubicBezTo>
                  <a:cubicBezTo>
                    <a:pt x="35535" y="0"/>
                    <a:pt x="41816" y="1859"/>
                    <a:pt x="46371" y="5590"/>
                  </a:cubicBezTo>
                  <a:cubicBezTo>
                    <a:pt x="50925" y="9322"/>
                    <a:pt x="53196" y="14394"/>
                    <a:pt x="53196" y="20808"/>
                  </a:cubicBezTo>
                  <a:cubicBezTo>
                    <a:pt x="53196" y="25403"/>
                    <a:pt x="51894" y="29293"/>
                    <a:pt x="49279" y="32480"/>
                  </a:cubicBezTo>
                  <a:cubicBezTo>
                    <a:pt x="46689" y="35681"/>
                    <a:pt x="43090" y="37845"/>
                    <a:pt x="38456" y="39000"/>
                  </a:cubicBezTo>
                  <a:cubicBezTo>
                    <a:pt x="43701" y="40209"/>
                    <a:pt x="47765" y="42599"/>
                    <a:pt x="50673" y="46145"/>
                  </a:cubicBezTo>
                  <a:cubicBezTo>
                    <a:pt x="53608" y="49690"/>
                    <a:pt x="55081" y="54032"/>
                    <a:pt x="55081" y="59171"/>
                  </a:cubicBezTo>
                  <a:cubicBezTo>
                    <a:pt x="55081" y="66953"/>
                    <a:pt x="52691" y="72928"/>
                    <a:pt x="47924" y="77085"/>
                  </a:cubicBezTo>
                  <a:cubicBezTo>
                    <a:pt x="43197" y="81241"/>
                    <a:pt x="36398" y="83313"/>
                    <a:pt x="27541" y="83313"/>
                  </a:cubicBezTo>
                  <a:cubicBezTo>
                    <a:pt x="18684" y="83313"/>
                    <a:pt x="11871" y="81241"/>
                    <a:pt x="7104" y="77085"/>
                  </a:cubicBezTo>
                  <a:cubicBezTo>
                    <a:pt x="2364" y="72928"/>
                    <a:pt x="0" y="66953"/>
                    <a:pt x="0" y="59171"/>
                  </a:cubicBezTo>
                  <a:cubicBezTo>
                    <a:pt x="0" y="54032"/>
                    <a:pt x="1474" y="49690"/>
                    <a:pt x="4409" y="46145"/>
                  </a:cubicBezTo>
                  <a:cubicBezTo>
                    <a:pt x="7343" y="42599"/>
                    <a:pt x="11433" y="40209"/>
                    <a:pt x="16679" y="39000"/>
                  </a:cubicBezTo>
                  <a:moveTo>
                    <a:pt x="12695" y="21831"/>
                  </a:moveTo>
                  <a:cubicBezTo>
                    <a:pt x="12695" y="25987"/>
                    <a:pt x="13983" y="29240"/>
                    <a:pt x="16572" y="31564"/>
                  </a:cubicBezTo>
                  <a:cubicBezTo>
                    <a:pt x="19188" y="33901"/>
                    <a:pt x="22840" y="35070"/>
                    <a:pt x="27541" y="35070"/>
                  </a:cubicBezTo>
                  <a:cubicBezTo>
                    <a:pt x="32202" y="35070"/>
                    <a:pt x="35840" y="33901"/>
                    <a:pt x="38456" y="31564"/>
                  </a:cubicBezTo>
                  <a:cubicBezTo>
                    <a:pt x="41112" y="29240"/>
                    <a:pt x="42440" y="25987"/>
                    <a:pt x="42440" y="21831"/>
                  </a:cubicBezTo>
                  <a:cubicBezTo>
                    <a:pt x="42440" y="17674"/>
                    <a:pt x="41112" y="14421"/>
                    <a:pt x="38456" y="12097"/>
                  </a:cubicBezTo>
                  <a:cubicBezTo>
                    <a:pt x="35840" y="9773"/>
                    <a:pt x="32202" y="8605"/>
                    <a:pt x="27541" y="8605"/>
                  </a:cubicBezTo>
                  <a:cubicBezTo>
                    <a:pt x="22840" y="8605"/>
                    <a:pt x="19188" y="9773"/>
                    <a:pt x="16572" y="12097"/>
                  </a:cubicBezTo>
                  <a:cubicBezTo>
                    <a:pt x="13983" y="14421"/>
                    <a:pt x="12695" y="17674"/>
                    <a:pt x="12695" y="2183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1FC4DF6C-66AE-24A7-BC4E-D4FA9389993E}"/>
                </a:ext>
              </a:extLst>
            </p:cNvPr>
            <p:cNvSpPr/>
            <p:nvPr/>
          </p:nvSpPr>
          <p:spPr>
            <a:xfrm>
              <a:off x="1935209" y="4925838"/>
              <a:ext cx="69037" cy="83790"/>
            </a:xfrm>
            <a:custGeom>
              <a:avLst/>
              <a:gdLst>
                <a:gd name="connsiteX0" fmla="*/ 69038 w 69037"/>
                <a:gd name="connsiteY0" fmla="*/ 38071 h 83790"/>
                <a:gd name="connsiteX1" fmla="*/ 65253 w 69037"/>
                <a:gd name="connsiteY1" fmla="*/ 50699 h 83790"/>
                <a:gd name="connsiteX2" fmla="*/ 55798 w 69037"/>
                <a:gd name="connsiteY2" fmla="*/ 57724 h 83790"/>
                <a:gd name="connsiteX3" fmla="*/ 48322 w 69037"/>
                <a:gd name="connsiteY3" fmla="*/ 55174 h 83790"/>
                <a:gd name="connsiteX4" fmla="*/ 44352 w 69037"/>
                <a:gd name="connsiteY4" fmla="*/ 48389 h 83790"/>
                <a:gd name="connsiteX5" fmla="*/ 41550 w 69037"/>
                <a:gd name="connsiteY5" fmla="*/ 51443 h 83790"/>
                <a:gd name="connsiteX6" fmla="*/ 38190 w 69037"/>
                <a:gd name="connsiteY6" fmla="*/ 54298 h 83790"/>
                <a:gd name="connsiteX7" fmla="*/ 33277 w 69037"/>
                <a:gd name="connsiteY7" fmla="*/ 56861 h 83790"/>
                <a:gd name="connsiteX8" fmla="*/ 27421 w 69037"/>
                <a:gd name="connsiteY8" fmla="*/ 57724 h 83790"/>
                <a:gd name="connsiteX9" fmla="*/ 15045 w 69037"/>
                <a:gd name="connsiteY9" fmla="*/ 53740 h 83790"/>
                <a:gd name="connsiteX10" fmla="*/ 8020 w 69037"/>
                <a:gd name="connsiteY10" fmla="*/ 81122 h 83790"/>
                <a:gd name="connsiteX11" fmla="*/ 3599 w 69037"/>
                <a:gd name="connsiteY11" fmla="*/ 83791 h 83790"/>
                <a:gd name="connsiteX12" fmla="*/ 996 w 69037"/>
                <a:gd name="connsiteY12" fmla="*/ 82795 h 83790"/>
                <a:gd name="connsiteX13" fmla="*/ 0 w 69037"/>
                <a:gd name="connsiteY13" fmla="*/ 80365 h 83790"/>
                <a:gd name="connsiteX14" fmla="*/ 425 w 69037"/>
                <a:gd name="connsiteY14" fmla="*/ 78320 h 83790"/>
                <a:gd name="connsiteX15" fmla="*/ 18723 w 69037"/>
                <a:gd name="connsiteY15" fmla="*/ 4608 h 83790"/>
                <a:gd name="connsiteX16" fmla="*/ 20463 w 69037"/>
                <a:gd name="connsiteY16" fmla="*/ 1487 h 83790"/>
                <a:gd name="connsiteX17" fmla="*/ 22508 w 69037"/>
                <a:gd name="connsiteY17" fmla="*/ 186 h 83790"/>
                <a:gd name="connsiteX18" fmla="*/ 23822 w 69037"/>
                <a:gd name="connsiteY18" fmla="*/ 0 h 83790"/>
                <a:gd name="connsiteX19" fmla="*/ 26492 w 69037"/>
                <a:gd name="connsiteY19" fmla="*/ 930 h 83790"/>
                <a:gd name="connsiteX20" fmla="*/ 27554 w 69037"/>
                <a:gd name="connsiteY20" fmla="*/ 3426 h 83790"/>
                <a:gd name="connsiteX21" fmla="*/ 27182 w 69037"/>
                <a:gd name="connsiteY21" fmla="*/ 5099 h 83790"/>
                <a:gd name="connsiteX22" fmla="*/ 26372 w 69037"/>
                <a:gd name="connsiteY22" fmla="*/ 8578 h 83790"/>
                <a:gd name="connsiteX23" fmla="*/ 25628 w 69037"/>
                <a:gd name="connsiteY23" fmla="*/ 11566 h 83790"/>
                <a:gd name="connsiteX24" fmla="*/ 20277 w 69037"/>
                <a:gd name="connsiteY24" fmla="*/ 32972 h 83790"/>
                <a:gd name="connsiteX25" fmla="*/ 18471 w 69037"/>
                <a:gd name="connsiteY25" fmla="*/ 43794 h 83790"/>
                <a:gd name="connsiteX26" fmla="*/ 20835 w 69037"/>
                <a:gd name="connsiteY26" fmla="*/ 52001 h 83790"/>
                <a:gd name="connsiteX27" fmla="*/ 27926 w 69037"/>
                <a:gd name="connsiteY27" fmla="*/ 54869 h 83790"/>
                <a:gd name="connsiteX28" fmla="*/ 33583 w 69037"/>
                <a:gd name="connsiteY28" fmla="*/ 53687 h 83790"/>
                <a:gd name="connsiteX29" fmla="*/ 38190 w 69037"/>
                <a:gd name="connsiteY29" fmla="*/ 50753 h 83790"/>
                <a:gd name="connsiteX30" fmla="*/ 41550 w 69037"/>
                <a:gd name="connsiteY30" fmla="*/ 47273 h 83790"/>
                <a:gd name="connsiteX31" fmla="*/ 43728 w 69037"/>
                <a:gd name="connsiteY31" fmla="*/ 44232 h 83790"/>
                <a:gd name="connsiteX32" fmla="*/ 44471 w 69037"/>
                <a:gd name="connsiteY32" fmla="*/ 42665 h 83790"/>
                <a:gd name="connsiteX33" fmla="*/ 47765 w 69037"/>
                <a:gd name="connsiteY33" fmla="*/ 29665 h 83790"/>
                <a:gd name="connsiteX34" fmla="*/ 53807 w 69037"/>
                <a:gd name="connsiteY34" fmla="*/ 5843 h 83790"/>
                <a:gd name="connsiteX35" fmla="*/ 54856 w 69037"/>
                <a:gd name="connsiteY35" fmla="*/ 3360 h 83790"/>
                <a:gd name="connsiteX36" fmla="*/ 56476 w 69037"/>
                <a:gd name="connsiteY36" fmla="*/ 1926 h 83790"/>
                <a:gd name="connsiteX37" fmla="*/ 57843 w 69037"/>
                <a:gd name="connsiteY37" fmla="*/ 1487 h 83790"/>
                <a:gd name="connsiteX38" fmla="*/ 58773 w 69037"/>
                <a:gd name="connsiteY38" fmla="*/ 1368 h 83790"/>
                <a:gd name="connsiteX39" fmla="*/ 61389 w 69037"/>
                <a:gd name="connsiteY39" fmla="*/ 2297 h 83790"/>
                <a:gd name="connsiteX40" fmla="*/ 62451 w 69037"/>
                <a:gd name="connsiteY40" fmla="*/ 4847 h 83790"/>
                <a:gd name="connsiteX41" fmla="*/ 62079 w 69037"/>
                <a:gd name="connsiteY41" fmla="*/ 6653 h 83790"/>
                <a:gd name="connsiteX42" fmla="*/ 61269 w 69037"/>
                <a:gd name="connsiteY42" fmla="*/ 10198 h 83790"/>
                <a:gd name="connsiteX43" fmla="*/ 60526 w 69037"/>
                <a:gd name="connsiteY43" fmla="*/ 13372 h 83790"/>
                <a:gd name="connsiteX44" fmla="*/ 58348 w 69037"/>
                <a:gd name="connsiteY44" fmla="*/ 22017 h 83790"/>
                <a:gd name="connsiteX45" fmla="*/ 54803 w 69037"/>
                <a:gd name="connsiteY45" fmla="*/ 35774 h 83790"/>
                <a:gd name="connsiteX46" fmla="*/ 53992 w 69037"/>
                <a:gd name="connsiteY46" fmla="*/ 39186 h 83790"/>
                <a:gd name="connsiteX47" fmla="*/ 53116 w 69037"/>
                <a:gd name="connsiteY47" fmla="*/ 43170 h 83790"/>
                <a:gd name="connsiteX48" fmla="*/ 52492 w 69037"/>
                <a:gd name="connsiteY48" fmla="*/ 46277 h 83790"/>
                <a:gd name="connsiteX49" fmla="*/ 52253 w 69037"/>
                <a:gd name="connsiteY49" fmla="*/ 49013 h 83790"/>
                <a:gd name="connsiteX50" fmla="*/ 56104 w 69037"/>
                <a:gd name="connsiteY50" fmla="*/ 54869 h 83790"/>
                <a:gd name="connsiteX51" fmla="*/ 58906 w 69037"/>
                <a:gd name="connsiteY51" fmla="*/ 53993 h 83790"/>
                <a:gd name="connsiteX52" fmla="*/ 61083 w 69037"/>
                <a:gd name="connsiteY52" fmla="*/ 51748 h 83790"/>
                <a:gd name="connsiteX53" fmla="*/ 62889 w 69037"/>
                <a:gd name="connsiteY53" fmla="*/ 48203 h 83790"/>
                <a:gd name="connsiteX54" fmla="*/ 64377 w 69037"/>
                <a:gd name="connsiteY54" fmla="*/ 44047 h 83790"/>
                <a:gd name="connsiteX55" fmla="*/ 65744 w 69037"/>
                <a:gd name="connsiteY55" fmla="*/ 39120 h 83790"/>
                <a:gd name="connsiteX56" fmla="*/ 66368 w 69037"/>
                <a:gd name="connsiteY56" fmla="*/ 37261 h 83790"/>
                <a:gd name="connsiteX57" fmla="*/ 67550 w 69037"/>
                <a:gd name="connsiteY57" fmla="*/ 36823 h 83790"/>
                <a:gd name="connsiteX58" fmla="*/ 69038 w 69037"/>
                <a:gd name="connsiteY58" fmla="*/ 38071 h 8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69037" h="83790">
                  <a:moveTo>
                    <a:pt x="69038" y="38071"/>
                  </a:moveTo>
                  <a:cubicBezTo>
                    <a:pt x="67962" y="43422"/>
                    <a:pt x="66700" y="47632"/>
                    <a:pt x="65253" y="50699"/>
                  </a:cubicBezTo>
                  <a:cubicBezTo>
                    <a:pt x="62929" y="55387"/>
                    <a:pt x="59769" y="57724"/>
                    <a:pt x="55798" y="57724"/>
                  </a:cubicBezTo>
                  <a:cubicBezTo>
                    <a:pt x="52970" y="57724"/>
                    <a:pt x="50487" y="56874"/>
                    <a:pt x="48322" y="55174"/>
                  </a:cubicBezTo>
                  <a:cubicBezTo>
                    <a:pt x="46211" y="53475"/>
                    <a:pt x="44896" y="51217"/>
                    <a:pt x="44352" y="48389"/>
                  </a:cubicBezTo>
                  <a:cubicBezTo>
                    <a:pt x="43276" y="49677"/>
                    <a:pt x="42334" y="50699"/>
                    <a:pt x="41550" y="51443"/>
                  </a:cubicBezTo>
                  <a:cubicBezTo>
                    <a:pt x="40793" y="52187"/>
                    <a:pt x="39678" y="53143"/>
                    <a:pt x="38190" y="54298"/>
                  </a:cubicBezTo>
                  <a:cubicBezTo>
                    <a:pt x="36743" y="55427"/>
                    <a:pt x="35096" y="56276"/>
                    <a:pt x="33277" y="56861"/>
                  </a:cubicBezTo>
                  <a:cubicBezTo>
                    <a:pt x="31458" y="57432"/>
                    <a:pt x="29506" y="57724"/>
                    <a:pt x="27421" y="57724"/>
                  </a:cubicBezTo>
                  <a:cubicBezTo>
                    <a:pt x="22362" y="57724"/>
                    <a:pt x="18245" y="56396"/>
                    <a:pt x="15045" y="53740"/>
                  </a:cubicBezTo>
                  <a:cubicBezTo>
                    <a:pt x="10729" y="71122"/>
                    <a:pt x="8392" y="80245"/>
                    <a:pt x="8020" y="81122"/>
                  </a:cubicBezTo>
                  <a:cubicBezTo>
                    <a:pt x="6812" y="82901"/>
                    <a:pt x="5338" y="83791"/>
                    <a:pt x="3599" y="83791"/>
                  </a:cubicBezTo>
                  <a:cubicBezTo>
                    <a:pt x="2523" y="83791"/>
                    <a:pt x="1647" y="83459"/>
                    <a:pt x="996" y="82795"/>
                  </a:cubicBezTo>
                  <a:cubicBezTo>
                    <a:pt x="332" y="82171"/>
                    <a:pt x="0" y="81361"/>
                    <a:pt x="0" y="80365"/>
                  </a:cubicBezTo>
                  <a:cubicBezTo>
                    <a:pt x="40" y="80033"/>
                    <a:pt x="173" y="79355"/>
                    <a:pt x="425" y="78320"/>
                  </a:cubicBezTo>
                  <a:lnTo>
                    <a:pt x="18723" y="4608"/>
                  </a:lnTo>
                  <a:cubicBezTo>
                    <a:pt x="19055" y="3280"/>
                    <a:pt x="19626" y="2244"/>
                    <a:pt x="20463" y="1487"/>
                  </a:cubicBezTo>
                  <a:cubicBezTo>
                    <a:pt x="21326" y="704"/>
                    <a:pt x="22017" y="266"/>
                    <a:pt x="22508" y="186"/>
                  </a:cubicBezTo>
                  <a:cubicBezTo>
                    <a:pt x="23012" y="66"/>
                    <a:pt x="23451" y="0"/>
                    <a:pt x="23822" y="0"/>
                  </a:cubicBezTo>
                  <a:cubicBezTo>
                    <a:pt x="24938" y="0"/>
                    <a:pt x="25828" y="306"/>
                    <a:pt x="26492" y="930"/>
                  </a:cubicBezTo>
                  <a:cubicBezTo>
                    <a:pt x="27195" y="1514"/>
                    <a:pt x="27554" y="2350"/>
                    <a:pt x="27554" y="3426"/>
                  </a:cubicBezTo>
                  <a:cubicBezTo>
                    <a:pt x="27554" y="3585"/>
                    <a:pt x="27434" y="4143"/>
                    <a:pt x="27182" y="5099"/>
                  </a:cubicBezTo>
                  <a:cubicBezTo>
                    <a:pt x="26970" y="6015"/>
                    <a:pt x="26704" y="7171"/>
                    <a:pt x="26372" y="8578"/>
                  </a:cubicBezTo>
                  <a:cubicBezTo>
                    <a:pt x="26040" y="9946"/>
                    <a:pt x="25788" y="10942"/>
                    <a:pt x="25628" y="11566"/>
                  </a:cubicBezTo>
                  <a:lnTo>
                    <a:pt x="20277" y="32972"/>
                  </a:lnTo>
                  <a:cubicBezTo>
                    <a:pt x="19069" y="37858"/>
                    <a:pt x="18471" y="41470"/>
                    <a:pt x="18471" y="43794"/>
                  </a:cubicBezTo>
                  <a:cubicBezTo>
                    <a:pt x="18471" y="47313"/>
                    <a:pt x="19255" y="50049"/>
                    <a:pt x="20835" y="52001"/>
                  </a:cubicBezTo>
                  <a:cubicBezTo>
                    <a:pt x="22455" y="53913"/>
                    <a:pt x="24818" y="54869"/>
                    <a:pt x="27926" y="54869"/>
                  </a:cubicBezTo>
                  <a:cubicBezTo>
                    <a:pt x="29878" y="54869"/>
                    <a:pt x="31763" y="54471"/>
                    <a:pt x="33583" y="53687"/>
                  </a:cubicBezTo>
                  <a:cubicBezTo>
                    <a:pt x="35402" y="52851"/>
                    <a:pt x="36942" y="51881"/>
                    <a:pt x="38190" y="50753"/>
                  </a:cubicBezTo>
                  <a:cubicBezTo>
                    <a:pt x="39425" y="49637"/>
                    <a:pt x="40554" y="48482"/>
                    <a:pt x="41550" y="47273"/>
                  </a:cubicBezTo>
                  <a:cubicBezTo>
                    <a:pt x="42546" y="46038"/>
                    <a:pt x="43263" y="45016"/>
                    <a:pt x="43728" y="44232"/>
                  </a:cubicBezTo>
                  <a:cubicBezTo>
                    <a:pt x="44179" y="43396"/>
                    <a:pt x="44432" y="42878"/>
                    <a:pt x="44471" y="42665"/>
                  </a:cubicBezTo>
                  <a:lnTo>
                    <a:pt x="47765" y="29665"/>
                  </a:lnTo>
                  <a:lnTo>
                    <a:pt x="53807" y="5843"/>
                  </a:lnTo>
                  <a:cubicBezTo>
                    <a:pt x="54059" y="4847"/>
                    <a:pt x="54404" y="4024"/>
                    <a:pt x="54856" y="3360"/>
                  </a:cubicBezTo>
                  <a:cubicBezTo>
                    <a:pt x="55360" y="2656"/>
                    <a:pt x="55905" y="2178"/>
                    <a:pt x="56476" y="1926"/>
                  </a:cubicBezTo>
                  <a:cubicBezTo>
                    <a:pt x="57060" y="1673"/>
                    <a:pt x="57511" y="1527"/>
                    <a:pt x="57843" y="1487"/>
                  </a:cubicBezTo>
                  <a:cubicBezTo>
                    <a:pt x="58175" y="1408"/>
                    <a:pt x="58494" y="1368"/>
                    <a:pt x="58773" y="1368"/>
                  </a:cubicBezTo>
                  <a:cubicBezTo>
                    <a:pt x="59822" y="1368"/>
                    <a:pt x="60685" y="1673"/>
                    <a:pt x="61389" y="2297"/>
                  </a:cubicBezTo>
                  <a:cubicBezTo>
                    <a:pt x="62093" y="2921"/>
                    <a:pt x="62451" y="3771"/>
                    <a:pt x="62451" y="4847"/>
                  </a:cubicBezTo>
                  <a:cubicBezTo>
                    <a:pt x="62451" y="5059"/>
                    <a:pt x="62332" y="5657"/>
                    <a:pt x="62079" y="6653"/>
                  </a:cubicBezTo>
                  <a:cubicBezTo>
                    <a:pt x="61867" y="7609"/>
                    <a:pt x="61601" y="8791"/>
                    <a:pt x="61269" y="10198"/>
                  </a:cubicBezTo>
                  <a:cubicBezTo>
                    <a:pt x="60937" y="11566"/>
                    <a:pt x="60685" y="12628"/>
                    <a:pt x="60526" y="13372"/>
                  </a:cubicBezTo>
                  <a:cubicBezTo>
                    <a:pt x="59198" y="18591"/>
                    <a:pt x="58467" y="21472"/>
                    <a:pt x="58348" y="22017"/>
                  </a:cubicBezTo>
                  <a:lnTo>
                    <a:pt x="54803" y="35774"/>
                  </a:lnTo>
                  <a:cubicBezTo>
                    <a:pt x="54683" y="36305"/>
                    <a:pt x="54404" y="37447"/>
                    <a:pt x="53992" y="39186"/>
                  </a:cubicBezTo>
                  <a:cubicBezTo>
                    <a:pt x="53621" y="40926"/>
                    <a:pt x="53328" y="42254"/>
                    <a:pt x="53116" y="43170"/>
                  </a:cubicBezTo>
                  <a:cubicBezTo>
                    <a:pt x="52917" y="44033"/>
                    <a:pt x="52704" y="45069"/>
                    <a:pt x="52492" y="46277"/>
                  </a:cubicBezTo>
                  <a:cubicBezTo>
                    <a:pt x="52332" y="47433"/>
                    <a:pt x="52253" y="48349"/>
                    <a:pt x="52253" y="49013"/>
                  </a:cubicBezTo>
                  <a:cubicBezTo>
                    <a:pt x="52253" y="52917"/>
                    <a:pt x="53541" y="54869"/>
                    <a:pt x="56104" y="54869"/>
                  </a:cubicBezTo>
                  <a:cubicBezTo>
                    <a:pt x="57100" y="54869"/>
                    <a:pt x="58029" y="54577"/>
                    <a:pt x="58906" y="53993"/>
                  </a:cubicBezTo>
                  <a:cubicBezTo>
                    <a:pt x="59769" y="53368"/>
                    <a:pt x="60499" y="52625"/>
                    <a:pt x="61083" y="51748"/>
                  </a:cubicBezTo>
                  <a:cubicBezTo>
                    <a:pt x="61708" y="50885"/>
                    <a:pt x="62305" y="49703"/>
                    <a:pt x="62889" y="48203"/>
                  </a:cubicBezTo>
                  <a:cubicBezTo>
                    <a:pt x="63513" y="46676"/>
                    <a:pt x="64005" y="45282"/>
                    <a:pt x="64377" y="44047"/>
                  </a:cubicBezTo>
                  <a:cubicBezTo>
                    <a:pt x="64748" y="42759"/>
                    <a:pt x="65200" y="41112"/>
                    <a:pt x="65744" y="39120"/>
                  </a:cubicBezTo>
                  <a:cubicBezTo>
                    <a:pt x="65957" y="38177"/>
                    <a:pt x="66169" y="37553"/>
                    <a:pt x="66368" y="37261"/>
                  </a:cubicBezTo>
                  <a:cubicBezTo>
                    <a:pt x="66568" y="36969"/>
                    <a:pt x="66966" y="36823"/>
                    <a:pt x="67550" y="36823"/>
                  </a:cubicBezTo>
                  <a:cubicBezTo>
                    <a:pt x="68546" y="36823"/>
                    <a:pt x="69038" y="37234"/>
                    <a:pt x="69038" y="38071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2EC7BD4D-BD9D-5ACB-FF78-A777AAEBD5ED}"/>
                </a:ext>
              </a:extLst>
            </p:cNvPr>
            <p:cNvSpPr/>
            <p:nvPr/>
          </p:nvSpPr>
          <p:spPr>
            <a:xfrm>
              <a:off x="642691" y="2980521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72120351-2421-D212-C05B-BAD6527B8F10}"/>
                </a:ext>
              </a:extLst>
            </p:cNvPr>
            <p:cNvSpPr/>
            <p:nvPr/>
          </p:nvSpPr>
          <p:spPr>
            <a:xfrm>
              <a:off x="642691" y="4475533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40D0262A-E14E-E01B-DF67-0DE606D8F8B3}"/>
                </a:ext>
              </a:extLst>
            </p:cNvPr>
            <p:cNvSpPr/>
            <p:nvPr/>
          </p:nvSpPr>
          <p:spPr>
            <a:xfrm>
              <a:off x="642691" y="37529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36FAE348-7DC5-1966-57A8-AA25651D08AA}"/>
                </a:ext>
              </a:extLst>
            </p:cNvPr>
            <p:cNvSpPr/>
            <p:nvPr/>
          </p:nvSpPr>
          <p:spPr>
            <a:xfrm>
              <a:off x="642691" y="303044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310721FB-453B-91DB-CF5A-03AAB5D7913B}"/>
                </a:ext>
              </a:extLst>
            </p:cNvPr>
            <p:cNvSpPr/>
            <p:nvPr/>
          </p:nvSpPr>
          <p:spPr>
            <a:xfrm>
              <a:off x="360620" y="4450356"/>
              <a:ext cx="47820" cy="80311"/>
            </a:xfrm>
            <a:custGeom>
              <a:avLst/>
              <a:gdLst>
                <a:gd name="connsiteX0" fmla="*/ 1560 w 47820"/>
                <a:gd name="connsiteY0" fmla="*/ 71162 h 80311"/>
                <a:gd name="connsiteX1" fmla="*/ 19312 w 47820"/>
                <a:gd name="connsiteY1" fmla="*/ 71162 h 80311"/>
                <a:gd name="connsiteX2" fmla="*/ 19312 w 47820"/>
                <a:gd name="connsiteY2" fmla="*/ 9893 h 80311"/>
                <a:gd name="connsiteX3" fmla="*/ 0 w 47820"/>
                <a:gd name="connsiteY3" fmla="*/ 13770 h 80311"/>
                <a:gd name="connsiteX4" fmla="*/ 0 w 47820"/>
                <a:gd name="connsiteY4" fmla="*/ 3878 h 80311"/>
                <a:gd name="connsiteX5" fmla="*/ 19204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2 h 80311"/>
                <a:gd name="connsiteX8" fmla="*/ 47820 w 47820"/>
                <a:gd name="connsiteY8" fmla="*/ 71162 h 80311"/>
                <a:gd name="connsiteX9" fmla="*/ 47820 w 47820"/>
                <a:gd name="connsiteY9" fmla="*/ 80311 h 80311"/>
                <a:gd name="connsiteX10" fmla="*/ 1560 w 47820"/>
                <a:gd name="connsiteY10" fmla="*/ 80311 h 80311"/>
                <a:gd name="connsiteX11" fmla="*/ 1560 w 47820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60" y="71162"/>
                  </a:moveTo>
                  <a:lnTo>
                    <a:pt x="19312" y="71162"/>
                  </a:lnTo>
                  <a:lnTo>
                    <a:pt x="19312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4" y="0"/>
                  </a:lnTo>
                  <a:lnTo>
                    <a:pt x="30069" y="0"/>
                  </a:lnTo>
                  <a:lnTo>
                    <a:pt x="30069" y="71162"/>
                  </a:lnTo>
                  <a:lnTo>
                    <a:pt x="47820" y="71162"/>
                  </a:lnTo>
                  <a:lnTo>
                    <a:pt x="47820" y="80311"/>
                  </a:lnTo>
                  <a:lnTo>
                    <a:pt x="1560" y="80311"/>
                  </a:lnTo>
                  <a:lnTo>
                    <a:pt x="1560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="" xmlns:a16="http://schemas.microsoft.com/office/drawing/2014/main" id="{5D59F2F3-8512-4273-6C99-AD431C9C02DB}"/>
                </a:ext>
              </a:extLst>
            </p:cNvPr>
            <p:cNvSpPr/>
            <p:nvPr/>
          </p:nvSpPr>
          <p:spPr>
            <a:xfrm>
              <a:off x="425869" y="4448909"/>
              <a:ext cx="55514" cy="83325"/>
            </a:xfrm>
            <a:custGeom>
              <a:avLst/>
              <a:gdLst>
                <a:gd name="connsiteX0" fmla="*/ 27757 w 55514"/>
                <a:gd name="connsiteY0" fmla="*/ 8605 h 83325"/>
                <a:gd name="connsiteX1" fmla="*/ 15115 w 55514"/>
                <a:gd name="connsiteY1" fmla="*/ 16891 h 83325"/>
                <a:gd name="connsiteX2" fmla="*/ 10921 w 55514"/>
                <a:gd name="connsiteY2" fmla="*/ 41683 h 83325"/>
                <a:gd name="connsiteX3" fmla="*/ 15115 w 55514"/>
                <a:gd name="connsiteY3" fmla="*/ 66488 h 83325"/>
                <a:gd name="connsiteX4" fmla="*/ 27757 w 55514"/>
                <a:gd name="connsiteY4" fmla="*/ 74708 h 83325"/>
                <a:gd name="connsiteX5" fmla="*/ 40399 w 55514"/>
                <a:gd name="connsiteY5" fmla="*/ 66488 h 83325"/>
                <a:gd name="connsiteX6" fmla="*/ 44648 w 55514"/>
                <a:gd name="connsiteY6" fmla="*/ 41683 h 83325"/>
                <a:gd name="connsiteX7" fmla="*/ 40399 w 55514"/>
                <a:gd name="connsiteY7" fmla="*/ 16891 h 83325"/>
                <a:gd name="connsiteX8" fmla="*/ 27757 w 55514"/>
                <a:gd name="connsiteY8" fmla="*/ 8605 h 83325"/>
                <a:gd name="connsiteX9" fmla="*/ 27757 w 55514"/>
                <a:gd name="connsiteY9" fmla="*/ 0 h 83325"/>
                <a:gd name="connsiteX10" fmla="*/ 48360 w 55514"/>
                <a:gd name="connsiteY10" fmla="*/ 10703 h 83325"/>
                <a:gd name="connsiteX11" fmla="*/ 55514 w 55514"/>
                <a:gd name="connsiteY11" fmla="*/ 41683 h 83325"/>
                <a:gd name="connsiteX12" fmla="*/ 48360 w 55514"/>
                <a:gd name="connsiteY12" fmla="*/ 72663 h 83325"/>
                <a:gd name="connsiteX13" fmla="*/ 27757 w 55514"/>
                <a:gd name="connsiteY13" fmla="*/ 83326 h 83325"/>
                <a:gd name="connsiteX14" fmla="*/ 7100 w 55514"/>
                <a:gd name="connsiteY14" fmla="*/ 72663 h 83325"/>
                <a:gd name="connsiteX15" fmla="*/ 0 w 55514"/>
                <a:gd name="connsiteY15" fmla="*/ 41683 h 83325"/>
                <a:gd name="connsiteX16" fmla="*/ 7100 w 55514"/>
                <a:gd name="connsiteY16" fmla="*/ 10703 h 83325"/>
                <a:gd name="connsiteX17" fmla="*/ 27757 w 55514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4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9" y="22375"/>
                    <a:pt x="10921" y="30635"/>
                    <a:pt x="10921" y="41683"/>
                  </a:cubicBezTo>
                  <a:cubicBezTo>
                    <a:pt x="10921" y="52691"/>
                    <a:pt x="12319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7" y="74708"/>
                    <a:pt x="37601" y="71972"/>
                    <a:pt x="40399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9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9" y="17807"/>
                    <a:pt x="55514" y="28125"/>
                    <a:pt x="55514" y="41683"/>
                  </a:cubicBezTo>
                  <a:cubicBezTo>
                    <a:pt x="55514" y="55201"/>
                    <a:pt x="53129" y="65532"/>
                    <a:pt x="48360" y="72663"/>
                  </a:cubicBezTo>
                  <a:cubicBezTo>
                    <a:pt x="43626" y="79767"/>
                    <a:pt x="36759" y="83326"/>
                    <a:pt x="27757" y="83326"/>
                  </a:cubicBezTo>
                  <a:cubicBezTo>
                    <a:pt x="18755" y="83326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B61314AE-F47D-4EDA-B51C-3F4BC964F31A}"/>
                </a:ext>
              </a:extLst>
            </p:cNvPr>
            <p:cNvSpPr/>
            <p:nvPr/>
          </p:nvSpPr>
          <p:spPr>
            <a:xfrm>
              <a:off x="481383" y="4435191"/>
              <a:ext cx="56030" cy="7436"/>
            </a:xfrm>
            <a:custGeom>
              <a:avLst/>
              <a:gdLst>
                <a:gd name="connsiteX0" fmla="*/ 0 w 56030"/>
                <a:gd name="connsiteY0" fmla="*/ 0 h 7436"/>
                <a:gd name="connsiteX1" fmla="*/ 56031 w 56030"/>
                <a:gd name="connsiteY1" fmla="*/ 0 h 7436"/>
                <a:gd name="connsiteX2" fmla="*/ 56031 w 56030"/>
                <a:gd name="connsiteY2" fmla="*/ 7436 h 7436"/>
                <a:gd name="connsiteX3" fmla="*/ 0 w 56030"/>
                <a:gd name="connsiteY3" fmla="*/ 7436 h 7436"/>
                <a:gd name="connsiteX4" fmla="*/ 0 w 56030"/>
                <a:gd name="connsiteY4" fmla="*/ 0 h 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36">
                  <a:moveTo>
                    <a:pt x="0" y="0"/>
                  </a:moveTo>
                  <a:lnTo>
                    <a:pt x="56031" y="0"/>
                  </a:lnTo>
                  <a:lnTo>
                    <a:pt x="56031" y="7436"/>
                  </a:lnTo>
                  <a:lnTo>
                    <a:pt x="0" y="7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="" xmlns:a16="http://schemas.microsoft.com/office/drawing/2014/main" id="{959F71ED-FE54-0C2A-1760-DAA7CA1B041D}"/>
                </a:ext>
              </a:extLst>
            </p:cNvPr>
            <p:cNvSpPr/>
            <p:nvPr/>
          </p:nvSpPr>
          <p:spPr>
            <a:xfrm>
              <a:off x="553454" y="4400533"/>
              <a:ext cx="41433" cy="66434"/>
            </a:xfrm>
            <a:custGeom>
              <a:avLst/>
              <a:gdLst>
                <a:gd name="connsiteX0" fmla="*/ 10621 w 41433"/>
                <a:gd name="connsiteY0" fmla="*/ 59012 h 66434"/>
                <a:gd name="connsiteX1" fmla="*/ 41433 w 41433"/>
                <a:gd name="connsiteY1" fmla="*/ 59012 h 66434"/>
                <a:gd name="connsiteX2" fmla="*/ 41433 w 41433"/>
                <a:gd name="connsiteY2" fmla="*/ 66435 h 66434"/>
                <a:gd name="connsiteX3" fmla="*/ 0 w 41433"/>
                <a:gd name="connsiteY3" fmla="*/ 66435 h 66434"/>
                <a:gd name="connsiteX4" fmla="*/ 0 w 41433"/>
                <a:gd name="connsiteY4" fmla="*/ 59012 h 66434"/>
                <a:gd name="connsiteX5" fmla="*/ 13680 w 41433"/>
                <a:gd name="connsiteY5" fmla="*/ 45069 h 66434"/>
                <a:gd name="connsiteX6" fmla="*/ 24606 w 41433"/>
                <a:gd name="connsiteY6" fmla="*/ 33742 h 66434"/>
                <a:gd name="connsiteX7" fmla="*/ 30507 w 41433"/>
                <a:gd name="connsiteY7" fmla="*/ 25708 h 66434"/>
                <a:gd name="connsiteX8" fmla="*/ 32211 w 41433"/>
                <a:gd name="connsiteY8" fmla="*/ 19188 h 66434"/>
                <a:gd name="connsiteX9" fmla="*/ 28541 w 41433"/>
                <a:gd name="connsiteY9" fmla="*/ 10716 h 66434"/>
                <a:gd name="connsiteX10" fmla="*/ 19055 w 41433"/>
                <a:gd name="connsiteY10" fmla="*/ 7436 h 66434"/>
                <a:gd name="connsiteX11" fmla="*/ 10271 w 41433"/>
                <a:gd name="connsiteY11" fmla="*/ 8884 h 66434"/>
                <a:gd name="connsiteX12" fmla="*/ 437 w 41433"/>
                <a:gd name="connsiteY12" fmla="*/ 13252 h 66434"/>
                <a:gd name="connsiteX13" fmla="*/ 437 w 41433"/>
                <a:gd name="connsiteY13" fmla="*/ 4329 h 66434"/>
                <a:gd name="connsiteX14" fmla="*/ 10403 w 41433"/>
                <a:gd name="connsiteY14" fmla="*/ 1102 h 66434"/>
                <a:gd name="connsiteX15" fmla="*/ 18881 w 41433"/>
                <a:gd name="connsiteY15" fmla="*/ 0 h 66434"/>
                <a:gd name="connsiteX16" fmla="*/ 35053 w 41433"/>
                <a:gd name="connsiteY16" fmla="*/ 5073 h 66434"/>
                <a:gd name="connsiteX17" fmla="*/ 41084 w 41433"/>
                <a:gd name="connsiteY17" fmla="*/ 18617 h 66434"/>
                <a:gd name="connsiteX18" fmla="*/ 39554 w 41433"/>
                <a:gd name="connsiteY18" fmla="*/ 26266 h 66434"/>
                <a:gd name="connsiteX19" fmla="*/ 34091 w 41433"/>
                <a:gd name="connsiteY19" fmla="*/ 34751 h 66434"/>
                <a:gd name="connsiteX20" fmla="*/ 27141 w 41433"/>
                <a:gd name="connsiteY20" fmla="*/ 42095 h 66434"/>
                <a:gd name="connsiteX21" fmla="*/ 10621 w 41433"/>
                <a:gd name="connsiteY21" fmla="*/ 59012 h 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433" h="66434">
                  <a:moveTo>
                    <a:pt x="10621" y="59012"/>
                  </a:moveTo>
                  <a:lnTo>
                    <a:pt x="41433" y="59012"/>
                  </a:lnTo>
                  <a:lnTo>
                    <a:pt x="41433" y="66435"/>
                  </a:lnTo>
                  <a:lnTo>
                    <a:pt x="0" y="66435"/>
                  </a:lnTo>
                  <a:lnTo>
                    <a:pt x="0" y="59012"/>
                  </a:lnTo>
                  <a:cubicBezTo>
                    <a:pt x="3350" y="55546"/>
                    <a:pt x="7910" y="50898"/>
                    <a:pt x="13680" y="45069"/>
                  </a:cubicBezTo>
                  <a:cubicBezTo>
                    <a:pt x="19479" y="39213"/>
                    <a:pt x="23120" y="35428"/>
                    <a:pt x="24606" y="33742"/>
                  </a:cubicBezTo>
                  <a:cubicBezTo>
                    <a:pt x="27433" y="30568"/>
                    <a:pt x="29400" y="27899"/>
                    <a:pt x="30507" y="25708"/>
                  </a:cubicBezTo>
                  <a:cubicBezTo>
                    <a:pt x="31643" y="23491"/>
                    <a:pt x="32211" y="21326"/>
                    <a:pt x="32211" y="19188"/>
                  </a:cubicBezTo>
                  <a:cubicBezTo>
                    <a:pt x="32211" y="15722"/>
                    <a:pt x="30988" y="12907"/>
                    <a:pt x="28541" y="10716"/>
                  </a:cubicBezTo>
                  <a:cubicBezTo>
                    <a:pt x="26122" y="8525"/>
                    <a:pt x="22961" y="7436"/>
                    <a:pt x="19055" y="7436"/>
                  </a:cubicBezTo>
                  <a:cubicBezTo>
                    <a:pt x="16288" y="7436"/>
                    <a:pt x="13360" y="7914"/>
                    <a:pt x="10271" y="8884"/>
                  </a:cubicBezTo>
                  <a:cubicBezTo>
                    <a:pt x="7212" y="9840"/>
                    <a:pt x="3933" y="11300"/>
                    <a:pt x="437" y="13252"/>
                  </a:cubicBezTo>
                  <a:lnTo>
                    <a:pt x="437" y="4329"/>
                  </a:lnTo>
                  <a:cubicBezTo>
                    <a:pt x="3992" y="2908"/>
                    <a:pt x="7314" y="1833"/>
                    <a:pt x="10403" y="1102"/>
                  </a:cubicBezTo>
                  <a:cubicBezTo>
                    <a:pt x="13490" y="372"/>
                    <a:pt x="16317" y="0"/>
                    <a:pt x="18881" y="0"/>
                  </a:cubicBezTo>
                  <a:cubicBezTo>
                    <a:pt x="25642" y="0"/>
                    <a:pt x="31032" y="1686"/>
                    <a:pt x="35053" y="5073"/>
                  </a:cubicBezTo>
                  <a:cubicBezTo>
                    <a:pt x="39073" y="8459"/>
                    <a:pt x="41084" y="12974"/>
                    <a:pt x="41084" y="18617"/>
                  </a:cubicBezTo>
                  <a:cubicBezTo>
                    <a:pt x="41084" y="21300"/>
                    <a:pt x="40574" y="23849"/>
                    <a:pt x="39554" y="26266"/>
                  </a:cubicBezTo>
                  <a:cubicBezTo>
                    <a:pt x="38564" y="28656"/>
                    <a:pt x="36743" y="31484"/>
                    <a:pt x="34091" y="34751"/>
                  </a:cubicBezTo>
                  <a:cubicBezTo>
                    <a:pt x="33362" y="35588"/>
                    <a:pt x="31046" y="38044"/>
                    <a:pt x="27141" y="42095"/>
                  </a:cubicBezTo>
                  <a:cubicBezTo>
                    <a:pt x="23237" y="46118"/>
                    <a:pt x="17730" y="51748"/>
                    <a:pt x="10621" y="59012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="" xmlns:a16="http://schemas.microsoft.com/office/drawing/2014/main" id="{DBCC5C53-532F-7F96-7CB6-35EFE5727503}"/>
                </a:ext>
              </a:extLst>
            </p:cNvPr>
            <p:cNvSpPr/>
            <p:nvPr/>
          </p:nvSpPr>
          <p:spPr>
            <a:xfrm>
              <a:off x="359920" y="3727815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6E4A8759-A81D-DE8B-706E-45F92752A870}"/>
                </a:ext>
              </a:extLst>
            </p:cNvPr>
            <p:cNvSpPr/>
            <p:nvPr/>
          </p:nvSpPr>
          <p:spPr>
            <a:xfrm>
              <a:off x="425171" y="3726363"/>
              <a:ext cx="55512" cy="83323"/>
            </a:xfrm>
            <a:custGeom>
              <a:avLst/>
              <a:gdLst>
                <a:gd name="connsiteX0" fmla="*/ 27756 w 55512"/>
                <a:gd name="connsiteY0" fmla="*/ 8606 h 83323"/>
                <a:gd name="connsiteX1" fmla="*/ 15115 w 55512"/>
                <a:gd name="connsiteY1" fmla="*/ 16890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6 w 55512"/>
                <a:gd name="connsiteY4" fmla="*/ 74717 h 83323"/>
                <a:gd name="connsiteX5" fmla="*/ 40397 w 55512"/>
                <a:gd name="connsiteY5" fmla="*/ 66487 h 83323"/>
                <a:gd name="connsiteX6" fmla="*/ 44647 w 55512"/>
                <a:gd name="connsiteY6" fmla="*/ 41688 h 83323"/>
                <a:gd name="connsiteX7" fmla="*/ 40397 w 55512"/>
                <a:gd name="connsiteY7" fmla="*/ 16890 h 83323"/>
                <a:gd name="connsiteX8" fmla="*/ 27756 w 55512"/>
                <a:gd name="connsiteY8" fmla="*/ 8606 h 83323"/>
                <a:gd name="connsiteX9" fmla="*/ 27756 w 55512"/>
                <a:gd name="connsiteY9" fmla="*/ 0 h 83323"/>
                <a:gd name="connsiteX10" fmla="*/ 48358 w 55512"/>
                <a:gd name="connsiteY10" fmla="*/ 10704 h 83323"/>
                <a:gd name="connsiteX11" fmla="*/ 55513 w 55512"/>
                <a:gd name="connsiteY11" fmla="*/ 41688 h 83323"/>
                <a:gd name="connsiteX12" fmla="*/ 48358 w 55512"/>
                <a:gd name="connsiteY12" fmla="*/ 72672 h 83323"/>
                <a:gd name="connsiteX13" fmla="*/ 27756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6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6" y="8606"/>
                  </a:moveTo>
                  <a:cubicBezTo>
                    <a:pt x="22161" y="8606"/>
                    <a:pt x="17948" y="11367"/>
                    <a:pt x="15115" y="16890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7"/>
                  </a:cubicBezTo>
                  <a:cubicBezTo>
                    <a:pt x="43230" y="60964"/>
                    <a:pt x="44647" y="52698"/>
                    <a:pt x="44647" y="41688"/>
                  </a:cubicBezTo>
                  <a:cubicBezTo>
                    <a:pt x="44647" y="30643"/>
                    <a:pt x="43230" y="22376"/>
                    <a:pt x="40397" y="16890"/>
                  </a:cubicBezTo>
                  <a:cubicBezTo>
                    <a:pt x="37600" y="11367"/>
                    <a:pt x="33386" y="8606"/>
                    <a:pt x="27756" y="8606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4"/>
                  </a:cubicBezTo>
                  <a:cubicBezTo>
                    <a:pt x="53128" y="17805"/>
                    <a:pt x="55513" y="28133"/>
                    <a:pt x="55513" y="41688"/>
                  </a:cubicBezTo>
                  <a:cubicBezTo>
                    <a:pt x="55513" y="55208"/>
                    <a:pt x="53128" y="65536"/>
                    <a:pt x="48358" y="72672"/>
                  </a:cubicBezTo>
                  <a:cubicBezTo>
                    <a:pt x="43624" y="79772"/>
                    <a:pt x="36758" y="83323"/>
                    <a:pt x="27756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8"/>
                    <a:pt x="0" y="41688"/>
                  </a:cubicBezTo>
                  <a:cubicBezTo>
                    <a:pt x="0" y="28133"/>
                    <a:pt x="2366" y="17805"/>
                    <a:pt x="7100" y="10704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CC0F4AF4-EDC2-BD9B-F735-7BF5B0D05E78}"/>
                </a:ext>
              </a:extLst>
            </p:cNvPr>
            <p:cNvSpPr/>
            <p:nvPr/>
          </p:nvSpPr>
          <p:spPr>
            <a:xfrm>
              <a:off x="480683" y="3712655"/>
              <a:ext cx="56030" cy="7429"/>
            </a:xfrm>
            <a:custGeom>
              <a:avLst/>
              <a:gdLst>
                <a:gd name="connsiteX0" fmla="*/ 0 w 56030"/>
                <a:gd name="connsiteY0" fmla="*/ 0 h 7429"/>
                <a:gd name="connsiteX1" fmla="*/ 56031 w 56030"/>
                <a:gd name="connsiteY1" fmla="*/ 0 h 7429"/>
                <a:gd name="connsiteX2" fmla="*/ 56031 w 56030"/>
                <a:gd name="connsiteY2" fmla="*/ 7430 h 7429"/>
                <a:gd name="connsiteX3" fmla="*/ 0 w 56030"/>
                <a:gd name="connsiteY3" fmla="*/ 7430 h 7429"/>
                <a:gd name="connsiteX4" fmla="*/ 0 w 56030"/>
                <a:gd name="connsiteY4" fmla="*/ 0 h 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30" h="7429">
                  <a:moveTo>
                    <a:pt x="0" y="0"/>
                  </a:moveTo>
                  <a:lnTo>
                    <a:pt x="56031" y="0"/>
                  </a:lnTo>
                  <a:lnTo>
                    <a:pt x="56031" y="7430"/>
                  </a:lnTo>
                  <a:lnTo>
                    <a:pt x="0" y="7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80463C3A-3AFE-0B3A-65BA-06F2D8A4D72E}"/>
                </a:ext>
              </a:extLst>
            </p:cNvPr>
            <p:cNvSpPr/>
            <p:nvPr/>
          </p:nvSpPr>
          <p:spPr>
            <a:xfrm>
              <a:off x="556033" y="3679176"/>
              <a:ext cx="38854" cy="65253"/>
            </a:xfrm>
            <a:custGeom>
              <a:avLst/>
              <a:gdLst>
                <a:gd name="connsiteX0" fmla="*/ 1267 w 38854"/>
                <a:gd name="connsiteY0" fmla="*/ 57823 h 65253"/>
                <a:gd name="connsiteX1" fmla="*/ 15690 w 38854"/>
                <a:gd name="connsiteY1" fmla="*/ 57823 h 65253"/>
                <a:gd name="connsiteX2" fmla="*/ 15690 w 38854"/>
                <a:gd name="connsiteY2" fmla="*/ 8042 h 65253"/>
                <a:gd name="connsiteX3" fmla="*/ 0 w 38854"/>
                <a:gd name="connsiteY3" fmla="*/ 11189 h 65253"/>
                <a:gd name="connsiteX4" fmla="*/ 0 w 38854"/>
                <a:gd name="connsiteY4" fmla="*/ 3147 h 65253"/>
                <a:gd name="connsiteX5" fmla="*/ 15603 w 38854"/>
                <a:gd name="connsiteY5" fmla="*/ 0 h 65253"/>
                <a:gd name="connsiteX6" fmla="*/ 24432 w 38854"/>
                <a:gd name="connsiteY6" fmla="*/ 0 h 65253"/>
                <a:gd name="connsiteX7" fmla="*/ 24432 w 38854"/>
                <a:gd name="connsiteY7" fmla="*/ 57823 h 65253"/>
                <a:gd name="connsiteX8" fmla="*/ 38854 w 38854"/>
                <a:gd name="connsiteY8" fmla="*/ 57823 h 65253"/>
                <a:gd name="connsiteX9" fmla="*/ 38854 w 38854"/>
                <a:gd name="connsiteY9" fmla="*/ 65253 h 65253"/>
                <a:gd name="connsiteX10" fmla="*/ 1267 w 38854"/>
                <a:gd name="connsiteY10" fmla="*/ 65253 h 65253"/>
                <a:gd name="connsiteX11" fmla="*/ 1267 w 38854"/>
                <a:gd name="connsiteY11" fmla="*/ 57823 h 6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854" h="65253">
                  <a:moveTo>
                    <a:pt x="1267" y="57823"/>
                  </a:moveTo>
                  <a:lnTo>
                    <a:pt x="15690" y="57823"/>
                  </a:lnTo>
                  <a:lnTo>
                    <a:pt x="15690" y="8042"/>
                  </a:lnTo>
                  <a:lnTo>
                    <a:pt x="0" y="11189"/>
                  </a:lnTo>
                  <a:lnTo>
                    <a:pt x="0" y="3147"/>
                  </a:lnTo>
                  <a:lnTo>
                    <a:pt x="15603" y="0"/>
                  </a:lnTo>
                  <a:lnTo>
                    <a:pt x="24432" y="0"/>
                  </a:lnTo>
                  <a:lnTo>
                    <a:pt x="24432" y="57823"/>
                  </a:lnTo>
                  <a:lnTo>
                    <a:pt x="38854" y="57823"/>
                  </a:lnTo>
                  <a:lnTo>
                    <a:pt x="38854" y="65253"/>
                  </a:lnTo>
                  <a:lnTo>
                    <a:pt x="1267" y="65253"/>
                  </a:lnTo>
                  <a:lnTo>
                    <a:pt x="1267" y="57823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35554555-47B0-55C6-D378-D1B8176ADE07}"/>
                </a:ext>
              </a:extLst>
            </p:cNvPr>
            <p:cNvSpPr/>
            <p:nvPr/>
          </p:nvSpPr>
          <p:spPr>
            <a:xfrm>
              <a:off x="429020" y="3005273"/>
              <a:ext cx="47820" cy="80311"/>
            </a:xfrm>
            <a:custGeom>
              <a:avLst/>
              <a:gdLst>
                <a:gd name="connsiteX0" fmla="*/ 1559 w 47820"/>
                <a:gd name="connsiteY0" fmla="*/ 71167 h 80311"/>
                <a:gd name="connsiteX1" fmla="*/ 19310 w 47820"/>
                <a:gd name="connsiteY1" fmla="*/ 71167 h 80311"/>
                <a:gd name="connsiteX2" fmla="*/ 19310 w 47820"/>
                <a:gd name="connsiteY2" fmla="*/ 9898 h 80311"/>
                <a:gd name="connsiteX3" fmla="*/ 0 w 47820"/>
                <a:gd name="connsiteY3" fmla="*/ 13771 h 80311"/>
                <a:gd name="connsiteX4" fmla="*/ 0 w 47820"/>
                <a:gd name="connsiteY4" fmla="*/ 3873 h 80311"/>
                <a:gd name="connsiteX5" fmla="*/ 19203 w 47820"/>
                <a:gd name="connsiteY5" fmla="*/ 0 h 80311"/>
                <a:gd name="connsiteX6" fmla="*/ 30069 w 47820"/>
                <a:gd name="connsiteY6" fmla="*/ 0 h 80311"/>
                <a:gd name="connsiteX7" fmla="*/ 30069 w 47820"/>
                <a:gd name="connsiteY7" fmla="*/ 71167 h 80311"/>
                <a:gd name="connsiteX8" fmla="*/ 47820 w 47820"/>
                <a:gd name="connsiteY8" fmla="*/ 71167 h 80311"/>
                <a:gd name="connsiteX9" fmla="*/ 47820 w 47820"/>
                <a:gd name="connsiteY9" fmla="*/ 80311 h 80311"/>
                <a:gd name="connsiteX10" fmla="*/ 1559 w 47820"/>
                <a:gd name="connsiteY10" fmla="*/ 80311 h 80311"/>
                <a:gd name="connsiteX11" fmla="*/ 1559 w 47820"/>
                <a:gd name="connsiteY11" fmla="*/ 71167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0" h="80311">
                  <a:moveTo>
                    <a:pt x="1559" y="71167"/>
                  </a:moveTo>
                  <a:lnTo>
                    <a:pt x="19310" y="71167"/>
                  </a:lnTo>
                  <a:lnTo>
                    <a:pt x="19310" y="9898"/>
                  </a:lnTo>
                  <a:lnTo>
                    <a:pt x="0" y="13771"/>
                  </a:lnTo>
                  <a:lnTo>
                    <a:pt x="0" y="3873"/>
                  </a:lnTo>
                  <a:lnTo>
                    <a:pt x="19203" y="0"/>
                  </a:lnTo>
                  <a:lnTo>
                    <a:pt x="30069" y="0"/>
                  </a:lnTo>
                  <a:lnTo>
                    <a:pt x="30069" y="71167"/>
                  </a:lnTo>
                  <a:lnTo>
                    <a:pt x="47820" y="71167"/>
                  </a:lnTo>
                  <a:lnTo>
                    <a:pt x="47820" y="80311"/>
                  </a:lnTo>
                  <a:lnTo>
                    <a:pt x="1559" y="80311"/>
                  </a:lnTo>
                  <a:lnTo>
                    <a:pt x="1559" y="71167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BACCAC67-EBA3-7964-1270-6E8413144569}"/>
                </a:ext>
              </a:extLst>
            </p:cNvPr>
            <p:cNvSpPr/>
            <p:nvPr/>
          </p:nvSpPr>
          <p:spPr>
            <a:xfrm>
              <a:off x="494269" y="3003821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6 h 83324"/>
                <a:gd name="connsiteX4" fmla="*/ 27757 w 55512"/>
                <a:gd name="connsiteY4" fmla="*/ 74717 h 83324"/>
                <a:gd name="connsiteX5" fmla="*/ 40397 w 55512"/>
                <a:gd name="connsiteY5" fmla="*/ 66486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6" y="16891"/>
                  </a:cubicBezTo>
                  <a:cubicBezTo>
                    <a:pt x="12318" y="22378"/>
                    <a:pt x="10919" y="30643"/>
                    <a:pt x="10919" y="41689"/>
                  </a:cubicBezTo>
                  <a:cubicBezTo>
                    <a:pt x="10919" y="52699"/>
                    <a:pt x="12318" y="60964"/>
                    <a:pt x="15116" y="66486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6"/>
                  </a:cubicBezTo>
                  <a:cubicBezTo>
                    <a:pt x="43231" y="60964"/>
                    <a:pt x="44648" y="52699"/>
                    <a:pt x="44648" y="41689"/>
                  </a:cubicBezTo>
                  <a:cubicBezTo>
                    <a:pt x="44648" y="30643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8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8"/>
                    <a:pt x="53128" y="65537"/>
                    <a:pt x="48360" y="72673"/>
                  </a:cubicBezTo>
                  <a:cubicBezTo>
                    <a:pt x="43626" y="79773"/>
                    <a:pt x="36758" y="83324"/>
                    <a:pt x="27757" y="83324"/>
                  </a:cubicBezTo>
                  <a:cubicBezTo>
                    <a:pt x="18755" y="83324"/>
                    <a:pt x="11870" y="79773"/>
                    <a:pt x="7100" y="72673"/>
                  </a:cubicBezTo>
                  <a:cubicBezTo>
                    <a:pt x="2366" y="65537"/>
                    <a:pt x="0" y="55208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3E36078B-9D64-C269-C540-F20CB6D71CE5}"/>
                </a:ext>
              </a:extLst>
            </p:cNvPr>
            <p:cNvSpPr/>
            <p:nvPr/>
          </p:nvSpPr>
          <p:spPr>
            <a:xfrm>
              <a:off x="549782" y="2955454"/>
              <a:ext cx="45104" cy="67700"/>
            </a:xfrm>
            <a:custGeom>
              <a:avLst/>
              <a:gdLst>
                <a:gd name="connsiteX0" fmla="*/ 22553 w 45104"/>
                <a:gd name="connsiteY0" fmla="*/ 6993 h 67700"/>
                <a:gd name="connsiteX1" fmla="*/ 12282 w 45104"/>
                <a:gd name="connsiteY1" fmla="*/ 13724 h 67700"/>
                <a:gd name="connsiteX2" fmla="*/ 8873 w 45104"/>
                <a:gd name="connsiteY2" fmla="*/ 33872 h 67700"/>
                <a:gd name="connsiteX3" fmla="*/ 12282 w 45104"/>
                <a:gd name="connsiteY3" fmla="*/ 54021 h 67700"/>
                <a:gd name="connsiteX4" fmla="*/ 22553 w 45104"/>
                <a:gd name="connsiteY4" fmla="*/ 60708 h 67700"/>
                <a:gd name="connsiteX5" fmla="*/ 32823 w 45104"/>
                <a:gd name="connsiteY5" fmla="*/ 54021 h 67700"/>
                <a:gd name="connsiteX6" fmla="*/ 36277 w 45104"/>
                <a:gd name="connsiteY6" fmla="*/ 33872 h 67700"/>
                <a:gd name="connsiteX7" fmla="*/ 32823 w 45104"/>
                <a:gd name="connsiteY7" fmla="*/ 13724 h 67700"/>
                <a:gd name="connsiteX8" fmla="*/ 22553 w 45104"/>
                <a:gd name="connsiteY8" fmla="*/ 6993 h 67700"/>
                <a:gd name="connsiteX9" fmla="*/ 22553 w 45104"/>
                <a:gd name="connsiteY9" fmla="*/ 0 h 67700"/>
                <a:gd name="connsiteX10" fmla="*/ 39293 w 45104"/>
                <a:gd name="connsiteY10" fmla="*/ 8697 h 67700"/>
                <a:gd name="connsiteX11" fmla="*/ 45105 w 45104"/>
                <a:gd name="connsiteY11" fmla="*/ 33872 h 67700"/>
                <a:gd name="connsiteX12" fmla="*/ 39293 w 45104"/>
                <a:gd name="connsiteY12" fmla="*/ 59047 h 67700"/>
                <a:gd name="connsiteX13" fmla="*/ 22553 w 45104"/>
                <a:gd name="connsiteY13" fmla="*/ 67701 h 67700"/>
                <a:gd name="connsiteX14" fmla="*/ 5770 w 45104"/>
                <a:gd name="connsiteY14" fmla="*/ 59047 h 67700"/>
                <a:gd name="connsiteX15" fmla="*/ 0 w 45104"/>
                <a:gd name="connsiteY15" fmla="*/ 33872 h 67700"/>
                <a:gd name="connsiteX16" fmla="*/ 5770 w 45104"/>
                <a:gd name="connsiteY16" fmla="*/ 8697 h 67700"/>
                <a:gd name="connsiteX17" fmla="*/ 22553 w 45104"/>
                <a:gd name="connsiteY17" fmla="*/ 0 h 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104" h="67700">
                  <a:moveTo>
                    <a:pt x="22553" y="6993"/>
                  </a:moveTo>
                  <a:cubicBezTo>
                    <a:pt x="18008" y="6993"/>
                    <a:pt x="14583" y="9237"/>
                    <a:pt x="12282" y="13724"/>
                  </a:cubicBezTo>
                  <a:cubicBezTo>
                    <a:pt x="10010" y="18182"/>
                    <a:pt x="8873" y="24898"/>
                    <a:pt x="8873" y="33872"/>
                  </a:cubicBezTo>
                  <a:cubicBezTo>
                    <a:pt x="8873" y="42817"/>
                    <a:pt x="10010" y="49534"/>
                    <a:pt x="12282" y="54021"/>
                  </a:cubicBezTo>
                  <a:cubicBezTo>
                    <a:pt x="14583" y="58479"/>
                    <a:pt x="18008" y="60708"/>
                    <a:pt x="22553" y="60708"/>
                  </a:cubicBezTo>
                  <a:cubicBezTo>
                    <a:pt x="27128" y="60708"/>
                    <a:pt x="30551" y="58479"/>
                    <a:pt x="32823" y="54021"/>
                  </a:cubicBezTo>
                  <a:cubicBezTo>
                    <a:pt x="35126" y="49534"/>
                    <a:pt x="36277" y="42817"/>
                    <a:pt x="36277" y="33872"/>
                  </a:cubicBezTo>
                  <a:cubicBezTo>
                    <a:pt x="36277" y="24898"/>
                    <a:pt x="35126" y="18182"/>
                    <a:pt x="32823" y="13724"/>
                  </a:cubicBezTo>
                  <a:cubicBezTo>
                    <a:pt x="30551" y="9237"/>
                    <a:pt x="27128" y="6993"/>
                    <a:pt x="22553" y="6993"/>
                  </a:cubicBezTo>
                  <a:moveTo>
                    <a:pt x="22553" y="0"/>
                  </a:moveTo>
                  <a:cubicBezTo>
                    <a:pt x="29866" y="0"/>
                    <a:pt x="35446" y="2899"/>
                    <a:pt x="39293" y="8697"/>
                  </a:cubicBezTo>
                  <a:cubicBezTo>
                    <a:pt x="43167" y="14467"/>
                    <a:pt x="45105" y="22858"/>
                    <a:pt x="45105" y="33872"/>
                  </a:cubicBezTo>
                  <a:cubicBezTo>
                    <a:pt x="45105" y="44857"/>
                    <a:pt x="43167" y="53249"/>
                    <a:pt x="39293" y="59047"/>
                  </a:cubicBezTo>
                  <a:cubicBezTo>
                    <a:pt x="35446" y="64816"/>
                    <a:pt x="29866" y="67701"/>
                    <a:pt x="22553" y="67701"/>
                  </a:cubicBezTo>
                  <a:cubicBezTo>
                    <a:pt x="15239" y="67701"/>
                    <a:pt x="9645" y="64816"/>
                    <a:pt x="5770" y="59047"/>
                  </a:cubicBezTo>
                  <a:cubicBezTo>
                    <a:pt x="1923" y="53249"/>
                    <a:pt x="0" y="44857"/>
                    <a:pt x="0" y="33872"/>
                  </a:cubicBezTo>
                  <a:cubicBezTo>
                    <a:pt x="0" y="22858"/>
                    <a:pt x="1923" y="14467"/>
                    <a:pt x="5770" y="8697"/>
                  </a:cubicBezTo>
                  <a:cubicBezTo>
                    <a:pt x="9645" y="2899"/>
                    <a:pt x="15239" y="0"/>
                    <a:pt x="225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363718D4-6ABD-9428-84EA-5A731F6190BB}"/>
                </a:ext>
              </a:extLst>
            </p:cNvPr>
            <p:cNvSpPr/>
            <p:nvPr/>
          </p:nvSpPr>
          <p:spPr>
            <a:xfrm>
              <a:off x="249201" y="3859738"/>
              <a:ext cx="56357" cy="67368"/>
            </a:xfrm>
            <a:custGeom>
              <a:avLst/>
              <a:gdLst>
                <a:gd name="connsiteX0" fmla="*/ 3048 w 56357"/>
                <a:gd name="connsiteY0" fmla="*/ 0 h 67368"/>
                <a:gd name="connsiteX1" fmla="*/ 7402 w 56357"/>
                <a:gd name="connsiteY1" fmla="*/ 6221 h 67368"/>
                <a:gd name="connsiteX2" fmla="*/ 7402 w 56357"/>
                <a:gd name="connsiteY2" fmla="*/ 20217 h 67368"/>
                <a:gd name="connsiteX3" fmla="*/ 21274 w 56357"/>
                <a:gd name="connsiteY3" fmla="*/ 16299 h 67368"/>
                <a:gd name="connsiteX4" fmla="*/ 35022 w 56357"/>
                <a:gd name="connsiteY4" fmla="*/ 19221 h 67368"/>
                <a:gd name="connsiteX5" fmla="*/ 46219 w 56357"/>
                <a:gd name="connsiteY5" fmla="*/ 26687 h 67368"/>
                <a:gd name="connsiteX6" fmla="*/ 53621 w 56357"/>
                <a:gd name="connsiteY6" fmla="*/ 36950 h 67368"/>
                <a:gd name="connsiteX7" fmla="*/ 56358 w 56357"/>
                <a:gd name="connsiteY7" fmla="*/ 48272 h 67368"/>
                <a:gd name="connsiteX8" fmla="*/ 50573 w 56357"/>
                <a:gd name="connsiteY8" fmla="*/ 62081 h 67368"/>
                <a:gd name="connsiteX9" fmla="*/ 36204 w 56357"/>
                <a:gd name="connsiteY9" fmla="*/ 67368 h 67368"/>
                <a:gd name="connsiteX10" fmla="*/ 26624 w 56357"/>
                <a:gd name="connsiteY10" fmla="*/ 65813 h 67368"/>
                <a:gd name="connsiteX11" fmla="*/ 16920 w 56357"/>
                <a:gd name="connsiteY11" fmla="*/ 61149 h 67368"/>
                <a:gd name="connsiteX12" fmla="*/ 8398 w 56357"/>
                <a:gd name="connsiteY12" fmla="*/ 54119 h 67368"/>
                <a:gd name="connsiteX13" fmla="*/ 2302 w 56357"/>
                <a:gd name="connsiteY13" fmla="*/ 44850 h 67368"/>
                <a:gd name="connsiteX14" fmla="*/ 0 w 56357"/>
                <a:gd name="connsiteY14" fmla="*/ 34026 h 67368"/>
                <a:gd name="connsiteX15" fmla="*/ 0 w 56357"/>
                <a:gd name="connsiteY15" fmla="*/ 4977 h 67368"/>
                <a:gd name="connsiteX16" fmla="*/ 124 w 56357"/>
                <a:gd name="connsiteY16" fmla="*/ 2613 h 67368"/>
                <a:gd name="connsiteX17" fmla="*/ 933 w 56357"/>
                <a:gd name="connsiteY17" fmla="*/ 871 h 67368"/>
                <a:gd name="connsiteX18" fmla="*/ 3048 w 56357"/>
                <a:gd name="connsiteY18" fmla="*/ 0 h 67368"/>
                <a:gd name="connsiteX19" fmla="*/ 19781 w 56357"/>
                <a:gd name="connsiteY19" fmla="*/ 24447 h 67368"/>
                <a:gd name="connsiteX20" fmla="*/ 16982 w 56357"/>
                <a:gd name="connsiteY20" fmla="*/ 24634 h 67368"/>
                <a:gd name="connsiteX21" fmla="*/ 13810 w 56357"/>
                <a:gd name="connsiteY21" fmla="*/ 25505 h 67368"/>
                <a:gd name="connsiteX22" fmla="*/ 10637 w 56357"/>
                <a:gd name="connsiteY22" fmla="*/ 27371 h 67368"/>
                <a:gd name="connsiteX23" fmla="*/ 8336 w 56357"/>
                <a:gd name="connsiteY23" fmla="*/ 30854 h 67368"/>
                <a:gd name="connsiteX24" fmla="*/ 7402 w 56357"/>
                <a:gd name="connsiteY24" fmla="*/ 36141 h 67368"/>
                <a:gd name="connsiteX25" fmla="*/ 9766 w 56357"/>
                <a:gd name="connsiteY25" fmla="*/ 45162 h 67368"/>
                <a:gd name="connsiteX26" fmla="*/ 17977 w 56357"/>
                <a:gd name="connsiteY26" fmla="*/ 53497 h 67368"/>
                <a:gd name="connsiteX27" fmla="*/ 29423 w 56357"/>
                <a:gd name="connsiteY27" fmla="*/ 57976 h 67368"/>
                <a:gd name="connsiteX28" fmla="*/ 39749 w 56357"/>
                <a:gd name="connsiteY28" fmla="*/ 59469 h 67368"/>
                <a:gd name="connsiteX29" fmla="*/ 49951 w 56357"/>
                <a:gd name="connsiteY29" fmla="*/ 56296 h 67368"/>
                <a:gd name="connsiteX30" fmla="*/ 53497 w 56357"/>
                <a:gd name="connsiteY30" fmla="*/ 48147 h 67368"/>
                <a:gd name="connsiteX31" fmla="*/ 50760 w 56357"/>
                <a:gd name="connsiteY31" fmla="*/ 39501 h 67368"/>
                <a:gd name="connsiteX32" fmla="*/ 42673 w 56357"/>
                <a:gd name="connsiteY32" fmla="*/ 31352 h 67368"/>
                <a:gd name="connsiteX33" fmla="*/ 31351 w 56357"/>
                <a:gd name="connsiteY33" fmla="*/ 26375 h 67368"/>
                <a:gd name="connsiteX34" fmla="*/ 19781 w 56357"/>
                <a:gd name="connsiteY34" fmla="*/ 24447 h 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6357" h="67368">
                  <a:moveTo>
                    <a:pt x="3048" y="0"/>
                  </a:moveTo>
                  <a:cubicBezTo>
                    <a:pt x="5951" y="0"/>
                    <a:pt x="7402" y="2074"/>
                    <a:pt x="7402" y="6221"/>
                  </a:cubicBezTo>
                  <a:lnTo>
                    <a:pt x="7402" y="20217"/>
                  </a:lnTo>
                  <a:cubicBezTo>
                    <a:pt x="11135" y="17605"/>
                    <a:pt x="15759" y="16299"/>
                    <a:pt x="21274" y="16299"/>
                  </a:cubicBezTo>
                  <a:cubicBezTo>
                    <a:pt x="26002" y="16299"/>
                    <a:pt x="30584" y="17273"/>
                    <a:pt x="35022" y="19221"/>
                  </a:cubicBezTo>
                  <a:cubicBezTo>
                    <a:pt x="39417" y="21130"/>
                    <a:pt x="43150" y="23618"/>
                    <a:pt x="46219" y="26687"/>
                  </a:cubicBezTo>
                  <a:cubicBezTo>
                    <a:pt x="49287" y="29713"/>
                    <a:pt x="51755" y="33135"/>
                    <a:pt x="53621" y="36950"/>
                  </a:cubicBezTo>
                  <a:cubicBezTo>
                    <a:pt x="55446" y="40765"/>
                    <a:pt x="56358" y="44539"/>
                    <a:pt x="56358" y="48272"/>
                  </a:cubicBezTo>
                  <a:cubicBezTo>
                    <a:pt x="56358" y="53954"/>
                    <a:pt x="54430" y="58556"/>
                    <a:pt x="50573" y="62081"/>
                  </a:cubicBezTo>
                  <a:cubicBezTo>
                    <a:pt x="46716" y="65606"/>
                    <a:pt x="41926" y="67368"/>
                    <a:pt x="36204" y="67368"/>
                  </a:cubicBezTo>
                  <a:cubicBezTo>
                    <a:pt x="33176" y="67368"/>
                    <a:pt x="29983" y="66851"/>
                    <a:pt x="26624" y="65813"/>
                  </a:cubicBezTo>
                  <a:cubicBezTo>
                    <a:pt x="23265" y="64735"/>
                    <a:pt x="20030" y="63180"/>
                    <a:pt x="16920" y="61149"/>
                  </a:cubicBezTo>
                  <a:cubicBezTo>
                    <a:pt x="13768" y="59116"/>
                    <a:pt x="10927" y="56773"/>
                    <a:pt x="8398" y="54119"/>
                  </a:cubicBezTo>
                  <a:cubicBezTo>
                    <a:pt x="5868" y="51423"/>
                    <a:pt x="3836" y="48333"/>
                    <a:pt x="2302" y="44850"/>
                  </a:cubicBezTo>
                  <a:cubicBezTo>
                    <a:pt x="767" y="41326"/>
                    <a:pt x="0" y="37718"/>
                    <a:pt x="0" y="34026"/>
                  </a:cubicBezTo>
                  <a:lnTo>
                    <a:pt x="0" y="4977"/>
                  </a:lnTo>
                  <a:cubicBezTo>
                    <a:pt x="0" y="3940"/>
                    <a:pt x="41" y="3152"/>
                    <a:pt x="124" y="2613"/>
                  </a:cubicBezTo>
                  <a:cubicBezTo>
                    <a:pt x="166" y="2033"/>
                    <a:pt x="435" y="1451"/>
                    <a:pt x="933" y="871"/>
                  </a:cubicBezTo>
                  <a:cubicBezTo>
                    <a:pt x="1389" y="291"/>
                    <a:pt x="2094" y="0"/>
                    <a:pt x="3048" y="0"/>
                  </a:cubicBezTo>
                  <a:moveTo>
                    <a:pt x="19781" y="24447"/>
                  </a:moveTo>
                  <a:cubicBezTo>
                    <a:pt x="18786" y="24447"/>
                    <a:pt x="17853" y="24509"/>
                    <a:pt x="16982" y="24634"/>
                  </a:cubicBezTo>
                  <a:cubicBezTo>
                    <a:pt x="16070" y="24757"/>
                    <a:pt x="15012" y="25048"/>
                    <a:pt x="13810" y="25505"/>
                  </a:cubicBezTo>
                  <a:cubicBezTo>
                    <a:pt x="12565" y="25960"/>
                    <a:pt x="11508" y="26583"/>
                    <a:pt x="10637" y="27371"/>
                  </a:cubicBezTo>
                  <a:cubicBezTo>
                    <a:pt x="9725" y="28158"/>
                    <a:pt x="8957" y="29320"/>
                    <a:pt x="8336" y="30854"/>
                  </a:cubicBezTo>
                  <a:cubicBezTo>
                    <a:pt x="7713" y="32348"/>
                    <a:pt x="7402" y="34110"/>
                    <a:pt x="7402" y="36141"/>
                  </a:cubicBezTo>
                  <a:cubicBezTo>
                    <a:pt x="7402" y="39003"/>
                    <a:pt x="8190" y="42009"/>
                    <a:pt x="9766" y="45162"/>
                  </a:cubicBezTo>
                  <a:cubicBezTo>
                    <a:pt x="11342" y="48313"/>
                    <a:pt x="14079" y="51092"/>
                    <a:pt x="17977" y="53497"/>
                  </a:cubicBezTo>
                  <a:cubicBezTo>
                    <a:pt x="21295" y="55488"/>
                    <a:pt x="25110" y="56980"/>
                    <a:pt x="29423" y="57976"/>
                  </a:cubicBezTo>
                  <a:cubicBezTo>
                    <a:pt x="33736" y="58971"/>
                    <a:pt x="37178" y="59469"/>
                    <a:pt x="39749" y="59469"/>
                  </a:cubicBezTo>
                  <a:cubicBezTo>
                    <a:pt x="44145" y="59469"/>
                    <a:pt x="47546" y="58412"/>
                    <a:pt x="49951" y="56296"/>
                  </a:cubicBezTo>
                  <a:cubicBezTo>
                    <a:pt x="52315" y="54140"/>
                    <a:pt x="53497" y="51423"/>
                    <a:pt x="53497" y="48147"/>
                  </a:cubicBezTo>
                  <a:cubicBezTo>
                    <a:pt x="53497" y="45451"/>
                    <a:pt x="52584" y="42570"/>
                    <a:pt x="50760" y="39501"/>
                  </a:cubicBezTo>
                  <a:cubicBezTo>
                    <a:pt x="48893" y="36432"/>
                    <a:pt x="46198" y="33715"/>
                    <a:pt x="42673" y="31352"/>
                  </a:cubicBezTo>
                  <a:cubicBezTo>
                    <a:pt x="39604" y="29279"/>
                    <a:pt x="35830" y="27619"/>
                    <a:pt x="31351" y="26375"/>
                  </a:cubicBezTo>
                  <a:cubicBezTo>
                    <a:pt x="26873" y="25089"/>
                    <a:pt x="23016" y="24447"/>
                    <a:pt x="19781" y="2444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319EE125-C3B5-68DA-003C-CBBF78105A81}"/>
                </a:ext>
              </a:extLst>
            </p:cNvPr>
            <p:cNvSpPr/>
            <p:nvPr/>
          </p:nvSpPr>
          <p:spPr>
            <a:xfrm>
              <a:off x="207979" y="3811184"/>
              <a:ext cx="59393" cy="35618"/>
            </a:xfrm>
            <a:custGeom>
              <a:avLst/>
              <a:gdLst>
                <a:gd name="connsiteX0" fmla="*/ 59394 w 59393"/>
                <a:gd name="connsiteY0" fmla="*/ 35618 h 35618"/>
                <a:gd name="connsiteX1" fmla="*/ 57304 w 59393"/>
                <a:gd name="connsiteY1" fmla="*/ 35488 h 35618"/>
                <a:gd name="connsiteX2" fmla="*/ 56084 w 59393"/>
                <a:gd name="connsiteY2" fmla="*/ 34617 h 35618"/>
                <a:gd name="connsiteX3" fmla="*/ 37012 w 59393"/>
                <a:gd name="connsiteY3" fmla="*/ 17504 h 35618"/>
                <a:gd name="connsiteX4" fmla="*/ 17287 w 59393"/>
                <a:gd name="connsiteY4" fmla="*/ 8143 h 35618"/>
                <a:gd name="connsiteX5" fmla="*/ 7054 w 59393"/>
                <a:gd name="connsiteY5" fmla="*/ 11278 h 35618"/>
                <a:gd name="connsiteX6" fmla="*/ 2787 w 59393"/>
                <a:gd name="connsiteY6" fmla="*/ 20073 h 35618"/>
                <a:gd name="connsiteX7" fmla="*/ 5182 w 59393"/>
                <a:gd name="connsiteY7" fmla="*/ 27302 h 35618"/>
                <a:gd name="connsiteX8" fmla="*/ 11844 w 59393"/>
                <a:gd name="connsiteY8" fmla="*/ 32135 h 35618"/>
                <a:gd name="connsiteX9" fmla="*/ 11757 w 59393"/>
                <a:gd name="connsiteY9" fmla="*/ 30959 h 35618"/>
                <a:gd name="connsiteX10" fmla="*/ 13150 w 59393"/>
                <a:gd name="connsiteY10" fmla="*/ 27519 h 35618"/>
                <a:gd name="connsiteX11" fmla="*/ 16416 w 59393"/>
                <a:gd name="connsiteY11" fmla="*/ 26257 h 35618"/>
                <a:gd name="connsiteX12" fmla="*/ 19987 w 59393"/>
                <a:gd name="connsiteY12" fmla="*/ 27824 h 35618"/>
                <a:gd name="connsiteX13" fmla="*/ 21119 w 59393"/>
                <a:gd name="connsiteY13" fmla="*/ 30872 h 35618"/>
                <a:gd name="connsiteX14" fmla="*/ 20988 w 59393"/>
                <a:gd name="connsiteY14" fmla="*/ 32309 h 35618"/>
                <a:gd name="connsiteX15" fmla="*/ 19638 w 59393"/>
                <a:gd name="connsiteY15" fmla="*/ 34355 h 35618"/>
                <a:gd name="connsiteX16" fmla="*/ 16155 w 59393"/>
                <a:gd name="connsiteY16" fmla="*/ 35618 h 35618"/>
                <a:gd name="connsiteX17" fmla="*/ 4964 w 59393"/>
                <a:gd name="connsiteY17" fmla="*/ 30915 h 35618"/>
                <a:gd name="connsiteX18" fmla="*/ 0 w 59393"/>
                <a:gd name="connsiteY18" fmla="*/ 18941 h 35618"/>
                <a:gd name="connsiteX19" fmla="*/ 4877 w 59393"/>
                <a:gd name="connsiteY19" fmla="*/ 5399 h 35618"/>
                <a:gd name="connsiteX20" fmla="*/ 17287 w 59393"/>
                <a:gd name="connsiteY20" fmla="*/ 0 h 35618"/>
                <a:gd name="connsiteX21" fmla="*/ 22382 w 59393"/>
                <a:gd name="connsiteY21" fmla="*/ 827 h 35618"/>
                <a:gd name="connsiteX22" fmla="*/ 26649 w 59393"/>
                <a:gd name="connsiteY22" fmla="*/ 2700 h 35618"/>
                <a:gd name="connsiteX23" fmla="*/ 31526 w 59393"/>
                <a:gd name="connsiteY23" fmla="*/ 6618 h 35618"/>
                <a:gd name="connsiteX24" fmla="*/ 36664 w 59393"/>
                <a:gd name="connsiteY24" fmla="*/ 11800 h 35618"/>
                <a:gd name="connsiteX25" fmla="*/ 43326 w 59393"/>
                <a:gd name="connsiteY25" fmla="*/ 19289 h 35618"/>
                <a:gd name="connsiteX26" fmla="*/ 52514 w 59393"/>
                <a:gd name="connsiteY26" fmla="*/ 28738 h 35618"/>
                <a:gd name="connsiteX27" fmla="*/ 52514 w 59393"/>
                <a:gd name="connsiteY27" fmla="*/ 12671 h 35618"/>
                <a:gd name="connsiteX28" fmla="*/ 51817 w 59393"/>
                <a:gd name="connsiteY28" fmla="*/ 4223 h 35618"/>
                <a:gd name="connsiteX29" fmla="*/ 43892 w 59393"/>
                <a:gd name="connsiteY29" fmla="*/ 2264 h 35618"/>
                <a:gd name="connsiteX30" fmla="*/ 43892 w 59393"/>
                <a:gd name="connsiteY30" fmla="*/ 0 h 35618"/>
                <a:gd name="connsiteX31" fmla="*/ 59394 w 59393"/>
                <a:gd name="connsiteY31" fmla="*/ 2524 h 35618"/>
                <a:gd name="connsiteX32" fmla="*/ 59394 w 59393"/>
                <a:gd name="connsiteY32" fmla="*/ 35618 h 3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393" h="35618">
                  <a:moveTo>
                    <a:pt x="59394" y="35618"/>
                  </a:moveTo>
                  <a:cubicBezTo>
                    <a:pt x="58320" y="35618"/>
                    <a:pt x="57623" y="35575"/>
                    <a:pt x="57304" y="35488"/>
                  </a:cubicBezTo>
                  <a:cubicBezTo>
                    <a:pt x="56984" y="35371"/>
                    <a:pt x="56578" y="35081"/>
                    <a:pt x="56084" y="34617"/>
                  </a:cubicBezTo>
                  <a:lnTo>
                    <a:pt x="37012" y="17504"/>
                  </a:lnTo>
                  <a:cubicBezTo>
                    <a:pt x="29987" y="11263"/>
                    <a:pt x="23412" y="8143"/>
                    <a:pt x="17287" y="8143"/>
                  </a:cubicBezTo>
                  <a:cubicBezTo>
                    <a:pt x="13310" y="8143"/>
                    <a:pt x="9899" y="9188"/>
                    <a:pt x="7054" y="11278"/>
                  </a:cubicBezTo>
                  <a:cubicBezTo>
                    <a:pt x="4209" y="13339"/>
                    <a:pt x="2787" y="16271"/>
                    <a:pt x="2787" y="20073"/>
                  </a:cubicBezTo>
                  <a:cubicBezTo>
                    <a:pt x="2787" y="22686"/>
                    <a:pt x="3585" y="25096"/>
                    <a:pt x="5182" y="27302"/>
                  </a:cubicBezTo>
                  <a:cubicBezTo>
                    <a:pt x="6778" y="29507"/>
                    <a:pt x="8999" y="31119"/>
                    <a:pt x="11844" y="32135"/>
                  </a:cubicBezTo>
                  <a:cubicBezTo>
                    <a:pt x="11786" y="31961"/>
                    <a:pt x="11757" y="31568"/>
                    <a:pt x="11757" y="30959"/>
                  </a:cubicBezTo>
                  <a:cubicBezTo>
                    <a:pt x="11757" y="29478"/>
                    <a:pt x="12221" y="28332"/>
                    <a:pt x="13150" y="27519"/>
                  </a:cubicBezTo>
                  <a:cubicBezTo>
                    <a:pt x="14079" y="26678"/>
                    <a:pt x="15168" y="26257"/>
                    <a:pt x="16416" y="26257"/>
                  </a:cubicBezTo>
                  <a:cubicBezTo>
                    <a:pt x="18013" y="26257"/>
                    <a:pt x="19203" y="26778"/>
                    <a:pt x="19987" y="27824"/>
                  </a:cubicBezTo>
                  <a:cubicBezTo>
                    <a:pt x="20741" y="28839"/>
                    <a:pt x="21119" y="29857"/>
                    <a:pt x="21119" y="30872"/>
                  </a:cubicBezTo>
                  <a:cubicBezTo>
                    <a:pt x="21119" y="31279"/>
                    <a:pt x="21075" y="31758"/>
                    <a:pt x="20988" y="32309"/>
                  </a:cubicBezTo>
                  <a:cubicBezTo>
                    <a:pt x="20901" y="32831"/>
                    <a:pt x="20451" y="33514"/>
                    <a:pt x="19638" y="34355"/>
                  </a:cubicBezTo>
                  <a:cubicBezTo>
                    <a:pt x="18796" y="35197"/>
                    <a:pt x="17635" y="35618"/>
                    <a:pt x="16155" y="35618"/>
                  </a:cubicBezTo>
                  <a:cubicBezTo>
                    <a:pt x="12004" y="35618"/>
                    <a:pt x="8273" y="34050"/>
                    <a:pt x="4964" y="30915"/>
                  </a:cubicBezTo>
                  <a:cubicBezTo>
                    <a:pt x="1655" y="27750"/>
                    <a:pt x="0" y="23760"/>
                    <a:pt x="0" y="18941"/>
                  </a:cubicBezTo>
                  <a:cubicBezTo>
                    <a:pt x="0" y="13483"/>
                    <a:pt x="1626" y="8970"/>
                    <a:pt x="4877" y="5399"/>
                  </a:cubicBezTo>
                  <a:cubicBezTo>
                    <a:pt x="8099" y="1799"/>
                    <a:pt x="12236" y="0"/>
                    <a:pt x="17287" y="0"/>
                  </a:cubicBezTo>
                  <a:cubicBezTo>
                    <a:pt x="19058" y="0"/>
                    <a:pt x="20756" y="276"/>
                    <a:pt x="22382" y="827"/>
                  </a:cubicBezTo>
                  <a:cubicBezTo>
                    <a:pt x="23978" y="1349"/>
                    <a:pt x="25400" y="1973"/>
                    <a:pt x="26649" y="2700"/>
                  </a:cubicBezTo>
                  <a:cubicBezTo>
                    <a:pt x="27897" y="3397"/>
                    <a:pt x="29523" y="4702"/>
                    <a:pt x="31526" y="6618"/>
                  </a:cubicBezTo>
                  <a:cubicBezTo>
                    <a:pt x="33529" y="8534"/>
                    <a:pt x="35241" y="10261"/>
                    <a:pt x="36664" y="11800"/>
                  </a:cubicBezTo>
                  <a:cubicBezTo>
                    <a:pt x="38086" y="13339"/>
                    <a:pt x="40307" y="15835"/>
                    <a:pt x="43326" y="19289"/>
                  </a:cubicBezTo>
                  <a:lnTo>
                    <a:pt x="52514" y="28738"/>
                  </a:lnTo>
                  <a:lnTo>
                    <a:pt x="52514" y="12671"/>
                  </a:lnTo>
                  <a:cubicBezTo>
                    <a:pt x="52514" y="7446"/>
                    <a:pt x="52282" y="4629"/>
                    <a:pt x="51817" y="4223"/>
                  </a:cubicBezTo>
                  <a:cubicBezTo>
                    <a:pt x="50975" y="3642"/>
                    <a:pt x="48334" y="2989"/>
                    <a:pt x="43892" y="2264"/>
                  </a:cubicBezTo>
                  <a:lnTo>
                    <a:pt x="43892" y="0"/>
                  </a:lnTo>
                  <a:lnTo>
                    <a:pt x="59394" y="2524"/>
                  </a:lnTo>
                  <a:lnTo>
                    <a:pt x="59394" y="3561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75" name="Freeform 74">
            <a:extLst>
              <a:ext uri="{FF2B5EF4-FFF2-40B4-BE49-F238E27FC236}">
                <a16:creationId xmlns="" xmlns:a16="http://schemas.microsoft.com/office/drawing/2014/main" id="{6C8C18AD-6B4D-24F7-710F-DDECA457FE39}"/>
              </a:ext>
            </a:extLst>
          </p:cNvPr>
          <p:cNvSpPr/>
          <p:nvPr/>
        </p:nvSpPr>
        <p:spPr>
          <a:xfrm>
            <a:off x="718005" y="3030446"/>
            <a:ext cx="2510421" cy="1664151"/>
          </a:xfrm>
          <a:custGeom>
            <a:avLst/>
            <a:gdLst>
              <a:gd name="connsiteX0" fmla="*/ 0 w 2510421"/>
              <a:gd name="connsiteY0" fmla="*/ 0 h 1664151"/>
              <a:gd name="connsiteX1" fmla="*/ 2387006 w 2510421"/>
              <a:gd name="connsiteY1" fmla="*/ 752450 h 1664151"/>
              <a:gd name="connsiteX2" fmla="*/ 2242504 w 2510421"/>
              <a:gd name="connsiteY2" fmla="*/ 955359 h 1664151"/>
              <a:gd name="connsiteX3" fmla="*/ 2192389 w 2510421"/>
              <a:gd name="connsiteY3" fmla="*/ 1077571 h 1664151"/>
              <a:gd name="connsiteX4" fmla="*/ 2429805 w 2510421"/>
              <a:gd name="connsiteY4" fmla="*/ 1165304 h 1664151"/>
              <a:gd name="connsiteX5" fmla="*/ 2510421 w 2510421"/>
              <a:gd name="connsiteY5" fmla="*/ 1233792 h 1664151"/>
              <a:gd name="connsiteX6" fmla="*/ 2355044 w 2510421"/>
              <a:gd name="connsiteY6" fmla="*/ 1289975 h 1664151"/>
              <a:gd name="connsiteX7" fmla="*/ 2161276 w 2510421"/>
              <a:gd name="connsiteY7" fmla="*/ 1337607 h 1664151"/>
              <a:gd name="connsiteX8" fmla="*/ 1996484 w 2510421"/>
              <a:gd name="connsiteY8" fmla="*/ 1378958 h 1664151"/>
              <a:gd name="connsiteX9" fmla="*/ 2043757 w 2510421"/>
              <a:gd name="connsiteY9" fmla="*/ 1415489 h 1664151"/>
              <a:gd name="connsiteX10" fmla="*/ 1999365 w 2510421"/>
              <a:gd name="connsiteY10" fmla="*/ 1448208 h 1664151"/>
              <a:gd name="connsiteX11" fmla="*/ 2106514 w 2510421"/>
              <a:gd name="connsiteY11" fmla="*/ 1477834 h 1664151"/>
              <a:gd name="connsiteX12" fmla="*/ 2163826 w 2510421"/>
              <a:gd name="connsiteY12" fmla="*/ 1504896 h 1664151"/>
              <a:gd name="connsiteX13" fmla="*/ 2151822 w 2510421"/>
              <a:gd name="connsiteY13" fmla="*/ 1529821 h 1664151"/>
              <a:gd name="connsiteX14" fmla="*/ 2203437 w 2510421"/>
              <a:gd name="connsiteY14" fmla="*/ 1552900 h 1664151"/>
              <a:gd name="connsiteX15" fmla="*/ 2307146 w 2510421"/>
              <a:gd name="connsiteY15" fmla="*/ 1574399 h 1664151"/>
              <a:gd name="connsiteX16" fmla="*/ 2212985 w 2510421"/>
              <a:gd name="connsiteY16" fmla="*/ 1594530 h 1664151"/>
              <a:gd name="connsiteX17" fmla="*/ 2205655 w 2510421"/>
              <a:gd name="connsiteY17" fmla="*/ 1613439 h 1664151"/>
              <a:gd name="connsiteX18" fmla="*/ 2213423 w 2510421"/>
              <a:gd name="connsiteY18" fmla="*/ 1631273 h 1664151"/>
              <a:gd name="connsiteX19" fmla="*/ 2227645 w 2510421"/>
              <a:gd name="connsiteY19" fmla="*/ 1648137 h 1664151"/>
              <a:gd name="connsiteX20" fmla="*/ 2189521 w 2510421"/>
              <a:gd name="connsiteY20" fmla="*/ 1664151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10421" h="1664151">
                <a:moveTo>
                  <a:pt x="0" y="0"/>
                </a:moveTo>
                <a:lnTo>
                  <a:pt x="2387006" y="752450"/>
                </a:lnTo>
                <a:lnTo>
                  <a:pt x="2242504" y="955359"/>
                </a:lnTo>
                <a:lnTo>
                  <a:pt x="2192389" y="1077571"/>
                </a:lnTo>
                <a:lnTo>
                  <a:pt x="2429805" y="1165304"/>
                </a:lnTo>
                <a:lnTo>
                  <a:pt x="2510421" y="1233792"/>
                </a:lnTo>
                <a:lnTo>
                  <a:pt x="2355044" y="1289975"/>
                </a:lnTo>
                <a:lnTo>
                  <a:pt x="2161276" y="1337607"/>
                </a:lnTo>
                <a:lnTo>
                  <a:pt x="1996484" y="1378958"/>
                </a:lnTo>
                <a:lnTo>
                  <a:pt x="2043757" y="1415489"/>
                </a:lnTo>
                <a:lnTo>
                  <a:pt x="1999365" y="1448208"/>
                </a:lnTo>
                <a:lnTo>
                  <a:pt x="2106514" y="1477834"/>
                </a:lnTo>
                <a:lnTo>
                  <a:pt x="2163826" y="1504896"/>
                </a:lnTo>
                <a:lnTo>
                  <a:pt x="2151822" y="1529821"/>
                </a:lnTo>
                <a:lnTo>
                  <a:pt x="2203437" y="1552900"/>
                </a:lnTo>
                <a:lnTo>
                  <a:pt x="2307146" y="1574399"/>
                </a:lnTo>
                <a:lnTo>
                  <a:pt x="2212985" y="1594530"/>
                </a:lnTo>
                <a:lnTo>
                  <a:pt x="2205655" y="1613439"/>
                </a:lnTo>
                <a:lnTo>
                  <a:pt x="2213423" y="1631273"/>
                </a:lnTo>
                <a:lnTo>
                  <a:pt x="2227645" y="1648137"/>
                </a:lnTo>
                <a:lnTo>
                  <a:pt x="2189521" y="1664151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6" name="Freeform 75">
            <a:extLst>
              <a:ext uri="{FF2B5EF4-FFF2-40B4-BE49-F238E27FC236}">
                <a16:creationId xmlns="" xmlns:a16="http://schemas.microsoft.com/office/drawing/2014/main" id="{66120780-3A99-95B4-CFDC-90C9C7C7DEC9}"/>
              </a:ext>
            </a:extLst>
          </p:cNvPr>
          <p:cNvSpPr/>
          <p:nvPr/>
        </p:nvSpPr>
        <p:spPr>
          <a:xfrm>
            <a:off x="698883" y="30113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7" name="Freeform 76">
            <a:extLst>
              <a:ext uri="{FF2B5EF4-FFF2-40B4-BE49-F238E27FC236}">
                <a16:creationId xmlns="" xmlns:a16="http://schemas.microsoft.com/office/drawing/2014/main" id="{9AA863EE-F3E3-6052-C9C7-5BB712A511D0}"/>
              </a:ext>
            </a:extLst>
          </p:cNvPr>
          <p:cNvSpPr/>
          <p:nvPr/>
        </p:nvSpPr>
        <p:spPr>
          <a:xfrm>
            <a:off x="3085889" y="376377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8" name="Freeform 77">
            <a:extLst>
              <a:ext uri="{FF2B5EF4-FFF2-40B4-BE49-F238E27FC236}">
                <a16:creationId xmlns="" xmlns:a16="http://schemas.microsoft.com/office/drawing/2014/main" id="{C6876DE6-C936-A81C-50B2-5877AACE3DE5}"/>
              </a:ext>
            </a:extLst>
          </p:cNvPr>
          <p:cNvSpPr/>
          <p:nvPr/>
        </p:nvSpPr>
        <p:spPr>
          <a:xfrm>
            <a:off x="2941387" y="396668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79" name="Freeform 78">
            <a:extLst>
              <a:ext uri="{FF2B5EF4-FFF2-40B4-BE49-F238E27FC236}">
                <a16:creationId xmlns="" xmlns:a16="http://schemas.microsoft.com/office/drawing/2014/main" id="{0C08C204-F59B-AFCA-2522-533A3C4BE00E}"/>
              </a:ext>
            </a:extLst>
          </p:cNvPr>
          <p:cNvSpPr/>
          <p:nvPr/>
        </p:nvSpPr>
        <p:spPr>
          <a:xfrm>
            <a:off x="2891272" y="4088895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0" name="Freeform 79">
            <a:extLst>
              <a:ext uri="{FF2B5EF4-FFF2-40B4-BE49-F238E27FC236}">
                <a16:creationId xmlns="" xmlns:a16="http://schemas.microsoft.com/office/drawing/2014/main" id="{63F46265-1FBF-EAEF-D52A-90593D6C8CB4}"/>
              </a:ext>
            </a:extLst>
          </p:cNvPr>
          <p:cNvSpPr/>
          <p:nvPr/>
        </p:nvSpPr>
        <p:spPr>
          <a:xfrm>
            <a:off x="3128687" y="417662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1" name="Freeform 80">
            <a:extLst>
              <a:ext uri="{FF2B5EF4-FFF2-40B4-BE49-F238E27FC236}">
                <a16:creationId xmlns="" xmlns:a16="http://schemas.microsoft.com/office/drawing/2014/main" id="{8181A0EA-0464-E9FC-0932-CBC9751906CC}"/>
              </a:ext>
            </a:extLst>
          </p:cNvPr>
          <p:cNvSpPr/>
          <p:nvPr/>
        </p:nvSpPr>
        <p:spPr>
          <a:xfrm>
            <a:off x="3209304" y="4245116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2" name="Freeform 81">
            <a:extLst>
              <a:ext uri="{FF2B5EF4-FFF2-40B4-BE49-F238E27FC236}">
                <a16:creationId xmlns="" xmlns:a16="http://schemas.microsoft.com/office/drawing/2014/main" id="{49ED6553-9D67-B1A1-6623-6EEB440C6C86}"/>
              </a:ext>
            </a:extLst>
          </p:cNvPr>
          <p:cNvSpPr/>
          <p:nvPr/>
        </p:nvSpPr>
        <p:spPr>
          <a:xfrm>
            <a:off x="3053926" y="430129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3" name="Freeform 82">
            <a:extLst>
              <a:ext uri="{FF2B5EF4-FFF2-40B4-BE49-F238E27FC236}">
                <a16:creationId xmlns="" xmlns:a16="http://schemas.microsoft.com/office/drawing/2014/main" id="{53BD0D44-151A-0179-510F-0AF4E1F24F9D}"/>
              </a:ext>
            </a:extLst>
          </p:cNvPr>
          <p:cNvSpPr/>
          <p:nvPr/>
        </p:nvSpPr>
        <p:spPr>
          <a:xfrm>
            <a:off x="2860159" y="43489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4" name="Freeform 83">
            <a:extLst>
              <a:ext uri="{FF2B5EF4-FFF2-40B4-BE49-F238E27FC236}">
                <a16:creationId xmlns="" xmlns:a16="http://schemas.microsoft.com/office/drawing/2014/main" id="{75C257FA-84A2-1B21-70C3-1663A29195C6}"/>
              </a:ext>
            </a:extLst>
          </p:cNvPr>
          <p:cNvSpPr/>
          <p:nvPr/>
        </p:nvSpPr>
        <p:spPr>
          <a:xfrm>
            <a:off x="2695366" y="439028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5" name="Freeform 84">
            <a:extLst>
              <a:ext uri="{FF2B5EF4-FFF2-40B4-BE49-F238E27FC236}">
                <a16:creationId xmlns="" xmlns:a16="http://schemas.microsoft.com/office/drawing/2014/main" id="{B96681BA-7BA8-3623-6FF3-26FEB299E6E4}"/>
              </a:ext>
            </a:extLst>
          </p:cNvPr>
          <p:cNvSpPr/>
          <p:nvPr/>
        </p:nvSpPr>
        <p:spPr>
          <a:xfrm>
            <a:off x="2742640" y="442681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6" name="Freeform 85">
            <a:extLst>
              <a:ext uri="{FF2B5EF4-FFF2-40B4-BE49-F238E27FC236}">
                <a16:creationId xmlns="" xmlns:a16="http://schemas.microsoft.com/office/drawing/2014/main" id="{B18D8BCA-C44E-E074-1946-ED8DE59D0490}"/>
              </a:ext>
            </a:extLst>
          </p:cNvPr>
          <p:cNvSpPr/>
          <p:nvPr/>
        </p:nvSpPr>
        <p:spPr>
          <a:xfrm>
            <a:off x="2698248" y="4459532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7" name="Freeform 86">
            <a:extLst>
              <a:ext uri="{FF2B5EF4-FFF2-40B4-BE49-F238E27FC236}">
                <a16:creationId xmlns="" xmlns:a16="http://schemas.microsoft.com/office/drawing/2014/main" id="{E9CABB10-53BE-9C80-AD87-EC9EDB6382CD}"/>
              </a:ext>
            </a:extLst>
          </p:cNvPr>
          <p:cNvSpPr/>
          <p:nvPr/>
        </p:nvSpPr>
        <p:spPr>
          <a:xfrm>
            <a:off x="2805396" y="448915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8" name="Freeform 87">
            <a:extLst>
              <a:ext uri="{FF2B5EF4-FFF2-40B4-BE49-F238E27FC236}">
                <a16:creationId xmlns="" xmlns:a16="http://schemas.microsoft.com/office/drawing/2014/main" id="{D37B1F05-662C-E775-AA7F-5F3578C121C9}"/>
              </a:ext>
            </a:extLst>
          </p:cNvPr>
          <p:cNvSpPr/>
          <p:nvPr/>
        </p:nvSpPr>
        <p:spPr>
          <a:xfrm>
            <a:off x="2862709" y="4516220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89" name="Freeform 88">
            <a:extLst>
              <a:ext uri="{FF2B5EF4-FFF2-40B4-BE49-F238E27FC236}">
                <a16:creationId xmlns="" xmlns:a16="http://schemas.microsoft.com/office/drawing/2014/main" id="{5A1A751E-DF31-2E81-632D-D895F2A6FE23}"/>
              </a:ext>
            </a:extLst>
          </p:cNvPr>
          <p:cNvSpPr/>
          <p:nvPr/>
        </p:nvSpPr>
        <p:spPr>
          <a:xfrm>
            <a:off x="2850704" y="454114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0" name="Freeform 89">
            <a:extLst>
              <a:ext uri="{FF2B5EF4-FFF2-40B4-BE49-F238E27FC236}">
                <a16:creationId xmlns="" xmlns:a16="http://schemas.microsoft.com/office/drawing/2014/main" id="{062E002E-A693-8A73-A6A3-73152A5662A6}"/>
              </a:ext>
            </a:extLst>
          </p:cNvPr>
          <p:cNvSpPr/>
          <p:nvPr/>
        </p:nvSpPr>
        <p:spPr>
          <a:xfrm>
            <a:off x="2902320" y="45642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1" name="Freeform 90">
            <a:extLst>
              <a:ext uri="{FF2B5EF4-FFF2-40B4-BE49-F238E27FC236}">
                <a16:creationId xmlns="" xmlns:a16="http://schemas.microsoft.com/office/drawing/2014/main" id="{AE845FC5-7644-B9F4-B951-7C00608FD0F0}"/>
              </a:ext>
            </a:extLst>
          </p:cNvPr>
          <p:cNvSpPr/>
          <p:nvPr/>
        </p:nvSpPr>
        <p:spPr>
          <a:xfrm>
            <a:off x="3006029" y="458572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2" name="Freeform 91">
            <a:extLst>
              <a:ext uri="{FF2B5EF4-FFF2-40B4-BE49-F238E27FC236}">
                <a16:creationId xmlns="" xmlns:a16="http://schemas.microsoft.com/office/drawing/2014/main" id="{BCEDA7DA-69D7-E9DB-D051-EF8D6D5EF97B}"/>
              </a:ext>
            </a:extLst>
          </p:cNvPr>
          <p:cNvSpPr/>
          <p:nvPr/>
        </p:nvSpPr>
        <p:spPr>
          <a:xfrm>
            <a:off x="2911868" y="460585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3" name="Freeform 92">
            <a:extLst>
              <a:ext uri="{FF2B5EF4-FFF2-40B4-BE49-F238E27FC236}">
                <a16:creationId xmlns="" xmlns:a16="http://schemas.microsoft.com/office/drawing/2014/main" id="{3B26E18D-D209-FF0C-2453-92062E1A2ED8}"/>
              </a:ext>
            </a:extLst>
          </p:cNvPr>
          <p:cNvSpPr/>
          <p:nvPr/>
        </p:nvSpPr>
        <p:spPr>
          <a:xfrm>
            <a:off x="2904537" y="4624763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4" name="Freeform 93">
            <a:extLst>
              <a:ext uri="{FF2B5EF4-FFF2-40B4-BE49-F238E27FC236}">
                <a16:creationId xmlns="" xmlns:a16="http://schemas.microsoft.com/office/drawing/2014/main" id="{E7AFEE4A-3907-865A-5E56-8347F3E0AF08}"/>
              </a:ext>
            </a:extLst>
          </p:cNvPr>
          <p:cNvSpPr/>
          <p:nvPr/>
        </p:nvSpPr>
        <p:spPr>
          <a:xfrm>
            <a:off x="2912306" y="464259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5" name="Freeform 94">
            <a:extLst>
              <a:ext uri="{FF2B5EF4-FFF2-40B4-BE49-F238E27FC236}">
                <a16:creationId xmlns="" xmlns:a16="http://schemas.microsoft.com/office/drawing/2014/main" id="{36C69623-38F6-B18D-8EA0-45FF5782486E}"/>
              </a:ext>
            </a:extLst>
          </p:cNvPr>
          <p:cNvSpPr/>
          <p:nvPr/>
        </p:nvSpPr>
        <p:spPr>
          <a:xfrm>
            <a:off x="2926528" y="46594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96" name="Freeform 95">
            <a:extLst>
              <a:ext uri="{FF2B5EF4-FFF2-40B4-BE49-F238E27FC236}">
                <a16:creationId xmlns="" xmlns:a16="http://schemas.microsoft.com/office/drawing/2014/main" id="{50152031-262E-19EB-6D0C-F4CDEF2A9419}"/>
              </a:ext>
            </a:extLst>
          </p:cNvPr>
          <p:cNvSpPr/>
          <p:nvPr/>
        </p:nvSpPr>
        <p:spPr>
          <a:xfrm>
            <a:off x="2888403" y="467547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70" name="Group 169">
            <a:extLst>
              <a:ext uri="{FF2B5EF4-FFF2-40B4-BE49-F238E27FC236}">
                <a16:creationId xmlns="" xmlns:a16="http://schemas.microsoft.com/office/drawing/2014/main" id="{19FF3DB7-7E4A-3F12-A40E-74808E9FD04D}"/>
              </a:ext>
            </a:extLst>
          </p:cNvPr>
          <p:cNvGrpSpPr/>
          <p:nvPr/>
        </p:nvGrpSpPr>
        <p:grpSpPr>
          <a:xfrm>
            <a:off x="3998867" y="3048643"/>
            <a:ext cx="3088730" cy="2015336"/>
            <a:chOff x="3998867" y="3048643"/>
            <a:chExt cx="3088730" cy="2015336"/>
          </a:xfrm>
        </p:grpSpPr>
        <p:sp>
          <p:nvSpPr>
            <p:cNvPr id="99" name="Freeform 98">
              <a:extLst>
                <a:ext uri="{FF2B5EF4-FFF2-40B4-BE49-F238E27FC236}">
                  <a16:creationId xmlns="" xmlns:a16="http://schemas.microsoft.com/office/drawing/2014/main" id="{A3D2487C-6ED4-6992-8CCB-49D833C2D5E5}"/>
                </a:ext>
              </a:extLst>
            </p:cNvPr>
            <p:cNvSpPr/>
            <p:nvPr/>
          </p:nvSpPr>
          <p:spPr>
            <a:xfrm>
              <a:off x="4386466" y="3048643"/>
              <a:ext cx="2701131" cy="1764005"/>
            </a:xfrm>
            <a:custGeom>
              <a:avLst/>
              <a:gdLst>
                <a:gd name="connsiteX0" fmla="*/ 0 w 2701131"/>
                <a:gd name="connsiteY0" fmla="*/ 1764005 h 1764005"/>
                <a:gd name="connsiteX1" fmla="*/ 2701132 w 2701131"/>
                <a:gd name="connsiteY1" fmla="*/ 1764005 h 1764005"/>
                <a:gd name="connsiteX2" fmla="*/ 2701132 w 2701131"/>
                <a:gd name="connsiteY2" fmla="*/ 0 h 1764005"/>
                <a:gd name="connsiteX3" fmla="*/ 0 w 2701131"/>
                <a:gd name="connsiteY3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1131" h="1764005">
                  <a:moveTo>
                    <a:pt x="0" y="1764005"/>
                  </a:moveTo>
                  <a:lnTo>
                    <a:pt x="2701132" y="1764005"/>
                  </a:lnTo>
                  <a:lnTo>
                    <a:pt x="2701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="" xmlns:a16="http://schemas.microsoft.com/office/drawing/2014/main" id="{1367D74F-DE92-788F-4D1B-EBCC875ED2CE}"/>
                </a:ext>
              </a:extLst>
            </p:cNvPr>
            <p:cNvSpPr/>
            <p:nvPr/>
          </p:nvSpPr>
          <p:spPr>
            <a:xfrm>
              <a:off x="4462913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="" xmlns:a16="http://schemas.microsoft.com/office/drawing/2014/main" id="{BB54F81F-01D3-023E-E946-8614E2D578D3}"/>
                </a:ext>
              </a:extLst>
            </p:cNvPr>
            <p:cNvSpPr/>
            <p:nvPr/>
          </p:nvSpPr>
          <p:spPr>
            <a:xfrm>
              <a:off x="498839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="" xmlns:a16="http://schemas.microsoft.com/office/drawing/2014/main" id="{B334D32D-4026-9E30-5581-A1D4E05D4DF5}"/>
                </a:ext>
              </a:extLst>
            </p:cNvPr>
            <p:cNvSpPr/>
            <p:nvPr/>
          </p:nvSpPr>
          <p:spPr>
            <a:xfrm>
              <a:off x="5513888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="" xmlns:a16="http://schemas.microsoft.com/office/drawing/2014/main" id="{FD98A94E-4FB9-03D5-BD92-B1678BB6A268}"/>
                </a:ext>
              </a:extLst>
            </p:cNvPr>
            <p:cNvSpPr/>
            <p:nvPr/>
          </p:nvSpPr>
          <p:spPr>
            <a:xfrm>
              <a:off x="6039379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="" xmlns:a16="http://schemas.microsoft.com/office/drawing/2014/main" id="{ECE479D7-8448-4A58-E3DF-FDE2CBEBA5B9}"/>
                </a:ext>
              </a:extLst>
            </p:cNvPr>
            <p:cNvSpPr/>
            <p:nvPr/>
          </p:nvSpPr>
          <p:spPr>
            <a:xfrm>
              <a:off x="656485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="" xmlns:a16="http://schemas.microsoft.com/office/drawing/2014/main" id="{4A9FF6CB-6DF6-AFB9-71B1-842589DD4A50}"/>
                </a:ext>
              </a:extLst>
            </p:cNvPr>
            <p:cNvSpPr/>
            <p:nvPr/>
          </p:nvSpPr>
          <p:spPr>
            <a:xfrm>
              <a:off x="4386466" y="4771045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="" xmlns:a16="http://schemas.microsoft.com/office/drawing/2014/main" id="{FBA4480C-266F-B537-58D7-E43AA8B0ADCB}"/>
                </a:ext>
              </a:extLst>
            </p:cNvPr>
            <p:cNvSpPr/>
            <p:nvPr/>
          </p:nvSpPr>
          <p:spPr>
            <a:xfrm>
              <a:off x="4386466" y="4355000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="" xmlns:a16="http://schemas.microsoft.com/office/drawing/2014/main" id="{D481D027-5721-21F6-86C0-FFB0BC5CA7B4}"/>
                </a:ext>
              </a:extLst>
            </p:cNvPr>
            <p:cNvSpPr/>
            <p:nvPr/>
          </p:nvSpPr>
          <p:spPr>
            <a:xfrm>
              <a:off x="4386466" y="3938966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="" xmlns:a16="http://schemas.microsoft.com/office/drawing/2014/main" id="{DEFD575F-4275-CE0D-C0CB-6DDAF5513E92}"/>
                </a:ext>
              </a:extLst>
            </p:cNvPr>
            <p:cNvSpPr/>
            <p:nvPr/>
          </p:nvSpPr>
          <p:spPr>
            <a:xfrm>
              <a:off x="4386466" y="3522927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="" xmlns:a16="http://schemas.microsoft.com/office/drawing/2014/main" id="{EBDA745E-A56A-28C4-DC94-EA2FF849EDA4}"/>
                </a:ext>
              </a:extLst>
            </p:cNvPr>
            <p:cNvSpPr/>
            <p:nvPr/>
          </p:nvSpPr>
          <p:spPr>
            <a:xfrm>
              <a:off x="4386466" y="310688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2651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="" xmlns:a16="http://schemas.microsoft.com/office/drawing/2014/main" id="{306CD99F-068D-FBF8-4479-8FBD76CA6869}"/>
                </a:ext>
              </a:extLst>
            </p:cNvPr>
            <p:cNvSpPr/>
            <p:nvPr/>
          </p:nvSpPr>
          <p:spPr>
            <a:xfrm>
              <a:off x="4386466" y="4812648"/>
              <a:ext cx="2701131" cy="1327"/>
            </a:xfrm>
            <a:custGeom>
              <a:avLst/>
              <a:gdLst>
                <a:gd name="connsiteX0" fmla="*/ 0 w 2701131"/>
                <a:gd name="connsiteY0" fmla="*/ 0 h 1327"/>
                <a:gd name="connsiteX1" fmla="*/ 2701132 w 2701131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1131" h="1327">
                  <a:moveTo>
                    <a:pt x="0" y="0"/>
                  </a:moveTo>
                  <a:lnTo>
                    <a:pt x="2701132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="" xmlns:a16="http://schemas.microsoft.com/office/drawing/2014/main" id="{AA3861BC-CE00-8DB0-5954-7CBD1A3116BE}"/>
                </a:ext>
              </a:extLst>
            </p:cNvPr>
            <p:cNvSpPr/>
            <p:nvPr/>
          </p:nvSpPr>
          <p:spPr>
            <a:xfrm>
              <a:off x="4462913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="" xmlns:a16="http://schemas.microsoft.com/office/drawing/2014/main" id="{DF3CC469-5717-7F24-5588-9845C2FC40F1}"/>
                </a:ext>
              </a:extLst>
            </p:cNvPr>
            <p:cNvSpPr/>
            <p:nvPr/>
          </p:nvSpPr>
          <p:spPr>
            <a:xfrm>
              <a:off x="498839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="" xmlns:a16="http://schemas.microsoft.com/office/drawing/2014/main" id="{BD55804C-6F42-4FFA-C4BB-A8A2485225F7}"/>
                </a:ext>
              </a:extLst>
            </p:cNvPr>
            <p:cNvSpPr/>
            <p:nvPr/>
          </p:nvSpPr>
          <p:spPr>
            <a:xfrm>
              <a:off x="5513888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="" xmlns:a16="http://schemas.microsoft.com/office/drawing/2014/main" id="{09E613A7-204E-5BE5-4138-4F3320695BDD}"/>
                </a:ext>
              </a:extLst>
            </p:cNvPr>
            <p:cNvSpPr/>
            <p:nvPr/>
          </p:nvSpPr>
          <p:spPr>
            <a:xfrm>
              <a:off x="6039379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="" xmlns:a16="http://schemas.microsoft.com/office/drawing/2014/main" id="{496E462A-01D4-6658-F898-C9D8DF05416C}"/>
                </a:ext>
              </a:extLst>
            </p:cNvPr>
            <p:cNvSpPr/>
            <p:nvPr/>
          </p:nvSpPr>
          <p:spPr>
            <a:xfrm>
              <a:off x="6564856" y="4787551"/>
              <a:ext cx="1327" cy="25097"/>
            </a:xfrm>
            <a:custGeom>
              <a:avLst/>
              <a:gdLst>
                <a:gd name="connsiteX0" fmla="*/ 0 w 1327"/>
                <a:gd name="connsiteY0" fmla="*/ 25097 h 25097"/>
                <a:gd name="connsiteX1" fmla="*/ 0 w 1327"/>
                <a:gd name="connsiteY1" fmla="*/ 0 h 2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25097">
                  <a:moveTo>
                    <a:pt x="0" y="25097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="" xmlns:a16="http://schemas.microsoft.com/office/drawing/2014/main" id="{02E2C1C8-FB8C-6579-37AD-AA292F7183C0}"/>
                </a:ext>
              </a:extLst>
            </p:cNvPr>
            <p:cNvSpPr/>
            <p:nvPr/>
          </p:nvSpPr>
          <p:spPr>
            <a:xfrm>
              <a:off x="4435157" y="4856774"/>
              <a:ext cx="55512" cy="83312"/>
            </a:xfrm>
            <a:custGeom>
              <a:avLst/>
              <a:gdLst>
                <a:gd name="connsiteX0" fmla="*/ 27756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6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6 w 55512"/>
                <a:gd name="connsiteY8" fmla="*/ 8605 h 83312"/>
                <a:gd name="connsiteX9" fmla="*/ 27756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6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6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6" y="8605"/>
                  </a:moveTo>
                  <a:cubicBezTo>
                    <a:pt x="22161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1" y="74708"/>
                    <a:pt x="27756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6" y="8605"/>
                  </a:cubicBezTo>
                  <a:moveTo>
                    <a:pt x="27756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6" y="83313"/>
                  </a:cubicBezTo>
                  <a:cubicBezTo>
                    <a:pt x="18754" y="83313"/>
                    <a:pt x="11869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69" y="3572"/>
                    <a:pt x="18754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="" xmlns:a16="http://schemas.microsoft.com/office/drawing/2014/main" id="{1A5A9009-F457-6DD8-E466-D68909CC183E}"/>
                </a:ext>
              </a:extLst>
            </p:cNvPr>
            <p:cNvSpPr/>
            <p:nvPr/>
          </p:nvSpPr>
          <p:spPr>
            <a:xfrm>
              <a:off x="4926162" y="4856774"/>
              <a:ext cx="52878" cy="83312"/>
            </a:xfrm>
            <a:custGeom>
              <a:avLst/>
              <a:gdLst>
                <a:gd name="connsiteX0" fmla="*/ 36310 w 52878"/>
                <a:gd name="connsiteY0" fmla="*/ 38456 h 83312"/>
                <a:gd name="connsiteX1" fmla="*/ 48467 w 52878"/>
                <a:gd name="connsiteY1" fmla="*/ 45401 h 83312"/>
                <a:gd name="connsiteX2" fmla="*/ 52878 w 52878"/>
                <a:gd name="connsiteY2" fmla="*/ 58414 h 83312"/>
                <a:gd name="connsiteX3" fmla="*/ 44701 w 52878"/>
                <a:gd name="connsiteY3" fmla="*/ 76806 h 83312"/>
                <a:gd name="connsiteX4" fmla="*/ 21463 w 52878"/>
                <a:gd name="connsiteY4" fmla="*/ 83313 h 83312"/>
                <a:gd name="connsiteX5" fmla="*/ 11028 w 52878"/>
                <a:gd name="connsiteY5" fmla="*/ 82290 h 83312"/>
                <a:gd name="connsiteX6" fmla="*/ 0 w 52878"/>
                <a:gd name="connsiteY6" fmla="*/ 79342 h 83312"/>
                <a:gd name="connsiteX7" fmla="*/ 0 w 52878"/>
                <a:gd name="connsiteY7" fmla="*/ 68852 h 83312"/>
                <a:gd name="connsiteX8" fmla="*/ 9898 w 52878"/>
                <a:gd name="connsiteY8" fmla="*/ 72835 h 83312"/>
                <a:gd name="connsiteX9" fmla="*/ 21140 w 52878"/>
                <a:gd name="connsiteY9" fmla="*/ 74177 h 83312"/>
                <a:gd name="connsiteX10" fmla="*/ 36686 w 52878"/>
                <a:gd name="connsiteY10" fmla="*/ 70140 h 83312"/>
                <a:gd name="connsiteX11" fmla="*/ 42065 w 52878"/>
                <a:gd name="connsiteY11" fmla="*/ 58414 h 83312"/>
                <a:gd name="connsiteX12" fmla="*/ 37063 w 52878"/>
                <a:gd name="connsiteY12" fmla="*/ 47326 h 83312"/>
                <a:gd name="connsiteX13" fmla="*/ 23238 w 52878"/>
                <a:gd name="connsiteY13" fmla="*/ 43303 h 83312"/>
                <a:gd name="connsiteX14" fmla="*/ 13879 w 52878"/>
                <a:gd name="connsiteY14" fmla="*/ 43303 h 83312"/>
                <a:gd name="connsiteX15" fmla="*/ 13879 w 52878"/>
                <a:gd name="connsiteY15" fmla="*/ 34366 h 83312"/>
                <a:gd name="connsiteX16" fmla="*/ 23668 w 52878"/>
                <a:gd name="connsiteY16" fmla="*/ 34366 h 83312"/>
                <a:gd name="connsiteX17" fmla="*/ 35933 w 52878"/>
                <a:gd name="connsiteY17" fmla="*/ 31192 h 83312"/>
                <a:gd name="connsiteX18" fmla="*/ 40184 w 52878"/>
                <a:gd name="connsiteY18" fmla="*/ 21937 h 83312"/>
                <a:gd name="connsiteX19" fmla="*/ 35772 w 52878"/>
                <a:gd name="connsiteY19" fmla="*/ 12469 h 83312"/>
                <a:gd name="connsiteX20" fmla="*/ 23238 w 52878"/>
                <a:gd name="connsiteY20" fmla="*/ 9136 h 83312"/>
                <a:gd name="connsiteX21" fmla="*/ 13664 w 52878"/>
                <a:gd name="connsiteY21" fmla="*/ 10105 h 83312"/>
                <a:gd name="connsiteX22" fmla="*/ 2421 w 52878"/>
                <a:gd name="connsiteY22" fmla="*/ 13120 h 83312"/>
                <a:gd name="connsiteX23" fmla="*/ 2421 w 52878"/>
                <a:gd name="connsiteY23" fmla="*/ 3439 h 83312"/>
                <a:gd name="connsiteX24" fmla="*/ 13987 w 52878"/>
                <a:gd name="connsiteY24" fmla="*/ 850 h 83312"/>
                <a:gd name="connsiteX25" fmla="*/ 24206 w 52878"/>
                <a:gd name="connsiteY25" fmla="*/ 0 h 83312"/>
                <a:gd name="connsiteX26" fmla="*/ 43788 w 52878"/>
                <a:gd name="connsiteY26" fmla="*/ 5644 h 83312"/>
                <a:gd name="connsiteX27" fmla="*/ 50995 w 52878"/>
                <a:gd name="connsiteY27" fmla="*/ 20808 h 83312"/>
                <a:gd name="connsiteX28" fmla="*/ 47176 w 52878"/>
                <a:gd name="connsiteY28" fmla="*/ 32109 h 83312"/>
                <a:gd name="connsiteX29" fmla="*/ 36310 w 52878"/>
                <a:gd name="connsiteY29" fmla="*/ 38456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78" h="83312">
                  <a:moveTo>
                    <a:pt x="36310" y="38456"/>
                  </a:moveTo>
                  <a:cubicBezTo>
                    <a:pt x="41510" y="39571"/>
                    <a:pt x="45563" y="41882"/>
                    <a:pt x="48467" y="45401"/>
                  </a:cubicBezTo>
                  <a:cubicBezTo>
                    <a:pt x="51408" y="48920"/>
                    <a:pt x="52878" y="53249"/>
                    <a:pt x="52878" y="58414"/>
                  </a:cubicBezTo>
                  <a:cubicBezTo>
                    <a:pt x="52878" y="66342"/>
                    <a:pt x="50152" y="72464"/>
                    <a:pt x="44701" y="76806"/>
                  </a:cubicBezTo>
                  <a:cubicBezTo>
                    <a:pt x="39250" y="81148"/>
                    <a:pt x="31504" y="83313"/>
                    <a:pt x="21463" y="83313"/>
                  </a:cubicBezTo>
                  <a:cubicBezTo>
                    <a:pt x="18093" y="83313"/>
                    <a:pt x="14615" y="82967"/>
                    <a:pt x="11028" y="82290"/>
                  </a:cubicBezTo>
                  <a:cubicBezTo>
                    <a:pt x="7477" y="81653"/>
                    <a:pt x="3802" y="80670"/>
                    <a:pt x="0" y="79342"/>
                  </a:cubicBezTo>
                  <a:lnTo>
                    <a:pt x="0" y="68852"/>
                  </a:lnTo>
                  <a:cubicBezTo>
                    <a:pt x="3013" y="70605"/>
                    <a:pt x="6312" y="71932"/>
                    <a:pt x="9898" y="72835"/>
                  </a:cubicBezTo>
                  <a:cubicBezTo>
                    <a:pt x="13485" y="73725"/>
                    <a:pt x="17232" y="74177"/>
                    <a:pt x="21140" y="74177"/>
                  </a:cubicBezTo>
                  <a:cubicBezTo>
                    <a:pt x="27954" y="74177"/>
                    <a:pt x="33136" y="72835"/>
                    <a:pt x="36686" y="70140"/>
                  </a:cubicBezTo>
                  <a:cubicBezTo>
                    <a:pt x="40273" y="67444"/>
                    <a:pt x="42065" y="63540"/>
                    <a:pt x="42065" y="58414"/>
                  </a:cubicBezTo>
                  <a:cubicBezTo>
                    <a:pt x="42065" y="53674"/>
                    <a:pt x="40397" y="49982"/>
                    <a:pt x="37063" y="47326"/>
                  </a:cubicBezTo>
                  <a:cubicBezTo>
                    <a:pt x="33763" y="44644"/>
                    <a:pt x="29155" y="43303"/>
                    <a:pt x="23238" y="43303"/>
                  </a:cubicBezTo>
                  <a:lnTo>
                    <a:pt x="13879" y="43303"/>
                  </a:lnTo>
                  <a:lnTo>
                    <a:pt x="13879" y="34366"/>
                  </a:lnTo>
                  <a:lnTo>
                    <a:pt x="23668" y="34366"/>
                  </a:lnTo>
                  <a:cubicBezTo>
                    <a:pt x="29012" y="34366"/>
                    <a:pt x="33101" y="33304"/>
                    <a:pt x="35933" y="31192"/>
                  </a:cubicBezTo>
                  <a:cubicBezTo>
                    <a:pt x="38767" y="29041"/>
                    <a:pt x="40184" y="25960"/>
                    <a:pt x="40184" y="21937"/>
                  </a:cubicBezTo>
                  <a:cubicBezTo>
                    <a:pt x="40184" y="17820"/>
                    <a:pt x="38714" y="14660"/>
                    <a:pt x="35772" y="12469"/>
                  </a:cubicBezTo>
                  <a:cubicBezTo>
                    <a:pt x="32868" y="10251"/>
                    <a:pt x="28689" y="9136"/>
                    <a:pt x="23238" y="9136"/>
                  </a:cubicBezTo>
                  <a:cubicBezTo>
                    <a:pt x="20262" y="9136"/>
                    <a:pt x="17070" y="9455"/>
                    <a:pt x="13664" y="10105"/>
                  </a:cubicBezTo>
                  <a:cubicBezTo>
                    <a:pt x="10257" y="10756"/>
                    <a:pt x="6509" y="11752"/>
                    <a:pt x="2421" y="13120"/>
                  </a:cubicBezTo>
                  <a:lnTo>
                    <a:pt x="2421" y="3439"/>
                  </a:lnTo>
                  <a:cubicBezTo>
                    <a:pt x="6545" y="2284"/>
                    <a:pt x="10400" y="1421"/>
                    <a:pt x="13987" y="850"/>
                  </a:cubicBezTo>
                  <a:cubicBezTo>
                    <a:pt x="17608" y="279"/>
                    <a:pt x="21015" y="0"/>
                    <a:pt x="24206" y="0"/>
                  </a:cubicBezTo>
                  <a:cubicBezTo>
                    <a:pt x="32454" y="0"/>
                    <a:pt x="38982" y="1886"/>
                    <a:pt x="43788" y="5644"/>
                  </a:cubicBezTo>
                  <a:cubicBezTo>
                    <a:pt x="48593" y="9375"/>
                    <a:pt x="50995" y="14421"/>
                    <a:pt x="50995" y="20808"/>
                  </a:cubicBezTo>
                  <a:cubicBezTo>
                    <a:pt x="50995" y="25257"/>
                    <a:pt x="49722" y="29028"/>
                    <a:pt x="47176" y="32109"/>
                  </a:cubicBezTo>
                  <a:cubicBezTo>
                    <a:pt x="44631" y="35150"/>
                    <a:pt x="41008" y="37274"/>
                    <a:pt x="36310" y="38456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="" xmlns:a16="http://schemas.microsoft.com/office/drawing/2014/main" id="{38D2C978-5254-A071-F705-A0301A83B219}"/>
                </a:ext>
              </a:extLst>
            </p:cNvPr>
            <p:cNvSpPr/>
            <p:nvPr/>
          </p:nvSpPr>
          <p:spPr>
            <a:xfrm>
              <a:off x="4995124" y="4856774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88 h 83312"/>
                <a:gd name="connsiteX4" fmla="*/ 27757 w 55512"/>
                <a:gd name="connsiteY4" fmla="*/ 74708 h 83312"/>
                <a:gd name="connsiteX5" fmla="*/ 40397 w 55512"/>
                <a:gd name="connsiteY5" fmla="*/ 66488 h 83312"/>
                <a:gd name="connsiteX6" fmla="*/ 44647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58 w 55512"/>
                <a:gd name="connsiteY10" fmla="*/ 10703 h 83312"/>
                <a:gd name="connsiteX11" fmla="*/ 55513 w 55512"/>
                <a:gd name="connsiteY11" fmla="*/ 41683 h 83312"/>
                <a:gd name="connsiteX12" fmla="*/ 48358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08"/>
                    <a:pt x="27757" y="74708"/>
                  </a:cubicBezTo>
                  <a:cubicBezTo>
                    <a:pt x="33386" y="74708"/>
                    <a:pt x="37600" y="71972"/>
                    <a:pt x="40397" y="66488"/>
                  </a:cubicBezTo>
                  <a:cubicBezTo>
                    <a:pt x="43230" y="60964"/>
                    <a:pt x="44647" y="52691"/>
                    <a:pt x="44647" y="41683"/>
                  </a:cubicBezTo>
                  <a:cubicBezTo>
                    <a:pt x="44647" y="30635"/>
                    <a:pt x="43230" y="22375"/>
                    <a:pt x="40397" y="16891"/>
                  </a:cubicBezTo>
                  <a:cubicBezTo>
                    <a:pt x="37600" y="11367"/>
                    <a:pt x="33386" y="8605"/>
                    <a:pt x="27757" y="8605"/>
                  </a:cubicBezTo>
                  <a:moveTo>
                    <a:pt x="27757" y="0"/>
                  </a:moveTo>
                  <a:cubicBezTo>
                    <a:pt x="36758" y="0"/>
                    <a:pt x="43624" y="3572"/>
                    <a:pt x="48358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58" y="72663"/>
                  </a:cubicBezTo>
                  <a:cubicBezTo>
                    <a:pt x="43624" y="79767"/>
                    <a:pt x="36758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6FE438ED-A0F6-2654-01BD-2C2642AF8589}"/>
                </a:ext>
              </a:extLst>
            </p:cNvPr>
            <p:cNvSpPr/>
            <p:nvPr/>
          </p:nvSpPr>
          <p:spPr>
            <a:xfrm>
              <a:off x="5451304" y="4856774"/>
              <a:ext cx="55453" cy="83312"/>
            </a:xfrm>
            <a:custGeom>
              <a:avLst/>
              <a:gdLst>
                <a:gd name="connsiteX0" fmla="*/ 28669 w 55453"/>
                <a:gd name="connsiteY0" fmla="*/ 37274 h 83312"/>
                <a:gd name="connsiteX1" fmla="*/ 17050 w 55453"/>
                <a:gd name="connsiteY1" fmla="*/ 42280 h 83312"/>
                <a:gd name="connsiteX2" fmla="*/ 12801 w 55453"/>
                <a:gd name="connsiteY2" fmla="*/ 55998 h 83312"/>
                <a:gd name="connsiteX3" fmla="*/ 17050 w 55453"/>
                <a:gd name="connsiteY3" fmla="*/ 69715 h 83312"/>
                <a:gd name="connsiteX4" fmla="*/ 28669 w 55453"/>
                <a:gd name="connsiteY4" fmla="*/ 74708 h 83312"/>
                <a:gd name="connsiteX5" fmla="*/ 40235 w 55453"/>
                <a:gd name="connsiteY5" fmla="*/ 69715 h 83312"/>
                <a:gd name="connsiteX6" fmla="*/ 44538 w 55453"/>
                <a:gd name="connsiteY6" fmla="*/ 55998 h 83312"/>
                <a:gd name="connsiteX7" fmla="*/ 40235 w 55453"/>
                <a:gd name="connsiteY7" fmla="*/ 42280 h 83312"/>
                <a:gd name="connsiteX8" fmla="*/ 28669 w 55453"/>
                <a:gd name="connsiteY8" fmla="*/ 37274 h 83312"/>
                <a:gd name="connsiteX9" fmla="*/ 50234 w 55453"/>
                <a:gd name="connsiteY9" fmla="*/ 3227 h 83312"/>
                <a:gd name="connsiteX10" fmla="*/ 50234 w 55453"/>
                <a:gd name="connsiteY10" fmla="*/ 13120 h 83312"/>
                <a:gd name="connsiteX11" fmla="*/ 41948 w 55453"/>
                <a:gd name="connsiteY11" fmla="*/ 10158 h 83312"/>
                <a:gd name="connsiteX12" fmla="*/ 33729 w 55453"/>
                <a:gd name="connsiteY12" fmla="*/ 9136 h 83312"/>
                <a:gd name="connsiteX13" fmla="*/ 17263 w 55453"/>
                <a:gd name="connsiteY13" fmla="*/ 16400 h 83312"/>
                <a:gd name="connsiteX14" fmla="*/ 10809 w 55453"/>
                <a:gd name="connsiteY14" fmla="*/ 38350 h 83312"/>
                <a:gd name="connsiteX15" fmla="*/ 18763 w 55453"/>
                <a:gd name="connsiteY15" fmla="*/ 31192 h 83312"/>
                <a:gd name="connsiteX16" fmla="*/ 29307 w 55453"/>
                <a:gd name="connsiteY16" fmla="*/ 28669 h 83312"/>
                <a:gd name="connsiteX17" fmla="*/ 48402 w 55453"/>
                <a:gd name="connsiteY17" fmla="*/ 36039 h 83312"/>
                <a:gd name="connsiteX18" fmla="*/ 55453 w 55453"/>
                <a:gd name="connsiteY18" fmla="*/ 55998 h 83312"/>
                <a:gd name="connsiteX19" fmla="*/ 48136 w 55453"/>
                <a:gd name="connsiteY19" fmla="*/ 75836 h 83312"/>
                <a:gd name="connsiteX20" fmla="*/ 28669 w 55453"/>
                <a:gd name="connsiteY20" fmla="*/ 83313 h 83312"/>
                <a:gd name="connsiteX21" fmla="*/ 7370 w 55453"/>
                <a:gd name="connsiteY21" fmla="*/ 72663 h 83312"/>
                <a:gd name="connsiteX22" fmla="*/ 0 w 55453"/>
                <a:gd name="connsiteY22" fmla="*/ 41683 h 83312"/>
                <a:gd name="connsiteX23" fmla="*/ 9030 w 55453"/>
                <a:gd name="connsiteY23" fmla="*/ 11340 h 83312"/>
                <a:gd name="connsiteX24" fmla="*/ 33290 w 55453"/>
                <a:gd name="connsiteY24" fmla="*/ 0 h 83312"/>
                <a:gd name="connsiteX25" fmla="*/ 41523 w 55453"/>
                <a:gd name="connsiteY25" fmla="*/ 797 h 83312"/>
                <a:gd name="connsiteX26" fmla="*/ 50234 w 55453"/>
                <a:gd name="connsiteY26" fmla="*/ 3227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53" h="83312">
                  <a:moveTo>
                    <a:pt x="28669" y="37274"/>
                  </a:moveTo>
                  <a:cubicBezTo>
                    <a:pt x="23796" y="37274"/>
                    <a:pt x="19919" y="38947"/>
                    <a:pt x="17050" y="42280"/>
                  </a:cubicBezTo>
                  <a:cubicBezTo>
                    <a:pt x="14222" y="45613"/>
                    <a:pt x="12801" y="50181"/>
                    <a:pt x="12801" y="55998"/>
                  </a:cubicBezTo>
                  <a:cubicBezTo>
                    <a:pt x="12801" y="61774"/>
                    <a:pt x="14222" y="66342"/>
                    <a:pt x="17050" y="69715"/>
                  </a:cubicBezTo>
                  <a:cubicBezTo>
                    <a:pt x="19919" y="73048"/>
                    <a:pt x="23796" y="74708"/>
                    <a:pt x="28669" y="74708"/>
                  </a:cubicBezTo>
                  <a:cubicBezTo>
                    <a:pt x="33543" y="74708"/>
                    <a:pt x="37407" y="73048"/>
                    <a:pt x="40235" y="69715"/>
                  </a:cubicBezTo>
                  <a:cubicBezTo>
                    <a:pt x="43104" y="66342"/>
                    <a:pt x="44538" y="61774"/>
                    <a:pt x="44538" y="55998"/>
                  </a:cubicBezTo>
                  <a:cubicBezTo>
                    <a:pt x="44538" y="50181"/>
                    <a:pt x="43104" y="45613"/>
                    <a:pt x="40235" y="42280"/>
                  </a:cubicBezTo>
                  <a:cubicBezTo>
                    <a:pt x="37407" y="38947"/>
                    <a:pt x="33543" y="37274"/>
                    <a:pt x="28669" y="37274"/>
                  </a:cubicBezTo>
                  <a:moveTo>
                    <a:pt x="50234" y="3227"/>
                  </a:moveTo>
                  <a:lnTo>
                    <a:pt x="50234" y="13120"/>
                  </a:lnTo>
                  <a:cubicBezTo>
                    <a:pt x="47512" y="11832"/>
                    <a:pt x="44750" y="10836"/>
                    <a:pt x="41948" y="10158"/>
                  </a:cubicBezTo>
                  <a:cubicBezTo>
                    <a:pt x="39186" y="9481"/>
                    <a:pt x="36451" y="9136"/>
                    <a:pt x="33729" y="9136"/>
                  </a:cubicBezTo>
                  <a:cubicBezTo>
                    <a:pt x="26545" y="9136"/>
                    <a:pt x="21060" y="11553"/>
                    <a:pt x="17263" y="16400"/>
                  </a:cubicBezTo>
                  <a:cubicBezTo>
                    <a:pt x="13505" y="21246"/>
                    <a:pt x="11353" y="28563"/>
                    <a:pt x="10809" y="38350"/>
                  </a:cubicBezTo>
                  <a:cubicBezTo>
                    <a:pt x="12920" y="35229"/>
                    <a:pt x="15576" y="32839"/>
                    <a:pt x="18763" y="31192"/>
                  </a:cubicBezTo>
                  <a:cubicBezTo>
                    <a:pt x="21964" y="29506"/>
                    <a:pt x="25469" y="28669"/>
                    <a:pt x="29307" y="28669"/>
                  </a:cubicBezTo>
                  <a:cubicBezTo>
                    <a:pt x="37380" y="28669"/>
                    <a:pt x="43741" y="31126"/>
                    <a:pt x="48402" y="36039"/>
                  </a:cubicBezTo>
                  <a:cubicBezTo>
                    <a:pt x="53103" y="40913"/>
                    <a:pt x="55453" y="47565"/>
                    <a:pt x="55453" y="55998"/>
                  </a:cubicBezTo>
                  <a:cubicBezTo>
                    <a:pt x="55453" y="64244"/>
                    <a:pt x="53010" y="70857"/>
                    <a:pt x="48136" y="75836"/>
                  </a:cubicBezTo>
                  <a:cubicBezTo>
                    <a:pt x="43263" y="80816"/>
                    <a:pt x="36770" y="83313"/>
                    <a:pt x="28669" y="83313"/>
                  </a:cubicBezTo>
                  <a:cubicBezTo>
                    <a:pt x="19387" y="83313"/>
                    <a:pt x="12283" y="79767"/>
                    <a:pt x="7370" y="72663"/>
                  </a:cubicBezTo>
                  <a:cubicBezTo>
                    <a:pt x="2457" y="65532"/>
                    <a:pt x="0" y="55201"/>
                    <a:pt x="0" y="41683"/>
                  </a:cubicBezTo>
                  <a:cubicBezTo>
                    <a:pt x="0" y="28988"/>
                    <a:pt x="3014" y="18869"/>
                    <a:pt x="9030" y="11340"/>
                  </a:cubicBezTo>
                  <a:cubicBezTo>
                    <a:pt x="15058" y="3784"/>
                    <a:pt x="23145" y="0"/>
                    <a:pt x="33290" y="0"/>
                  </a:cubicBezTo>
                  <a:cubicBezTo>
                    <a:pt x="36013" y="0"/>
                    <a:pt x="38761" y="266"/>
                    <a:pt x="41523" y="797"/>
                  </a:cubicBezTo>
                  <a:cubicBezTo>
                    <a:pt x="44325" y="1341"/>
                    <a:pt x="47220" y="2151"/>
                    <a:pt x="50234" y="3227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="" xmlns:a16="http://schemas.microsoft.com/office/drawing/2014/main" id="{221D6D49-7DDD-A05E-34D3-85838672C843}"/>
                </a:ext>
              </a:extLst>
            </p:cNvPr>
            <p:cNvSpPr/>
            <p:nvPr/>
          </p:nvSpPr>
          <p:spPr>
            <a:xfrm>
              <a:off x="5520966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="" xmlns:a16="http://schemas.microsoft.com/office/drawing/2014/main" id="{A4A41885-C4DF-A75A-9785-52832C75EB29}"/>
                </a:ext>
              </a:extLst>
            </p:cNvPr>
            <p:cNvSpPr/>
            <p:nvPr/>
          </p:nvSpPr>
          <p:spPr>
            <a:xfrm>
              <a:off x="5976410" y="4856774"/>
              <a:ext cx="55400" cy="83312"/>
            </a:xfrm>
            <a:custGeom>
              <a:avLst/>
              <a:gdLst>
                <a:gd name="connsiteX0" fmla="*/ 5166 w 55400"/>
                <a:gd name="connsiteY0" fmla="*/ 80086 h 83312"/>
                <a:gd name="connsiteX1" fmla="*/ 5166 w 55400"/>
                <a:gd name="connsiteY1" fmla="*/ 70193 h 83312"/>
                <a:gd name="connsiteX2" fmla="*/ 13452 w 55400"/>
                <a:gd name="connsiteY2" fmla="*/ 73154 h 83312"/>
                <a:gd name="connsiteX3" fmla="*/ 21671 w 55400"/>
                <a:gd name="connsiteY3" fmla="*/ 74177 h 83312"/>
                <a:gd name="connsiteX4" fmla="*/ 38084 w 55400"/>
                <a:gd name="connsiteY4" fmla="*/ 66966 h 83312"/>
                <a:gd name="connsiteX5" fmla="*/ 44591 w 55400"/>
                <a:gd name="connsiteY5" fmla="*/ 44963 h 83312"/>
                <a:gd name="connsiteX6" fmla="*/ 36690 w 55400"/>
                <a:gd name="connsiteY6" fmla="*/ 52067 h 83312"/>
                <a:gd name="connsiteX7" fmla="*/ 26093 w 55400"/>
                <a:gd name="connsiteY7" fmla="*/ 54537 h 83312"/>
                <a:gd name="connsiteX8" fmla="*/ 6998 w 55400"/>
                <a:gd name="connsiteY8" fmla="*/ 47273 h 83312"/>
                <a:gd name="connsiteX9" fmla="*/ 0 w 55400"/>
                <a:gd name="connsiteY9" fmla="*/ 27315 h 83312"/>
                <a:gd name="connsiteX10" fmla="*/ 7317 w 55400"/>
                <a:gd name="connsiteY10" fmla="*/ 7476 h 83312"/>
                <a:gd name="connsiteX11" fmla="*/ 26784 w 55400"/>
                <a:gd name="connsiteY11" fmla="*/ 0 h 83312"/>
                <a:gd name="connsiteX12" fmla="*/ 48030 w 55400"/>
                <a:gd name="connsiteY12" fmla="*/ 10703 h 83312"/>
                <a:gd name="connsiteX13" fmla="*/ 55400 w 55400"/>
                <a:gd name="connsiteY13" fmla="*/ 41683 h 83312"/>
                <a:gd name="connsiteX14" fmla="*/ 46370 w 55400"/>
                <a:gd name="connsiteY14" fmla="*/ 72025 h 83312"/>
                <a:gd name="connsiteX15" fmla="*/ 22163 w 55400"/>
                <a:gd name="connsiteY15" fmla="*/ 83313 h 83312"/>
                <a:gd name="connsiteX16" fmla="*/ 13877 w 55400"/>
                <a:gd name="connsiteY16" fmla="*/ 82516 h 83312"/>
                <a:gd name="connsiteX17" fmla="*/ 5166 w 55400"/>
                <a:gd name="connsiteY17" fmla="*/ 80086 h 83312"/>
                <a:gd name="connsiteX18" fmla="*/ 26784 w 55400"/>
                <a:gd name="connsiteY18" fmla="*/ 46038 h 83312"/>
                <a:gd name="connsiteX19" fmla="*/ 38350 w 55400"/>
                <a:gd name="connsiteY19" fmla="*/ 41032 h 83312"/>
                <a:gd name="connsiteX20" fmla="*/ 42652 w 55400"/>
                <a:gd name="connsiteY20" fmla="*/ 27315 h 83312"/>
                <a:gd name="connsiteX21" fmla="*/ 38350 w 55400"/>
                <a:gd name="connsiteY21" fmla="*/ 13664 h 83312"/>
                <a:gd name="connsiteX22" fmla="*/ 26784 w 55400"/>
                <a:gd name="connsiteY22" fmla="*/ 8605 h 83312"/>
                <a:gd name="connsiteX23" fmla="*/ 15165 w 55400"/>
                <a:gd name="connsiteY23" fmla="*/ 13664 h 83312"/>
                <a:gd name="connsiteX24" fmla="*/ 10915 w 55400"/>
                <a:gd name="connsiteY24" fmla="*/ 27315 h 83312"/>
                <a:gd name="connsiteX25" fmla="*/ 15165 w 55400"/>
                <a:gd name="connsiteY25" fmla="*/ 41032 h 83312"/>
                <a:gd name="connsiteX26" fmla="*/ 26784 w 55400"/>
                <a:gd name="connsiteY26" fmla="*/ 46038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400" h="83312">
                  <a:moveTo>
                    <a:pt x="5166" y="80086"/>
                  </a:moveTo>
                  <a:lnTo>
                    <a:pt x="5166" y="70193"/>
                  </a:lnTo>
                  <a:cubicBezTo>
                    <a:pt x="7888" y="71481"/>
                    <a:pt x="10650" y="72477"/>
                    <a:pt x="13452" y="73154"/>
                  </a:cubicBezTo>
                  <a:cubicBezTo>
                    <a:pt x="16253" y="73831"/>
                    <a:pt x="18989" y="74177"/>
                    <a:pt x="21671" y="74177"/>
                  </a:cubicBezTo>
                  <a:cubicBezTo>
                    <a:pt x="28855" y="74177"/>
                    <a:pt x="34326" y="71773"/>
                    <a:pt x="38084" y="66966"/>
                  </a:cubicBezTo>
                  <a:cubicBezTo>
                    <a:pt x="41882" y="62119"/>
                    <a:pt x="44047" y="54789"/>
                    <a:pt x="44591" y="44963"/>
                  </a:cubicBezTo>
                  <a:cubicBezTo>
                    <a:pt x="42506" y="48057"/>
                    <a:pt x="39877" y="50420"/>
                    <a:pt x="36690" y="52067"/>
                  </a:cubicBezTo>
                  <a:cubicBezTo>
                    <a:pt x="33490" y="53714"/>
                    <a:pt x="29958" y="54537"/>
                    <a:pt x="26093" y="54537"/>
                  </a:cubicBezTo>
                  <a:cubicBezTo>
                    <a:pt x="18060" y="54537"/>
                    <a:pt x="11686" y="52120"/>
                    <a:pt x="6998" y="47273"/>
                  </a:cubicBezTo>
                  <a:cubicBezTo>
                    <a:pt x="2337" y="42400"/>
                    <a:pt x="0" y="35747"/>
                    <a:pt x="0" y="27315"/>
                  </a:cubicBezTo>
                  <a:cubicBezTo>
                    <a:pt x="0" y="19069"/>
                    <a:pt x="2443" y="12456"/>
                    <a:pt x="7317" y="7476"/>
                  </a:cubicBezTo>
                  <a:cubicBezTo>
                    <a:pt x="12190" y="2496"/>
                    <a:pt x="18684" y="0"/>
                    <a:pt x="26784" y="0"/>
                  </a:cubicBezTo>
                  <a:cubicBezTo>
                    <a:pt x="36066" y="0"/>
                    <a:pt x="43157" y="3572"/>
                    <a:pt x="48030" y="10703"/>
                  </a:cubicBezTo>
                  <a:cubicBezTo>
                    <a:pt x="52943" y="17807"/>
                    <a:pt x="55400" y="28125"/>
                    <a:pt x="55400" y="41683"/>
                  </a:cubicBezTo>
                  <a:cubicBezTo>
                    <a:pt x="55400" y="54338"/>
                    <a:pt x="52386" y="64456"/>
                    <a:pt x="46370" y="72025"/>
                  </a:cubicBezTo>
                  <a:cubicBezTo>
                    <a:pt x="40382" y="79555"/>
                    <a:pt x="32308" y="83313"/>
                    <a:pt x="22163" y="83313"/>
                  </a:cubicBezTo>
                  <a:cubicBezTo>
                    <a:pt x="19440" y="83313"/>
                    <a:pt x="16679" y="83047"/>
                    <a:pt x="13877" y="82516"/>
                  </a:cubicBezTo>
                  <a:cubicBezTo>
                    <a:pt x="11075" y="81971"/>
                    <a:pt x="8180" y="81161"/>
                    <a:pt x="5166" y="80086"/>
                  </a:cubicBezTo>
                  <a:moveTo>
                    <a:pt x="26784" y="46038"/>
                  </a:moveTo>
                  <a:cubicBezTo>
                    <a:pt x="31657" y="46038"/>
                    <a:pt x="35521" y="44365"/>
                    <a:pt x="38350" y="41032"/>
                  </a:cubicBezTo>
                  <a:cubicBezTo>
                    <a:pt x="41218" y="37699"/>
                    <a:pt x="42652" y="33131"/>
                    <a:pt x="42652" y="27315"/>
                  </a:cubicBezTo>
                  <a:cubicBezTo>
                    <a:pt x="42652" y="21539"/>
                    <a:pt x="41218" y="16997"/>
                    <a:pt x="38350" y="13664"/>
                  </a:cubicBezTo>
                  <a:cubicBezTo>
                    <a:pt x="35521" y="10291"/>
                    <a:pt x="31657" y="8605"/>
                    <a:pt x="26784" y="8605"/>
                  </a:cubicBezTo>
                  <a:cubicBezTo>
                    <a:pt x="21910" y="8605"/>
                    <a:pt x="18033" y="10291"/>
                    <a:pt x="15165" y="13664"/>
                  </a:cubicBezTo>
                  <a:cubicBezTo>
                    <a:pt x="12336" y="16997"/>
                    <a:pt x="10915" y="21539"/>
                    <a:pt x="10915" y="27315"/>
                  </a:cubicBezTo>
                  <a:cubicBezTo>
                    <a:pt x="10915" y="33131"/>
                    <a:pt x="12336" y="37699"/>
                    <a:pt x="15165" y="41032"/>
                  </a:cubicBezTo>
                  <a:cubicBezTo>
                    <a:pt x="18033" y="44365"/>
                    <a:pt x="21910" y="46038"/>
                    <a:pt x="26784" y="46038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C6DF72B8-2133-10A2-2922-0E38D005B31B}"/>
                </a:ext>
              </a:extLst>
            </p:cNvPr>
            <p:cNvSpPr/>
            <p:nvPr/>
          </p:nvSpPr>
          <p:spPr>
            <a:xfrm>
              <a:off x="6046828" y="4856774"/>
              <a:ext cx="55506" cy="83312"/>
            </a:xfrm>
            <a:custGeom>
              <a:avLst/>
              <a:gdLst>
                <a:gd name="connsiteX0" fmla="*/ 27753 w 55506"/>
                <a:gd name="connsiteY0" fmla="*/ 8605 h 83312"/>
                <a:gd name="connsiteX1" fmla="*/ 15112 w 55506"/>
                <a:gd name="connsiteY1" fmla="*/ 16891 h 83312"/>
                <a:gd name="connsiteX2" fmla="*/ 10915 w 55506"/>
                <a:gd name="connsiteY2" fmla="*/ 41683 h 83312"/>
                <a:gd name="connsiteX3" fmla="*/ 15112 w 55506"/>
                <a:gd name="connsiteY3" fmla="*/ 66488 h 83312"/>
                <a:gd name="connsiteX4" fmla="*/ 27753 w 55506"/>
                <a:gd name="connsiteY4" fmla="*/ 74708 h 83312"/>
                <a:gd name="connsiteX5" fmla="*/ 40395 w 55506"/>
                <a:gd name="connsiteY5" fmla="*/ 66488 h 83312"/>
                <a:gd name="connsiteX6" fmla="*/ 44644 w 55506"/>
                <a:gd name="connsiteY6" fmla="*/ 41683 h 83312"/>
                <a:gd name="connsiteX7" fmla="*/ 40395 w 55506"/>
                <a:gd name="connsiteY7" fmla="*/ 16891 h 83312"/>
                <a:gd name="connsiteX8" fmla="*/ 27753 w 55506"/>
                <a:gd name="connsiteY8" fmla="*/ 8605 h 83312"/>
                <a:gd name="connsiteX9" fmla="*/ 27753 w 55506"/>
                <a:gd name="connsiteY9" fmla="*/ 0 h 83312"/>
                <a:gd name="connsiteX10" fmla="*/ 48349 w 55506"/>
                <a:gd name="connsiteY10" fmla="*/ 10703 h 83312"/>
                <a:gd name="connsiteX11" fmla="*/ 55506 w 55506"/>
                <a:gd name="connsiteY11" fmla="*/ 41683 h 83312"/>
                <a:gd name="connsiteX12" fmla="*/ 48349 w 55506"/>
                <a:gd name="connsiteY12" fmla="*/ 72663 h 83312"/>
                <a:gd name="connsiteX13" fmla="*/ 27753 w 55506"/>
                <a:gd name="connsiteY13" fmla="*/ 83313 h 83312"/>
                <a:gd name="connsiteX14" fmla="*/ 7091 w 55506"/>
                <a:gd name="connsiteY14" fmla="*/ 72663 h 83312"/>
                <a:gd name="connsiteX15" fmla="*/ 0 w 55506"/>
                <a:gd name="connsiteY15" fmla="*/ 41683 h 83312"/>
                <a:gd name="connsiteX16" fmla="*/ 7091 w 55506"/>
                <a:gd name="connsiteY16" fmla="*/ 10703 h 83312"/>
                <a:gd name="connsiteX17" fmla="*/ 27753 w 55506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06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49" y="10703"/>
                  </a:cubicBezTo>
                  <a:cubicBezTo>
                    <a:pt x="53116" y="17807"/>
                    <a:pt x="55506" y="28125"/>
                    <a:pt x="55506" y="41683"/>
                  </a:cubicBezTo>
                  <a:cubicBezTo>
                    <a:pt x="55506" y="55201"/>
                    <a:pt x="53116" y="65532"/>
                    <a:pt x="48349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58" y="79767"/>
                    <a:pt x="7091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091" y="10703"/>
                  </a:cubicBezTo>
                  <a:cubicBezTo>
                    <a:pt x="11858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="" xmlns:a16="http://schemas.microsoft.com/office/drawing/2014/main" id="{480C8349-E5F0-A727-F607-4D584B0852F7}"/>
                </a:ext>
              </a:extLst>
            </p:cNvPr>
            <p:cNvSpPr/>
            <p:nvPr/>
          </p:nvSpPr>
          <p:spPr>
            <a:xfrm>
              <a:off x="6469433" y="4858222"/>
              <a:ext cx="47817" cy="80311"/>
            </a:xfrm>
            <a:custGeom>
              <a:avLst/>
              <a:gdLst>
                <a:gd name="connsiteX0" fmla="*/ 1554 w 47817"/>
                <a:gd name="connsiteY0" fmla="*/ 71162 h 80311"/>
                <a:gd name="connsiteX1" fmla="*/ 19308 w 47817"/>
                <a:gd name="connsiteY1" fmla="*/ 71162 h 80311"/>
                <a:gd name="connsiteX2" fmla="*/ 19308 w 47817"/>
                <a:gd name="connsiteY2" fmla="*/ 9893 h 80311"/>
                <a:gd name="connsiteX3" fmla="*/ 0 w 47817"/>
                <a:gd name="connsiteY3" fmla="*/ 13770 h 80311"/>
                <a:gd name="connsiteX4" fmla="*/ 0 w 47817"/>
                <a:gd name="connsiteY4" fmla="*/ 3878 h 80311"/>
                <a:gd name="connsiteX5" fmla="*/ 19201 w 47817"/>
                <a:gd name="connsiteY5" fmla="*/ 0 h 80311"/>
                <a:gd name="connsiteX6" fmla="*/ 30064 w 47817"/>
                <a:gd name="connsiteY6" fmla="*/ 0 h 80311"/>
                <a:gd name="connsiteX7" fmla="*/ 30064 w 47817"/>
                <a:gd name="connsiteY7" fmla="*/ 71162 h 80311"/>
                <a:gd name="connsiteX8" fmla="*/ 47818 w 47817"/>
                <a:gd name="connsiteY8" fmla="*/ 71162 h 80311"/>
                <a:gd name="connsiteX9" fmla="*/ 47818 w 47817"/>
                <a:gd name="connsiteY9" fmla="*/ 80311 h 80311"/>
                <a:gd name="connsiteX10" fmla="*/ 1554 w 47817"/>
                <a:gd name="connsiteY10" fmla="*/ 80311 h 80311"/>
                <a:gd name="connsiteX11" fmla="*/ 1554 w 47817"/>
                <a:gd name="connsiteY11" fmla="*/ 71162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17" h="80311">
                  <a:moveTo>
                    <a:pt x="1554" y="71162"/>
                  </a:moveTo>
                  <a:lnTo>
                    <a:pt x="19308" y="71162"/>
                  </a:lnTo>
                  <a:lnTo>
                    <a:pt x="19308" y="9893"/>
                  </a:lnTo>
                  <a:lnTo>
                    <a:pt x="0" y="13770"/>
                  </a:lnTo>
                  <a:lnTo>
                    <a:pt x="0" y="3878"/>
                  </a:lnTo>
                  <a:lnTo>
                    <a:pt x="19201" y="0"/>
                  </a:lnTo>
                  <a:lnTo>
                    <a:pt x="30064" y="0"/>
                  </a:lnTo>
                  <a:lnTo>
                    <a:pt x="30064" y="71162"/>
                  </a:lnTo>
                  <a:lnTo>
                    <a:pt x="47818" y="71162"/>
                  </a:lnTo>
                  <a:lnTo>
                    <a:pt x="47818" y="80311"/>
                  </a:lnTo>
                  <a:lnTo>
                    <a:pt x="1554" y="80311"/>
                  </a:lnTo>
                  <a:lnTo>
                    <a:pt x="1554" y="71162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="" xmlns:a16="http://schemas.microsoft.com/office/drawing/2014/main" id="{F503F0D7-81E2-1506-236D-19E247DE14CE}"/>
                </a:ext>
              </a:extLst>
            </p:cNvPr>
            <p:cNvSpPr/>
            <p:nvPr/>
          </p:nvSpPr>
          <p:spPr>
            <a:xfrm>
              <a:off x="6535483" y="4856774"/>
              <a:ext cx="51004" cy="81758"/>
            </a:xfrm>
            <a:custGeom>
              <a:avLst/>
              <a:gdLst>
                <a:gd name="connsiteX0" fmla="*/ 13080 w 51004"/>
                <a:gd name="connsiteY0" fmla="*/ 72610 h 81758"/>
                <a:gd name="connsiteX1" fmla="*/ 51005 w 51004"/>
                <a:gd name="connsiteY1" fmla="*/ 72610 h 81758"/>
                <a:gd name="connsiteX2" fmla="*/ 51005 w 51004"/>
                <a:gd name="connsiteY2" fmla="*/ 81759 h 81758"/>
                <a:gd name="connsiteX3" fmla="*/ 0 w 51004"/>
                <a:gd name="connsiteY3" fmla="*/ 81759 h 81758"/>
                <a:gd name="connsiteX4" fmla="*/ 0 w 51004"/>
                <a:gd name="connsiteY4" fmla="*/ 72610 h 81758"/>
                <a:gd name="connsiteX5" fmla="*/ 16838 w 51004"/>
                <a:gd name="connsiteY5" fmla="*/ 55453 h 81758"/>
                <a:gd name="connsiteX6" fmla="*/ 30290 w 51004"/>
                <a:gd name="connsiteY6" fmla="*/ 41523 h 81758"/>
                <a:gd name="connsiteX7" fmla="*/ 37553 w 51004"/>
                <a:gd name="connsiteY7" fmla="*/ 31631 h 81758"/>
                <a:gd name="connsiteX8" fmla="*/ 39651 w 51004"/>
                <a:gd name="connsiteY8" fmla="*/ 23610 h 81758"/>
                <a:gd name="connsiteX9" fmla="*/ 35136 w 51004"/>
                <a:gd name="connsiteY9" fmla="*/ 13173 h 81758"/>
                <a:gd name="connsiteX10" fmla="*/ 23464 w 51004"/>
                <a:gd name="connsiteY10" fmla="*/ 9136 h 81758"/>
                <a:gd name="connsiteX11" fmla="*/ 12642 w 51004"/>
                <a:gd name="connsiteY11" fmla="*/ 10915 h 81758"/>
                <a:gd name="connsiteX12" fmla="*/ 544 w 51004"/>
                <a:gd name="connsiteY12" fmla="*/ 16293 h 81758"/>
                <a:gd name="connsiteX13" fmla="*/ 544 w 51004"/>
                <a:gd name="connsiteY13" fmla="*/ 5325 h 81758"/>
                <a:gd name="connsiteX14" fmla="*/ 12814 w 51004"/>
                <a:gd name="connsiteY14" fmla="*/ 1341 h 81758"/>
                <a:gd name="connsiteX15" fmla="*/ 23238 w 51004"/>
                <a:gd name="connsiteY15" fmla="*/ 0 h 81758"/>
                <a:gd name="connsiteX16" fmla="*/ 43144 w 51004"/>
                <a:gd name="connsiteY16" fmla="*/ 6241 h 81758"/>
                <a:gd name="connsiteX17" fmla="*/ 50567 w 51004"/>
                <a:gd name="connsiteY17" fmla="*/ 22906 h 81758"/>
                <a:gd name="connsiteX18" fmla="*/ 48694 w 51004"/>
                <a:gd name="connsiteY18" fmla="*/ 32321 h 81758"/>
                <a:gd name="connsiteX19" fmla="*/ 41962 w 51004"/>
                <a:gd name="connsiteY19" fmla="*/ 42758 h 81758"/>
                <a:gd name="connsiteX20" fmla="*/ 33410 w 51004"/>
                <a:gd name="connsiteY20" fmla="*/ 51801 h 81758"/>
                <a:gd name="connsiteX21" fmla="*/ 13080 w 51004"/>
                <a:gd name="connsiteY21" fmla="*/ 72610 h 8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04" h="81758">
                  <a:moveTo>
                    <a:pt x="13080" y="72610"/>
                  </a:moveTo>
                  <a:lnTo>
                    <a:pt x="51005" y="72610"/>
                  </a:lnTo>
                  <a:lnTo>
                    <a:pt x="51005" y="81759"/>
                  </a:lnTo>
                  <a:lnTo>
                    <a:pt x="0" y="81759"/>
                  </a:lnTo>
                  <a:lnTo>
                    <a:pt x="0" y="72610"/>
                  </a:lnTo>
                  <a:cubicBezTo>
                    <a:pt x="4130" y="68347"/>
                    <a:pt x="9734" y="62624"/>
                    <a:pt x="16838" y="55453"/>
                  </a:cubicBezTo>
                  <a:cubicBezTo>
                    <a:pt x="23982" y="48243"/>
                    <a:pt x="28470" y="43608"/>
                    <a:pt x="30290" y="41523"/>
                  </a:cubicBezTo>
                  <a:cubicBezTo>
                    <a:pt x="33769" y="37606"/>
                    <a:pt x="36185" y="34313"/>
                    <a:pt x="37553" y="31631"/>
                  </a:cubicBezTo>
                  <a:cubicBezTo>
                    <a:pt x="38947" y="28908"/>
                    <a:pt x="39651" y="26226"/>
                    <a:pt x="39651" y="23610"/>
                  </a:cubicBezTo>
                  <a:cubicBezTo>
                    <a:pt x="39651" y="19347"/>
                    <a:pt x="38151" y="15868"/>
                    <a:pt x="35136" y="13173"/>
                  </a:cubicBezTo>
                  <a:cubicBezTo>
                    <a:pt x="32148" y="10477"/>
                    <a:pt x="28258" y="9136"/>
                    <a:pt x="23464" y="9136"/>
                  </a:cubicBezTo>
                  <a:cubicBezTo>
                    <a:pt x="20051" y="9136"/>
                    <a:pt x="16453" y="9733"/>
                    <a:pt x="12642" y="10915"/>
                  </a:cubicBezTo>
                  <a:cubicBezTo>
                    <a:pt x="8884" y="12097"/>
                    <a:pt x="4847" y="13890"/>
                    <a:pt x="544" y="16293"/>
                  </a:cubicBezTo>
                  <a:lnTo>
                    <a:pt x="544" y="5325"/>
                  </a:lnTo>
                  <a:cubicBezTo>
                    <a:pt x="4913" y="3559"/>
                    <a:pt x="9003" y="2231"/>
                    <a:pt x="12814" y="1341"/>
                  </a:cubicBezTo>
                  <a:cubicBezTo>
                    <a:pt x="16612" y="451"/>
                    <a:pt x="20091" y="0"/>
                    <a:pt x="23238" y="0"/>
                  </a:cubicBezTo>
                  <a:cubicBezTo>
                    <a:pt x="31564" y="0"/>
                    <a:pt x="38190" y="2085"/>
                    <a:pt x="43144" y="6241"/>
                  </a:cubicBezTo>
                  <a:cubicBezTo>
                    <a:pt x="48097" y="10397"/>
                    <a:pt x="50567" y="15948"/>
                    <a:pt x="50567" y="22906"/>
                  </a:cubicBezTo>
                  <a:cubicBezTo>
                    <a:pt x="50567" y="26213"/>
                    <a:pt x="49942" y="29347"/>
                    <a:pt x="48694" y="32321"/>
                  </a:cubicBezTo>
                  <a:cubicBezTo>
                    <a:pt x="47472" y="35256"/>
                    <a:pt x="45228" y="38735"/>
                    <a:pt x="41962" y="42758"/>
                  </a:cubicBezTo>
                  <a:cubicBezTo>
                    <a:pt x="41072" y="43807"/>
                    <a:pt x="38217" y="46822"/>
                    <a:pt x="33410" y="51801"/>
                  </a:cubicBezTo>
                  <a:cubicBezTo>
                    <a:pt x="28603" y="56754"/>
                    <a:pt x="21831" y="63686"/>
                    <a:pt x="13080" y="7261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="" xmlns:a16="http://schemas.microsoft.com/office/drawing/2014/main" id="{2117DA30-D4BE-589A-993F-BC82692875AD}"/>
                </a:ext>
              </a:extLst>
            </p:cNvPr>
            <p:cNvSpPr/>
            <p:nvPr/>
          </p:nvSpPr>
          <p:spPr>
            <a:xfrm>
              <a:off x="6604773" y="4856774"/>
              <a:ext cx="55519" cy="83312"/>
            </a:xfrm>
            <a:custGeom>
              <a:avLst/>
              <a:gdLst>
                <a:gd name="connsiteX0" fmla="*/ 27753 w 55519"/>
                <a:gd name="connsiteY0" fmla="*/ 8605 h 83312"/>
                <a:gd name="connsiteX1" fmla="*/ 15112 w 55519"/>
                <a:gd name="connsiteY1" fmla="*/ 16891 h 83312"/>
                <a:gd name="connsiteX2" fmla="*/ 10915 w 55519"/>
                <a:gd name="connsiteY2" fmla="*/ 41683 h 83312"/>
                <a:gd name="connsiteX3" fmla="*/ 15112 w 55519"/>
                <a:gd name="connsiteY3" fmla="*/ 66488 h 83312"/>
                <a:gd name="connsiteX4" fmla="*/ 27753 w 55519"/>
                <a:gd name="connsiteY4" fmla="*/ 74708 h 83312"/>
                <a:gd name="connsiteX5" fmla="*/ 40395 w 55519"/>
                <a:gd name="connsiteY5" fmla="*/ 66488 h 83312"/>
                <a:gd name="connsiteX6" fmla="*/ 44644 w 55519"/>
                <a:gd name="connsiteY6" fmla="*/ 41683 h 83312"/>
                <a:gd name="connsiteX7" fmla="*/ 40395 w 55519"/>
                <a:gd name="connsiteY7" fmla="*/ 16891 h 83312"/>
                <a:gd name="connsiteX8" fmla="*/ 27753 w 55519"/>
                <a:gd name="connsiteY8" fmla="*/ 8605 h 83312"/>
                <a:gd name="connsiteX9" fmla="*/ 27753 w 55519"/>
                <a:gd name="connsiteY9" fmla="*/ 0 h 83312"/>
                <a:gd name="connsiteX10" fmla="*/ 48362 w 55519"/>
                <a:gd name="connsiteY10" fmla="*/ 10703 h 83312"/>
                <a:gd name="connsiteX11" fmla="*/ 55519 w 55519"/>
                <a:gd name="connsiteY11" fmla="*/ 41683 h 83312"/>
                <a:gd name="connsiteX12" fmla="*/ 48362 w 55519"/>
                <a:gd name="connsiteY12" fmla="*/ 72663 h 83312"/>
                <a:gd name="connsiteX13" fmla="*/ 27753 w 55519"/>
                <a:gd name="connsiteY13" fmla="*/ 83313 h 83312"/>
                <a:gd name="connsiteX14" fmla="*/ 7104 w 55519"/>
                <a:gd name="connsiteY14" fmla="*/ 72663 h 83312"/>
                <a:gd name="connsiteX15" fmla="*/ 0 w 55519"/>
                <a:gd name="connsiteY15" fmla="*/ 41683 h 83312"/>
                <a:gd name="connsiteX16" fmla="*/ 7104 w 55519"/>
                <a:gd name="connsiteY16" fmla="*/ 10703 h 83312"/>
                <a:gd name="connsiteX17" fmla="*/ 27753 w 55519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9" h="83312">
                  <a:moveTo>
                    <a:pt x="27753" y="8605"/>
                  </a:moveTo>
                  <a:cubicBezTo>
                    <a:pt x="22163" y="8605"/>
                    <a:pt x="17940" y="11367"/>
                    <a:pt x="15112" y="16891"/>
                  </a:cubicBezTo>
                  <a:cubicBezTo>
                    <a:pt x="12310" y="22375"/>
                    <a:pt x="10915" y="30635"/>
                    <a:pt x="10915" y="41683"/>
                  </a:cubicBezTo>
                  <a:cubicBezTo>
                    <a:pt x="10915" y="52691"/>
                    <a:pt x="12310" y="60964"/>
                    <a:pt x="15112" y="66488"/>
                  </a:cubicBezTo>
                  <a:cubicBezTo>
                    <a:pt x="17940" y="71972"/>
                    <a:pt x="22163" y="74708"/>
                    <a:pt x="27753" y="74708"/>
                  </a:cubicBezTo>
                  <a:cubicBezTo>
                    <a:pt x="33383" y="74708"/>
                    <a:pt x="37593" y="71972"/>
                    <a:pt x="40395" y="66488"/>
                  </a:cubicBezTo>
                  <a:cubicBezTo>
                    <a:pt x="43223" y="60964"/>
                    <a:pt x="44644" y="52691"/>
                    <a:pt x="44644" y="41683"/>
                  </a:cubicBezTo>
                  <a:cubicBezTo>
                    <a:pt x="44644" y="30635"/>
                    <a:pt x="43223" y="22375"/>
                    <a:pt x="40395" y="16891"/>
                  </a:cubicBezTo>
                  <a:cubicBezTo>
                    <a:pt x="37593" y="11367"/>
                    <a:pt x="33383" y="8605"/>
                    <a:pt x="27753" y="8605"/>
                  </a:cubicBezTo>
                  <a:moveTo>
                    <a:pt x="27753" y="0"/>
                  </a:moveTo>
                  <a:cubicBezTo>
                    <a:pt x="36756" y="0"/>
                    <a:pt x="43622" y="3572"/>
                    <a:pt x="48362" y="10703"/>
                  </a:cubicBezTo>
                  <a:cubicBezTo>
                    <a:pt x="53129" y="17807"/>
                    <a:pt x="55519" y="28125"/>
                    <a:pt x="55519" y="41683"/>
                  </a:cubicBezTo>
                  <a:cubicBezTo>
                    <a:pt x="55519" y="55201"/>
                    <a:pt x="53129" y="65532"/>
                    <a:pt x="48362" y="72663"/>
                  </a:cubicBezTo>
                  <a:cubicBezTo>
                    <a:pt x="43622" y="79767"/>
                    <a:pt x="36756" y="83313"/>
                    <a:pt x="27753" y="83313"/>
                  </a:cubicBezTo>
                  <a:cubicBezTo>
                    <a:pt x="18750" y="83313"/>
                    <a:pt x="11871" y="79767"/>
                    <a:pt x="7104" y="72663"/>
                  </a:cubicBezTo>
                  <a:cubicBezTo>
                    <a:pt x="2364" y="65532"/>
                    <a:pt x="0" y="55201"/>
                    <a:pt x="0" y="41683"/>
                  </a:cubicBezTo>
                  <a:cubicBezTo>
                    <a:pt x="0" y="28125"/>
                    <a:pt x="2364" y="17807"/>
                    <a:pt x="7104" y="10703"/>
                  </a:cubicBezTo>
                  <a:cubicBezTo>
                    <a:pt x="11871" y="3572"/>
                    <a:pt x="18750" y="0"/>
                    <a:pt x="27753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="" xmlns:a16="http://schemas.microsoft.com/office/drawing/2014/main" id="{B1E61CDB-70BB-74C6-D5AA-C1AAE0C5CCC7}"/>
                </a:ext>
              </a:extLst>
            </p:cNvPr>
            <p:cNvSpPr/>
            <p:nvPr/>
          </p:nvSpPr>
          <p:spPr>
            <a:xfrm>
              <a:off x="5709488" y="5007491"/>
              <a:ext cx="61707" cy="56488"/>
            </a:xfrm>
            <a:custGeom>
              <a:avLst/>
              <a:gdLst>
                <a:gd name="connsiteX0" fmla="*/ 61708 w 61707"/>
                <a:gd name="connsiteY0" fmla="*/ 3054 h 56488"/>
                <a:gd name="connsiteX1" fmla="*/ 55427 w 61707"/>
                <a:gd name="connsiteY1" fmla="*/ 7410 h 56488"/>
                <a:gd name="connsiteX2" fmla="*/ 34034 w 61707"/>
                <a:gd name="connsiteY2" fmla="*/ 7410 h 56488"/>
                <a:gd name="connsiteX3" fmla="*/ 25509 w 61707"/>
                <a:gd name="connsiteY3" fmla="*/ 51018 h 56488"/>
                <a:gd name="connsiteX4" fmla="*/ 25071 w 61707"/>
                <a:gd name="connsiteY4" fmla="*/ 52757 h 56488"/>
                <a:gd name="connsiteX5" fmla="*/ 24327 w 61707"/>
                <a:gd name="connsiteY5" fmla="*/ 54431 h 56488"/>
                <a:gd name="connsiteX6" fmla="*/ 22774 w 61707"/>
                <a:gd name="connsiteY6" fmla="*/ 55931 h 56488"/>
                <a:gd name="connsiteX7" fmla="*/ 20277 w 61707"/>
                <a:gd name="connsiteY7" fmla="*/ 56489 h 56488"/>
                <a:gd name="connsiteX8" fmla="*/ 17489 w 61707"/>
                <a:gd name="connsiteY8" fmla="*/ 55373 h 56488"/>
                <a:gd name="connsiteX9" fmla="*/ 16612 w 61707"/>
                <a:gd name="connsiteY9" fmla="*/ 53010 h 56488"/>
                <a:gd name="connsiteX10" fmla="*/ 17860 w 61707"/>
                <a:gd name="connsiteY10" fmla="*/ 48336 h 56488"/>
                <a:gd name="connsiteX11" fmla="*/ 30356 w 61707"/>
                <a:gd name="connsiteY11" fmla="*/ 7410 h 56488"/>
                <a:gd name="connsiteX12" fmla="*/ 19786 w 61707"/>
                <a:gd name="connsiteY12" fmla="*/ 7410 h 56488"/>
                <a:gd name="connsiteX13" fmla="*/ 3612 w 61707"/>
                <a:gd name="connsiteY13" fmla="*/ 17236 h 56488"/>
                <a:gd name="connsiteX14" fmla="*/ 2058 w 61707"/>
                <a:gd name="connsiteY14" fmla="*/ 18670 h 56488"/>
                <a:gd name="connsiteX15" fmla="*/ 1554 w 61707"/>
                <a:gd name="connsiteY15" fmla="*/ 18723 h 56488"/>
                <a:gd name="connsiteX16" fmla="*/ 438 w 61707"/>
                <a:gd name="connsiteY16" fmla="*/ 18418 h 56488"/>
                <a:gd name="connsiteX17" fmla="*/ 66 w 61707"/>
                <a:gd name="connsiteY17" fmla="*/ 17794 h 56488"/>
                <a:gd name="connsiteX18" fmla="*/ 0 w 61707"/>
                <a:gd name="connsiteY18" fmla="*/ 17489 h 56488"/>
                <a:gd name="connsiteX19" fmla="*/ 996 w 61707"/>
                <a:gd name="connsiteY19" fmla="*/ 15311 h 56488"/>
                <a:gd name="connsiteX20" fmla="*/ 3917 w 61707"/>
                <a:gd name="connsiteY20" fmla="*/ 10836 h 56488"/>
                <a:gd name="connsiteX21" fmla="*/ 7782 w 61707"/>
                <a:gd name="connsiteY21" fmla="*/ 6042 h 56488"/>
                <a:gd name="connsiteX22" fmla="*/ 13186 w 61707"/>
                <a:gd name="connsiteY22" fmla="*/ 1872 h 56488"/>
                <a:gd name="connsiteX23" fmla="*/ 17489 w 61707"/>
                <a:gd name="connsiteY23" fmla="*/ 186 h 56488"/>
                <a:gd name="connsiteX24" fmla="*/ 20901 w 61707"/>
                <a:gd name="connsiteY24" fmla="*/ 0 h 56488"/>
                <a:gd name="connsiteX25" fmla="*/ 56608 w 61707"/>
                <a:gd name="connsiteY25" fmla="*/ 0 h 56488"/>
                <a:gd name="connsiteX26" fmla="*/ 59092 w 61707"/>
                <a:gd name="connsiteY26" fmla="*/ 133 h 56488"/>
                <a:gd name="connsiteX27" fmla="*/ 60845 w 61707"/>
                <a:gd name="connsiteY27" fmla="*/ 943 h 56488"/>
                <a:gd name="connsiteX28" fmla="*/ 61708 w 61707"/>
                <a:gd name="connsiteY28" fmla="*/ 3054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707" h="56488">
                  <a:moveTo>
                    <a:pt x="61708" y="3054"/>
                  </a:moveTo>
                  <a:cubicBezTo>
                    <a:pt x="61708" y="5962"/>
                    <a:pt x="59610" y="7410"/>
                    <a:pt x="55427" y="7410"/>
                  </a:cubicBezTo>
                  <a:lnTo>
                    <a:pt x="34034" y="7410"/>
                  </a:lnTo>
                  <a:lnTo>
                    <a:pt x="25509" y="51018"/>
                  </a:lnTo>
                  <a:cubicBezTo>
                    <a:pt x="25389" y="51762"/>
                    <a:pt x="25243" y="52346"/>
                    <a:pt x="25071" y="52757"/>
                  </a:cubicBezTo>
                  <a:cubicBezTo>
                    <a:pt x="24951" y="53169"/>
                    <a:pt x="24699" y="53727"/>
                    <a:pt x="24327" y="54431"/>
                  </a:cubicBezTo>
                  <a:cubicBezTo>
                    <a:pt x="23995" y="55095"/>
                    <a:pt x="23477" y="55599"/>
                    <a:pt x="22774" y="55931"/>
                  </a:cubicBezTo>
                  <a:cubicBezTo>
                    <a:pt x="22110" y="56303"/>
                    <a:pt x="21273" y="56489"/>
                    <a:pt x="20277" y="56489"/>
                  </a:cubicBezTo>
                  <a:cubicBezTo>
                    <a:pt x="19042" y="56489"/>
                    <a:pt x="18113" y="56117"/>
                    <a:pt x="17489" y="55373"/>
                  </a:cubicBezTo>
                  <a:cubicBezTo>
                    <a:pt x="16904" y="54670"/>
                    <a:pt x="16612" y="53873"/>
                    <a:pt x="16612" y="53010"/>
                  </a:cubicBezTo>
                  <a:cubicBezTo>
                    <a:pt x="16612" y="52465"/>
                    <a:pt x="17024" y="50912"/>
                    <a:pt x="17860" y="48336"/>
                  </a:cubicBezTo>
                  <a:lnTo>
                    <a:pt x="30356" y="7410"/>
                  </a:lnTo>
                  <a:lnTo>
                    <a:pt x="19786" y="7410"/>
                  </a:lnTo>
                  <a:cubicBezTo>
                    <a:pt x="13146" y="7410"/>
                    <a:pt x="7755" y="10690"/>
                    <a:pt x="3612" y="17236"/>
                  </a:cubicBezTo>
                  <a:cubicBezTo>
                    <a:pt x="2948" y="18099"/>
                    <a:pt x="2430" y="18577"/>
                    <a:pt x="2058" y="18670"/>
                  </a:cubicBezTo>
                  <a:cubicBezTo>
                    <a:pt x="1886" y="18710"/>
                    <a:pt x="1726" y="18723"/>
                    <a:pt x="1554" y="18723"/>
                  </a:cubicBezTo>
                  <a:cubicBezTo>
                    <a:pt x="1102" y="18723"/>
                    <a:pt x="730" y="18617"/>
                    <a:pt x="438" y="18418"/>
                  </a:cubicBezTo>
                  <a:cubicBezTo>
                    <a:pt x="186" y="18219"/>
                    <a:pt x="66" y="18006"/>
                    <a:pt x="66" y="17794"/>
                  </a:cubicBezTo>
                  <a:lnTo>
                    <a:pt x="0" y="17489"/>
                  </a:lnTo>
                  <a:cubicBezTo>
                    <a:pt x="0" y="17196"/>
                    <a:pt x="332" y="16466"/>
                    <a:pt x="996" y="15311"/>
                  </a:cubicBezTo>
                  <a:cubicBezTo>
                    <a:pt x="1700" y="14102"/>
                    <a:pt x="2682" y="12615"/>
                    <a:pt x="3917" y="10836"/>
                  </a:cubicBezTo>
                  <a:cubicBezTo>
                    <a:pt x="5205" y="9043"/>
                    <a:pt x="6493" y="7450"/>
                    <a:pt x="7782" y="6042"/>
                  </a:cubicBezTo>
                  <a:cubicBezTo>
                    <a:pt x="9481" y="4223"/>
                    <a:pt x="11287" y="2828"/>
                    <a:pt x="13186" y="1872"/>
                  </a:cubicBezTo>
                  <a:cubicBezTo>
                    <a:pt x="15098" y="876"/>
                    <a:pt x="16532" y="319"/>
                    <a:pt x="17489" y="186"/>
                  </a:cubicBezTo>
                  <a:cubicBezTo>
                    <a:pt x="18484" y="66"/>
                    <a:pt x="19613" y="0"/>
                    <a:pt x="20901" y="0"/>
                  </a:cubicBezTo>
                  <a:lnTo>
                    <a:pt x="56608" y="0"/>
                  </a:lnTo>
                  <a:cubicBezTo>
                    <a:pt x="57684" y="0"/>
                    <a:pt x="58521" y="40"/>
                    <a:pt x="59092" y="133"/>
                  </a:cubicBezTo>
                  <a:cubicBezTo>
                    <a:pt x="59676" y="173"/>
                    <a:pt x="60260" y="438"/>
                    <a:pt x="60845" y="943"/>
                  </a:cubicBezTo>
                  <a:cubicBezTo>
                    <a:pt x="61415" y="1394"/>
                    <a:pt x="61708" y="2098"/>
                    <a:pt x="61708" y="305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="" xmlns:a16="http://schemas.microsoft.com/office/drawing/2014/main" id="{A024C857-2C58-85D0-5B85-0BF0B2173093}"/>
                </a:ext>
              </a:extLst>
            </p:cNvPr>
            <p:cNvSpPr/>
            <p:nvPr/>
          </p:nvSpPr>
          <p:spPr>
            <a:xfrm>
              <a:off x="4386466" y="3048643"/>
              <a:ext cx="1327" cy="1764005"/>
            </a:xfrm>
            <a:custGeom>
              <a:avLst/>
              <a:gdLst>
                <a:gd name="connsiteX0" fmla="*/ 0 w 1327"/>
                <a:gd name="connsiteY0" fmla="*/ 1764005 h 1764005"/>
                <a:gd name="connsiteX1" fmla="*/ 0 w 1327"/>
                <a:gd name="connsiteY1" fmla="*/ 0 h 176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" h="1764005">
                  <a:moveTo>
                    <a:pt x="0" y="1764005"/>
                  </a:moveTo>
                  <a:lnTo>
                    <a:pt x="0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="" xmlns:a16="http://schemas.microsoft.com/office/drawing/2014/main" id="{D7605754-2E8F-3D5F-CC53-2C431888B74C}"/>
                </a:ext>
              </a:extLst>
            </p:cNvPr>
            <p:cNvSpPr/>
            <p:nvPr/>
          </p:nvSpPr>
          <p:spPr>
            <a:xfrm>
              <a:off x="4386466" y="4771045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="" xmlns:a16="http://schemas.microsoft.com/office/drawing/2014/main" id="{0716BDA2-FF3B-0F39-4D2D-9D762EAE08F4}"/>
                </a:ext>
              </a:extLst>
            </p:cNvPr>
            <p:cNvSpPr/>
            <p:nvPr/>
          </p:nvSpPr>
          <p:spPr>
            <a:xfrm>
              <a:off x="4386466" y="4355000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="" xmlns:a16="http://schemas.microsoft.com/office/drawing/2014/main" id="{4FBD75BD-63BE-BAF8-A05B-9C907A5B7FA9}"/>
                </a:ext>
              </a:extLst>
            </p:cNvPr>
            <p:cNvSpPr/>
            <p:nvPr/>
          </p:nvSpPr>
          <p:spPr>
            <a:xfrm>
              <a:off x="4386466" y="3938966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="" xmlns:a16="http://schemas.microsoft.com/office/drawing/2014/main" id="{8BB08714-C087-ED09-FD87-4C391C538679}"/>
                </a:ext>
              </a:extLst>
            </p:cNvPr>
            <p:cNvSpPr/>
            <p:nvPr/>
          </p:nvSpPr>
          <p:spPr>
            <a:xfrm>
              <a:off x="4386466" y="3522927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="" xmlns:a16="http://schemas.microsoft.com/office/drawing/2014/main" id="{BC67E3E4-2C1B-F806-2AF4-6E96E64F769F}"/>
                </a:ext>
              </a:extLst>
            </p:cNvPr>
            <p:cNvSpPr/>
            <p:nvPr/>
          </p:nvSpPr>
          <p:spPr>
            <a:xfrm>
              <a:off x="4386466" y="3106888"/>
              <a:ext cx="25094" cy="1327"/>
            </a:xfrm>
            <a:custGeom>
              <a:avLst/>
              <a:gdLst>
                <a:gd name="connsiteX0" fmla="*/ 0 w 25094"/>
                <a:gd name="connsiteY0" fmla="*/ 0 h 1327"/>
                <a:gd name="connsiteX1" fmla="*/ 25095 w 25094"/>
                <a:gd name="connsiteY1" fmla="*/ 0 h 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" h="1327">
                  <a:moveTo>
                    <a:pt x="0" y="0"/>
                  </a:moveTo>
                  <a:lnTo>
                    <a:pt x="25095" y="0"/>
                  </a:lnTo>
                </a:path>
              </a:pathLst>
            </a:custGeom>
            <a:noFill/>
            <a:ln w="530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="" xmlns:a16="http://schemas.microsoft.com/office/drawing/2014/main" id="{16F6EDE4-A5D8-B385-946D-87F2426DA4D9}"/>
                </a:ext>
              </a:extLst>
            </p:cNvPr>
            <p:cNvSpPr/>
            <p:nvPr/>
          </p:nvSpPr>
          <p:spPr>
            <a:xfrm>
              <a:off x="4283148" y="4729442"/>
              <a:ext cx="55512" cy="83312"/>
            </a:xfrm>
            <a:custGeom>
              <a:avLst/>
              <a:gdLst>
                <a:gd name="connsiteX0" fmla="*/ 27757 w 55512"/>
                <a:gd name="connsiteY0" fmla="*/ 8605 h 83312"/>
                <a:gd name="connsiteX1" fmla="*/ 15115 w 55512"/>
                <a:gd name="connsiteY1" fmla="*/ 16891 h 83312"/>
                <a:gd name="connsiteX2" fmla="*/ 10919 w 55512"/>
                <a:gd name="connsiteY2" fmla="*/ 41683 h 83312"/>
                <a:gd name="connsiteX3" fmla="*/ 15115 w 55512"/>
                <a:gd name="connsiteY3" fmla="*/ 66475 h 83312"/>
                <a:gd name="connsiteX4" fmla="*/ 27757 w 55512"/>
                <a:gd name="connsiteY4" fmla="*/ 74708 h 83312"/>
                <a:gd name="connsiteX5" fmla="*/ 40397 w 55512"/>
                <a:gd name="connsiteY5" fmla="*/ 66475 h 83312"/>
                <a:gd name="connsiteX6" fmla="*/ 44648 w 55512"/>
                <a:gd name="connsiteY6" fmla="*/ 41683 h 83312"/>
                <a:gd name="connsiteX7" fmla="*/ 40397 w 55512"/>
                <a:gd name="connsiteY7" fmla="*/ 16891 h 83312"/>
                <a:gd name="connsiteX8" fmla="*/ 27757 w 55512"/>
                <a:gd name="connsiteY8" fmla="*/ 8605 h 83312"/>
                <a:gd name="connsiteX9" fmla="*/ 27757 w 55512"/>
                <a:gd name="connsiteY9" fmla="*/ 0 h 83312"/>
                <a:gd name="connsiteX10" fmla="*/ 48360 w 55512"/>
                <a:gd name="connsiteY10" fmla="*/ 10703 h 83312"/>
                <a:gd name="connsiteX11" fmla="*/ 55513 w 55512"/>
                <a:gd name="connsiteY11" fmla="*/ 41683 h 83312"/>
                <a:gd name="connsiteX12" fmla="*/ 48360 w 55512"/>
                <a:gd name="connsiteY12" fmla="*/ 72663 h 83312"/>
                <a:gd name="connsiteX13" fmla="*/ 27757 w 55512"/>
                <a:gd name="connsiteY13" fmla="*/ 83313 h 83312"/>
                <a:gd name="connsiteX14" fmla="*/ 7100 w 55512"/>
                <a:gd name="connsiteY14" fmla="*/ 72663 h 83312"/>
                <a:gd name="connsiteX15" fmla="*/ 0 w 55512"/>
                <a:gd name="connsiteY15" fmla="*/ 41683 h 83312"/>
                <a:gd name="connsiteX16" fmla="*/ 7100 w 55512"/>
                <a:gd name="connsiteY16" fmla="*/ 10703 h 83312"/>
                <a:gd name="connsiteX17" fmla="*/ 27757 w 55512"/>
                <a:gd name="connsiteY17" fmla="*/ 0 h 8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12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35"/>
                    <a:pt x="10919" y="41683"/>
                  </a:cubicBezTo>
                  <a:cubicBezTo>
                    <a:pt x="10919" y="52691"/>
                    <a:pt x="12318" y="60964"/>
                    <a:pt x="15115" y="66475"/>
                  </a:cubicBezTo>
                  <a:cubicBezTo>
                    <a:pt x="17948" y="71959"/>
                    <a:pt x="22163" y="74708"/>
                    <a:pt x="27757" y="74708"/>
                  </a:cubicBezTo>
                  <a:cubicBezTo>
                    <a:pt x="33387" y="74708"/>
                    <a:pt x="37601" y="71959"/>
                    <a:pt x="40397" y="66475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35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01"/>
                    <a:pt x="53128" y="65532"/>
                    <a:pt x="48360" y="72663"/>
                  </a:cubicBezTo>
                  <a:cubicBezTo>
                    <a:pt x="43626" y="79767"/>
                    <a:pt x="36759" y="83313"/>
                    <a:pt x="27757" y="83313"/>
                  </a:cubicBezTo>
                  <a:cubicBezTo>
                    <a:pt x="18755" y="83313"/>
                    <a:pt x="11870" y="79767"/>
                    <a:pt x="7100" y="72663"/>
                  </a:cubicBezTo>
                  <a:cubicBezTo>
                    <a:pt x="2366" y="65532"/>
                    <a:pt x="0" y="55201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="" xmlns:a16="http://schemas.microsoft.com/office/drawing/2014/main" id="{0366269F-78D5-D114-89AF-21FBA335464B}"/>
                </a:ext>
              </a:extLst>
            </p:cNvPr>
            <p:cNvSpPr/>
            <p:nvPr/>
          </p:nvSpPr>
          <p:spPr>
            <a:xfrm>
              <a:off x="4214295" y="4314845"/>
              <a:ext cx="51962" cy="81878"/>
            </a:xfrm>
            <a:custGeom>
              <a:avLst/>
              <a:gdLst>
                <a:gd name="connsiteX0" fmla="*/ 3389 w 51962"/>
                <a:gd name="connsiteY0" fmla="*/ 0 h 81878"/>
                <a:gd name="connsiteX1" fmla="*/ 46045 w 51962"/>
                <a:gd name="connsiteY1" fmla="*/ 0 h 81878"/>
                <a:gd name="connsiteX2" fmla="*/ 46045 w 51962"/>
                <a:gd name="connsiteY2" fmla="*/ 9149 h 81878"/>
                <a:gd name="connsiteX3" fmla="*/ 13340 w 51962"/>
                <a:gd name="connsiteY3" fmla="*/ 9149 h 81878"/>
                <a:gd name="connsiteX4" fmla="*/ 13340 w 51962"/>
                <a:gd name="connsiteY4" fmla="*/ 28842 h 81878"/>
                <a:gd name="connsiteX5" fmla="*/ 18074 w 51962"/>
                <a:gd name="connsiteY5" fmla="*/ 27660 h 81878"/>
                <a:gd name="connsiteX6" fmla="*/ 22807 w 51962"/>
                <a:gd name="connsiteY6" fmla="*/ 27222 h 81878"/>
                <a:gd name="connsiteX7" fmla="*/ 44109 w 51962"/>
                <a:gd name="connsiteY7" fmla="*/ 34592 h 81878"/>
                <a:gd name="connsiteX8" fmla="*/ 51962 w 51962"/>
                <a:gd name="connsiteY8" fmla="*/ 54550 h 81878"/>
                <a:gd name="connsiteX9" fmla="*/ 43894 w 51962"/>
                <a:gd name="connsiteY9" fmla="*/ 74721 h 81878"/>
                <a:gd name="connsiteX10" fmla="*/ 21140 w 51962"/>
                <a:gd name="connsiteY10" fmla="*/ 81878 h 81878"/>
                <a:gd name="connsiteX11" fmla="*/ 10812 w 51962"/>
                <a:gd name="connsiteY11" fmla="*/ 81015 h 81878"/>
                <a:gd name="connsiteX12" fmla="*/ 0 w 51962"/>
                <a:gd name="connsiteY12" fmla="*/ 78439 h 81878"/>
                <a:gd name="connsiteX13" fmla="*/ 0 w 51962"/>
                <a:gd name="connsiteY13" fmla="*/ 67510 h 81878"/>
                <a:gd name="connsiteX14" fmla="*/ 10004 w 51962"/>
                <a:gd name="connsiteY14" fmla="*/ 71441 h 81878"/>
                <a:gd name="connsiteX15" fmla="*/ 20925 w 51962"/>
                <a:gd name="connsiteY15" fmla="*/ 72729 h 81878"/>
                <a:gd name="connsiteX16" fmla="*/ 35663 w 51962"/>
                <a:gd name="connsiteY16" fmla="*/ 67842 h 81878"/>
                <a:gd name="connsiteX17" fmla="*/ 41096 w 51962"/>
                <a:gd name="connsiteY17" fmla="*/ 54550 h 81878"/>
                <a:gd name="connsiteX18" fmla="*/ 35663 w 51962"/>
                <a:gd name="connsiteY18" fmla="*/ 41258 h 81878"/>
                <a:gd name="connsiteX19" fmla="*/ 20925 w 51962"/>
                <a:gd name="connsiteY19" fmla="*/ 36371 h 81878"/>
                <a:gd name="connsiteX20" fmla="*/ 12210 w 51962"/>
                <a:gd name="connsiteY20" fmla="*/ 37341 h 81878"/>
                <a:gd name="connsiteX21" fmla="*/ 3389 w 51962"/>
                <a:gd name="connsiteY21" fmla="*/ 40355 h 81878"/>
                <a:gd name="connsiteX22" fmla="*/ 3389 w 51962"/>
                <a:gd name="connsiteY22" fmla="*/ 0 h 8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8">
                  <a:moveTo>
                    <a:pt x="3389" y="0"/>
                  </a:moveTo>
                  <a:lnTo>
                    <a:pt x="46045" y="0"/>
                  </a:lnTo>
                  <a:lnTo>
                    <a:pt x="46045" y="9149"/>
                  </a:lnTo>
                  <a:lnTo>
                    <a:pt x="13340" y="9149"/>
                  </a:lnTo>
                  <a:lnTo>
                    <a:pt x="13340" y="28842"/>
                  </a:lnTo>
                  <a:cubicBezTo>
                    <a:pt x="14918" y="28298"/>
                    <a:pt x="16495" y="27912"/>
                    <a:pt x="18074" y="27660"/>
                  </a:cubicBezTo>
                  <a:cubicBezTo>
                    <a:pt x="19652" y="27368"/>
                    <a:pt x="21229" y="27222"/>
                    <a:pt x="22807" y="27222"/>
                  </a:cubicBezTo>
                  <a:cubicBezTo>
                    <a:pt x="31773" y="27222"/>
                    <a:pt x="38873" y="29679"/>
                    <a:pt x="44109" y="34592"/>
                  </a:cubicBezTo>
                  <a:cubicBezTo>
                    <a:pt x="49345" y="39505"/>
                    <a:pt x="51962" y="46158"/>
                    <a:pt x="51962" y="54550"/>
                  </a:cubicBezTo>
                  <a:cubicBezTo>
                    <a:pt x="51962" y="63195"/>
                    <a:pt x="49273" y="69914"/>
                    <a:pt x="43894" y="74721"/>
                  </a:cubicBezTo>
                  <a:cubicBezTo>
                    <a:pt x="38514" y="79488"/>
                    <a:pt x="30931" y="81878"/>
                    <a:pt x="21140" y="81878"/>
                  </a:cubicBezTo>
                  <a:cubicBezTo>
                    <a:pt x="17769" y="81878"/>
                    <a:pt x="14327" y="81586"/>
                    <a:pt x="10812" y="81015"/>
                  </a:cubicBezTo>
                  <a:cubicBezTo>
                    <a:pt x="7333" y="80444"/>
                    <a:pt x="3729" y="79581"/>
                    <a:pt x="0" y="78439"/>
                  </a:cubicBezTo>
                  <a:lnTo>
                    <a:pt x="0" y="67510"/>
                  </a:lnTo>
                  <a:cubicBezTo>
                    <a:pt x="3227" y="69277"/>
                    <a:pt x="6561" y="70578"/>
                    <a:pt x="10004" y="71441"/>
                  </a:cubicBezTo>
                  <a:cubicBezTo>
                    <a:pt x="13448" y="72304"/>
                    <a:pt x="17087" y="72729"/>
                    <a:pt x="20925" y="72729"/>
                  </a:cubicBezTo>
                  <a:cubicBezTo>
                    <a:pt x="27129" y="72729"/>
                    <a:pt x="32042" y="71096"/>
                    <a:pt x="35663" y="67842"/>
                  </a:cubicBezTo>
                  <a:cubicBezTo>
                    <a:pt x="39285" y="64576"/>
                    <a:pt x="41096" y="60141"/>
                    <a:pt x="41096" y="54550"/>
                  </a:cubicBezTo>
                  <a:cubicBezTo>
                    <a:pt x="41096" y="48960"/>
                    <a:pt x="39285" y="44525"/>
                    <a:pt x="35663" y="41258"/>
                  </a:cubicBezTo>
                  <a:cubicBezTo>
                    <a:pt x="32042" y="38005"/>
                    <a:pt x="27129" y="36371"/>
                    <a:pt x="20925" y="36371"/>
                  </a:cubicBezTo>
                  <a:cubicBezTo>
                    <a:pt x="18020" y="36371"/>
                    <a:pt x="15114" y="36690"/>
                    <a:pt x="12210" y="37341"/>
                  </a:cubicBezTo>
                  <a:cubicBezTo>
                    <a:pt x="9340" y="37991"/>
                    <a:pt x="6400" y="38987"/>
                    <a:pt x="3389" y="40355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="" xmlns:a16="http://schemas.microsoft.com/office/drawing/2014/main" id="{D5C5E3B9-9B2B-144C-CF42-9EFF8D74360F}"/>
                </a:ext>
              </a:extLst>
            </p:cNvPr>
            <p:cNvSpPr/>
            <p:nvPr/>
          </p:nvSpPr>
          <p:spPr>
            <a:xfrm>
              <a:off x="4283148" y="4313397"/>
              <a:ext cx="55512" cy="83325"/>
            </a:xfrm>
            <a:custGeom>
              <a:avLst/>
              <a:gdLst>
                <a:gd name="connsiteX0" fmla="*/ 27757 w 55512"/>
                <a:gd name="connsiteY0" fmla="*/ 8605 h 83325"/>
                <a:gd name="connsiteX1" fmla="*/ 15115 w 55512"/>
                <a:gd name="connsiteY1" fmla="*/ 16891 h 83325"/>
                <a:gd name="connsiteX2" fmla="*/ 10919 w 55512"/>
                <a:gd name="connsiteY2" fmla="*/ 41683 h 83325"/>
                <a:gd name="connsiteX3" fmla="*/ 15115 w 55512"/>
                <a:gd name="connsiteY3" fmla="*/ 66488 h 83325"/>
                <a:gd name="connsiteX4" fmla="*/ 27757 w 55512"/>
                <a:gd name="connsiteY4" fmla="*/ 74721 h 83325"/>
                <a:gd name="connsiteX5" fmla="*/ 40397 w 55512"/>
                <a:gd name="connsiteY5" fmla="*/ 66488 h 83325"/>
                <a:gd name="connsiteX6" fmla="*/ 44648 w 55512"/>
                <a:gd name="connsiteY6" fmla="*/ 41683 h 83325"/>
                <a:gd name="connsiteX7" fmla="*/ 40397 w 55512"/>
                <a:gd name="connsiteY7" fmla="*/ 16891 h 83325"/>
                <a:gd name="connsiteX8" fmla="*/ 27757 w 55512"/>
                <a:gd name="connsiteY8" fmla="*/ 8605 h 83325"/>
                <a:gd name="connsiteX9" fmla="*/ 27757 w 55512"/>
                <a:gd name="connsiteY9" fmla="*/ 0 h 83325"/>
                <a:gd name="connsiteX10" fmla="*/ 48360 w 55512"/>
                <a:gd name="connsiteY10" fmla="*/ 10703 h 83325"/>
                <a:gd name="connsiteX11" fmla="*/ 55513 w 55512"/>
                <a:gd name="connsiteY11" fmla="*/ 41683 h 83325"/>
                <a:gd name="connsiteX12" fmla="*/ 48360 w 55512"/>
                <a:gd name="connsiteY12" fmla="*/ 72676 h 83325"/>
                <a:gd name="connsiteX13" fmla="*/ 27757 w 55512"/>
                <a:gd name="connsiteY13" fmla="*/ 83326 h 83325"/>
                <a:gd name="connsiteX14" fmla="*/ 7100 w 55512"/>
                <a:gd name="connsiteY14" fmla="*/ 72676 h 83325"/>
                <a:gd name="connsiteX15" fmla="*/ 0 w 55512"/>
                <a:gd name="connsiteY15" fmla="*/ 41683 h 83325"/>
                <a:gd name="connsiteX16" fmla="*/ 7100 w 55512"/>
                <a:gd name="connsiteY16" fmla="*/ 10703 h 83325"/>
                <a:gd name="connsiteX17" fmla="*/ 27757 w 55512"/>
                <a:gd name="connsiteY17" fmla="*/ 0 h 8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5">
                  <a:moveTo>
                    <a:pt x="27757" y="8605"/>
                  </a:moveTo>
                  <a:cubicBezTo>
                    <a:pt x="22163" y="8605"/>
                    <a:pt x="17948" y="11367"/>
                    <a:pt x="15115" y="16891"/>
                  </a:cubicBezTo>
                  <a:cubicBezTo>
                    <a:pt x="12318" y="22375"/>
                    <a:pt x="10919" y="30648"/>
                    <a:pt x="10919" y="41683"/>
                  </a:cubicBezTo>
                  <a:cubicBezTo>
                    <a:pt x="10919" y="52691"/>
                    <a:pt x="12318" y="60964"/>
                    <a:pt x="15115" y="66488"/>
                  </a:cubicBezTo>
                  <a:cubicBezTo>
                    <a:pt x="17948" y="71972"/>
                    <a:pt x="22163" y="74721"/>
                    <a:pt x="27757" y="74721"/>
                  </a:cubicBezTo>
                  <a:cubicBezTo>
                    <a:pt x="33387" y="74721"/>
                    <a:pt x="37601" y="71972"/>
                    <a:pt x="40397" y="66488"/>
                  </a:cubicBezTo>
                  <a:cubicBezTo>
                    <a:pt x="43231" y="60964"/>
                    <a:pt x="44648" y="52691"/>
                    <a:pt x="44648" y="41683"/>
                  </a:cubicBezTo>
                  <a:cubicBezTo>
                    <a:pt x="44648" y="30648"/>
                    <a:pt x="43231" y="22375"/>
                    <a:pt x="40397" y="16891"/>
                  </a:cubicBezTo>
                  <a:cubicBezTo>
                    <a:pt x="37601" y="11367"/>
                    <a:pt x="33387" y="8605"/>
                    <a:pt x="27757" y="8605"/>
                  </a:cubicBezTo>
                  <a:moveTo>
                    <a:pt x="27757" y="0"/>
                  </a:moveTo>
                  <a:cubicBezTo>
                    <a:pt x="36759" y="0"/>
                    <a:pt x="43626" y="3572"/>
                    <a:pt x="48360" y="10703"/>
                  </a:cubicBezTo>
                  <a:cubicBezTo>
                    <a:pt x="53128" y="17807"/>
                    <a:pt x="55513" y="28125"/>
                    <a:pt x="55513" y="41683"/>
                  </a:cubicBezTo>
                  <a:cubicBezTo>
                    <a:pt x="55513" y="55214"/>
                    <a:pt x="53128" y="65545"/>
                    <a:pt x="48360" y="72676"/>
                  </a:cubicBezTo>
                  <a:cubicBezTo>
                    <a:pt x="43626" y="79780"/>
                    <a:pt x="36759" y="83326"/>
                    <a:pt x="27757" y="83326"/>
                  </a:cubicBezTo>
                  <a:cubicBezTo>
                    <a:pt x="18755" y="83326"/>
                    <a:pt x="11870" y="79780"/>
                    <a:pt x="7100" y="72676"/>
                  </a:cubicBezTo>
                  <a:cubicBezTo>
                    <a:pt x="2366" y="65545"/>
                    <a:pt x="0" y="55214"/>
                    <a:pt x="0" y="41683"/>
                  </a:cubicBezTo>
                  <a:cubicBezTo>
                    <a:pt x="0" y="28125"/>
                    <a:pt x="2366" y="17807"/>
                    <a:pt x="7100" y="10703"/>
                  </a:cubicBezTo>
                  <a:cubicBezTo>
                    <a:pt x="11870" y="3572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="" xmlns:a16="http://schemas.microsoft.com/office/drawing/2014/main" id="{8AFC341E-B8E7-D06A-26A6-FD3CA788E4D2}"/>
                </a:ext>
              </a:extLst>
            </p:cNvPr>
            <p:cNvSpPr/>
            <p:nvPr/>
          </p:nvSpPr>
          <p:spPr>
            <a:xfrm>
              <a:off x="4147807" y="3898810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0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0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="" xmlns:a16="http://schemas.microsoft.com/office/drawing/2014/main" id="{ABE42814-73CA-E32C-6D6E-E411F7ADB189}"/>
                </a:ext>
              </a:extLst>
            </p:cNvPr>
            <p:cNvSpPr/>
            <p:nvPr/>
          </p:nvSpPr>
          <p:spPr>
            <a:xfrm>
              <a:off x="4213058" y="3897358"/>
              <a:ext cx="55512" cy="83324"/>
            </a:xfrm>
            <a:custGeom>
              <a:avLst/>
              <a:gdLst>
                <a:gd name="connsiteX0" fmla="*/ 27756 w 55512"/>
                <a:gd name="connsiteY0" fmla="*/ 8608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8 h 83324"/>
                <a:gd name="connsiteX4" fmla="*/ 27756 w 55512"/>
                <a:gd name="connsiteY4" fmla="*/ 74717 h 83324"/>
                <a:gd name="connsiteX5" fmla="*/ 40397 w 55512"/>
                <a:gd name="connsiteY5" fmla="*/ 66488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8 h 83324"/>
                <a:gd name="connsiteX9" fmla="*/ 27756 w 55512"/>
                <a:gd name="connsiteY9" fmla="*/ 0 h 83324"/>
                <a:gd name="connsiteX10" fmla="*/ 48358 w 55512"/>
                <a:gd name="connsiteY10" fmla="*/ 10706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8"/>
                  </a:moveTo>
                  <a:cubicBezTo>
                    <a:pt x="22161" y="8608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6" y="66488"/>
                  </a:cubicBezTo>
                  <a:cubicBezTo>
                    <a:pt x="17948" y="71974"/>
                    <a:pt x="22161" y="74717"/>
                    <a:pt x="27756" y="74717"/>
                  </a:cubicBezTo>
                  <a:cubicBezTo>
                    <a:pt x="33386" y="74717"/>
                    <a:pt x="37600" y="71974"/>
                    <a:pt x="40397" y="66488"/>
                  </a:cubicBezTo>
                  <a:cubicBezTo>
                    <a:pt x="43230" y="60965"/>
                    <a:pt x="44647" y="52699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8"/>
                    <a:pt x="27756" y="8608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5"/>
                    <a:pt x="27756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="" xmlns:a16="http://schemas.microsoft.com/office/drawing/2014/main" id="{CE69B1AF-EB8B-9569-662A-3D06EC7B498A}"/>
                </a:ext>
              </a:extLst>
            </p:cNvPr>
            <p:cNvSpPr/>
            <p:nvPr/>
          </p:nvSpPr>
          <p:spPr>
            <a:xfrm>
              <a:off x="4283148" y="3897358"/>
              <a:ext cx="55512" cy="83324"/>
            </a:xfrm>
            <a:custGeom>
              <a:avLst/>
              <a:gdLst>
                <a:gd name="connsiteX0" fmla="*/ 27757 w 55512"/>
                <a:gd name="connsiteY0" fmla="*/ 8608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8 h 83324"/>
                <a:gd name="connsiteX4" fmla="*/ 27757 w 55512"/>
                <a:gd name="connsiteY4" fmla="*/ 74717 h 83324"/>
                <a:gd name="connsiteX5" fmla="*/ 40397 w 55512"/>
                <a:gd name="connsiteY5" fmla="*/ 66488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8 h 83324"/>
                <a:gd name="connsiteX9" fmla="*/ 27757 w 55512"/>
                <a:gd name="connsiteY9" fmla="*/ 0 h 83324"/>
                <a:gd name="connsiteX10" fmla="*/ 48360 w 55512"/>
                <a:gd name="connsiteY10" fmla="*/ 10706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5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6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8"/>
                  </a:moveTo>
                  <a:cubicBezTo>
                    <a:pt x="22163" y="8608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9"/>
                    <a:pt x="12318" y="60965"/>
                    <a:pt x="15115" y="66488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8"/>
                  </a:cubicBezTo>
                  <a:cubicBezTo>
                    <a:pt x="43231" y="60965"/>
                    <a:pt x="44648" y="52699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8"/>
                    <a:pt x="27757" y="8608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6"/>
                  </a:cubicBezTo>
                  <a:cubicBezTo>
                    <a:pt x="53128" y="17806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5"/>
                    <a:pt x="27757" y="83325"/>
                  </a:cubicBezTo>
                  <a:cubicBezTo>
                    <a:pt x="18755" y="83325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6"/>
                    <a:pt x="7100" y="10706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="" xmlns:a16="http://schemas.microsoft.com/office/drawing/2014/main" id="{02AD62B6-64C7-2743-D7E7-AC78834B0724}"/>
                </a:ext>
              </a:extLst>
            </p:cNvPr>
            <p:cNvSpPr/>
            <p:nvPr/>
          </p:nvSpPr>
          <p:spPr>
            <a:xfrm>
              <a:off x="4147807" y="3482771"/>
              <a:ext cx="47821" cy="80311"/>
            </a:xfrm>
            <a:custGeom>
              <a:avLst/>
              <a:gdLst>
                <a:gd name="connsiteX0" fmla="*/ 1560 w 47821"/>
                <a:gd name="connsiteY0" fmla="*/ 71168 h 80311"/>
                <a:gd name="connsiteX1" fmla="*/ 19312 w 47821"/>
                <a:gd name="connsiteY1" fmla="*/ 71168 h 80311"/>
                <a:gd name="connsiteX2" fmla="*/ 19312 w 47821"/>
                <a:gd name="connsiteY2" fmla="*/ 9898 h 80311"/>
                <a:gd name="connsiteX3" fmla="*/ 0 w 47821"/>
                <a:gd name="connsiteY3" fmla="*/ 13772 h 80311"/>
                <a:gd name="connsiteX4" fmla="*/ 0 w 47821"/>
                <a:gd name="connsiteY4" fmla="*/ 3873 h 80311"/>
                <a:gd name="connsiteX5" fmla="*/ 19204 w 47821"/>
                <a:gd name="connsiteY5" fmla="*/ 0 h 80311"/>
                <a:gd name="connsiteX6" fmla="*/ 30070 w 47821"/>
                <a:gd name="connsiteY6" fmla="*/ 0 h 80311"/>
                <a:gd name="connsiteX7" fmla="*/ 30070 w 47821"/>
                <a:gd name="connsiteY7" fmla="*/ 71168 h 80311"/>
                <a:gd name="connsiteX8" fmla="*/ 47822 w 47821"/>
                <a:gd name="connsiteY8" fmla="*/ 71168 h 80311"/>
                <a:gd name="connsiteX9" fmla="*/ 47822 w 47821"/>
                <a:gd name="connsiteY9" fmla="*/ 80311 h 80311"/>
                <a:gd name="connsiteX10" fmla="*/ 1560 w 47821"/>
                <a:gd name="connsiteY10" fmla="*/ 80311 h 80311"/>
                <a:gd name="connsiteX11" fmla="*/ 1560 w 47821"/>
                <a:gd name="connsiteY11" fmla="*/ 71168 h 8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821" h="80311">
                  <a:moveTo>
                    <a:pt x="1560" y="71168"/>
                  </a:moveTo>
                  <a:lnTo>
                    <a:pt x="19312" y="71168"/>
                  </a:lnTo>
                  <a:lnTo>
                    <a:pt x="19312" y="9898"/>
                  </a:lnTo>
                  <a:lnTo>
                    <a:pt x="0" y="13772"/>
                  </a:lnTo>
                  <a:lnTo>
                    <a:pt x="0" y="3873"/>
                  </a:lnTo>
                  <a:lnTo>
                    <a:pt x="19204" y="0"/>
                  </a:lnTo>
                  <a:lnTo>
                    <a:pt x="30070" y="0"/>
                  </a:lnTo>
                  <a:lnTo>
                    <a:pt x="30070" y="71168"/>
                  </a:lnTo>
                  <a:lnTo>
                    <a:pt x="47822" y="71168"/>
                  </a:lnTo>
                  <a:lnTo>
                    <a:pt x="47822" y="80311"/>
                  </a:lnTo>
                  <a:lnTo>
                    <a:pt x="1560" y="80311"/>
                  </a:lnTo>
                  <a:lnTo>
                    <a:pt x="1560" y="71168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="" xmlns:a16="http://schemas.microsoft.com/office/drawing/2014/main" id="{83BFE446-8EC7-F0E5-D28F-2337032BF448}"/>
                </a:ext>
              </a:extLst>
            </p:cNvPr>
            <p:cNvSpPr/>
            <p:nvPr/>
          </p:nvSpPr>
          <p:spPr>
            <a:xfrm>
              <a:off x="4214295" y="3482771"/>
              <a:ext cx="51962" cy="81871"/>
            </a:xfrm>
            <a:custGeom>
              <a:avLst/>
              <a:gdLst>
                <a:gd name="connsiteX0" fmla="*/ 3389 w 51962"/>
                <a:gd name="connsiteY0" fmla="*/ 0 h 81871"/>
                <a:gd name="connsiteX1" fmla="*/ 46045 w 51962"/>
                <a:gd name="connsiteY1" fmla="*/ 0 h 81871"/>
                <a:gd name="connsiteX2" fmla="*/ 46045 w 51962"/>
                <a:gd name="connsiteY2" fmla="*/ 9145 h 81871"/>
                <a:gd name="connsiteX3" fmla="*/ 13340 w 51962"/>
                <a:gd name="connsiteY3" fmla="*/ 9145 h 81871"/>
                <a:gd name="connsiteX4" fmla="*/ 13340 w 51962"/>
                <a:gd name="connsiteY4" fmla="*/ 28833 h 81871"/>
                <a:gd name="connsiteX5" fmla="*/ 18074 w 51962"/>
                <a:gd name="connsiteY5" fmla="*/ 27650 h 81871"/>
                <a:gd name="connsiteX6" fmla="*/ 22807 w 51962"/>
                <a:gd name="connsiteY6" fmla="*/ 27219 h 81871"/>
                <a:gd name="connsiteX7" fmla="*/ 44109 w 51962"/>
                <a:gd name="connsiteY7" fmla="*/ 34589 h 81871"/>
                <a:gd name="connsiteX8" fmla="*/ 51962 w 51962"/>
                <a:gd name="connsiteY8" fmla="*/ 54546 h 81871"/>
                <a:gd name="connsiteX9" fmla="*/ 43894 w 51962"/>
                <a:gd name="connsiteY9" fmla="*/ 74718 h 81871"/>
                <a:gd name="connsiteX10" fmla="*/ 21140 w 51962"/>
                <a:gd name="connsiteY10" fmla="*/ 81872 h 81871"/>
                <a:gd name="connsiteX11" fmla="*/ 10812 w 51962"/>
                <a:gd name="connsiteY11" fmla="*/ 81011 h 81871"/>
                <a:gd name="connsiteX12" fmla="*/ 0 w 51962"/>
                <a:gd name="connsiteY12" fmla="*/ 78430 h 81871"/>
                <a:gd name="connsiteX13" fmla="*/ 0 w 51962"/>
                <a:gd name="connsiteY13" fmla="*/ 67509 h 81871"/>
                <a:gd name="connsiteX14" fmla="*/ 10004 w 51962"/>
                <a:gd name="connsiteY14" fmla="*/ 71436 h 81871"/>
                <a:gd name="connsiteX15" fmla="*/ 20925 w 51962"/>
                <a:gd name="connsiteY15" fmla="*/ 72728 h 81871"/>
                <a:gd name="connsiteX16" fmla="*/ 35663 w 51962"/>
                <a:gd name="connsiteY16" fmla="*/ 67832 h 81871"/>
                <a:gd name="connsiteX17" fmla="*/ 41096 w 51962"/>
                <a:gd name="connsiteY17" fmla="*/ 54546 h 81871"/>
                <a:gd name="connsiteX18" fmla="*/ 35663 w 51962"/>
                <a:gd name="connsiteY18" fmla="*/ 41259 h 81871"/>
                <a:gd name="connsiteX19" fmla="*/ 20925 w 51962"/>
                <a:gd name="connsiteY19" fmla="*/ 36365 h 81871"/>
                <a:gd name="connsiteX20" fmla="*/ 12210 w 51962"/>
                <a:gd name="connsiteY20" fmla="*/ 37333 h 81871"/>
                <a:gd name="connsiteX21" fmla="*/ 3389 w 51962"/>
                <a:gd name="connsiteY21" fmla="*/ 40344 h 81871"/>
                <a:gd name="connsiteX22" fmla="*/ 3389 w 51962"/>
                <a:gd name="connsiteY22" fmla="*/ 0 h 8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962" h="81871">
                  <a:moveTo>
                    <a:pt x="3389" y="0"/>
                  </a:moveTo>
                  <a:lnTo>
                    <a:pt x="46045" y="0"/>
                  </a:lnTo>
                  <a:lnTo>
                    <a:pt x="46045" y="9145"/>
                  </a:lnTo>
                  <a:lnTo>
                    <a:pt x="13340" y="9145"/>
                  </a:lnTo>
                  <a:lnTo>
                    <a:pt x="13340" y="28833"/>
                  </a:lnTo>
                  <a:cubicBezTo>
                    <a:pt x="14918" y="28295"/>
                    <a:pt x="16495" y="27901"/>
                    <a:pt x="18074" y="27650"/>
                  </a:cubicBezTo>
                  <a:cubicBezTo>
                    <a:pt x="19652" y="27363"/>
                    <a:pt x="21229" y="27219"/>
                    <a:pt x="22807" y="27219"/>
                  </a:cubicBezTo>
                  <a:cubicBezTo>
                    <a:pt x="31773" y="27219"/>
                    <a:pt x="38873" y="29676"/>
                    <a:pt x="44109" y="34589"/>
                  </a:cubicBezTo>
                  <a:cubicBezTo>
                    <a:pt x="49345" y="39502"/>
                    <a:pt x="51962" y="46155"/>
                    <a:pt x="51962" y="54546"/>
                  </a:cubicBezTo>
                  <a:cubicBezTo>
                    <a:pt x="51962" y="63188"/>
                    <a:pt x="49273" y="69913"/>
                    <a:pt x="43894" y="74718"/>
                  </a:cubicBezTo>
                  <a:cubicBezTo>
                    <a:pt x="38514" y="79487"/>
                    <a:pt x="30931" y="81872"/>
                    <a:pt x="21140" y="81872"/>
                  </a:cubicBezTo>
                  <a:cubicBezTo>
                    <a:pt x="17769" y="81872"/>
                    <a:pt x="14327" y="81585"/>
                    <a:pt x="10812" y="81011"/>
                  </a:cubicBezTo>
                  <a:cubicBezTo>
                    <a:pt x="7333" y="80438"/>
                    <a:pt x="3729" y="79577"/>
                    <a:pt x="0" y="78430"/>
                  </a:cubicBezTo>
                  <a:lnTo>
                    <a:pt x="0" y="67509"/>
                  </a:lnTo>
                  <a:cubicBezTo>
                    <a:pt x="3227" y="69266"/>
                    <a:pt x="6561" y="70575"/>
                    <a:pt x="10004" y="71436"/>
                  </a:cubicBezTo>
                  <a:cubicBezTo>
                    <a:pt x="13448" y="72298"/>
                    <a:pt x="17087" y="72728"/>
                    <a:pt x="20925" y="72728"/>
                  </a:cubicBezTo>
                  <a:cubicBezTo>
                    <a:pt x="27129" y="72728"/>
                    <a:pt x="32042" y="71096"/>
                    <a:pt x="35663" y="67832"/>
                  </a:cubicBezTo>
                  <a:cubicBezTo>
                    <a:pt x="39285" y="64569"/>
                    <a:pt x="41096" y="60141"/>
                    <a:pt x="41096" y="54546"/>
                  </a:cubicBezTo>
                  <a:cubicBezTo>
                    <a:pt x="41096" y="48952"/>
                    <a:pt x="39285" y="44522"/>
                    <a:pt x="35663" y="41259"/>
                  </a:cubicBezTo>
                  <a:cubicBezTo>
                    <a:pt x="32042" y="37997"/>
                    <a:pt x="27129" y="36365"/>
                    <a:pt x="20925" y="36365"/>
                  </a:cubicBezTo>
                  <a:cubicBezTo>
                    <a:pt x="18020" y="36365"/>
                    <a:pt x="15114" y="36687"/>
                    <a:pt x="12210" y="37333"/>
                  </a:cubicBezTo>
                  <a:cubicBezTo>
                    <a:pt x="9340" y="37978"/>
                    <a:pt x="6400" y="38982"/>
                    <a:pt x="3389" y="40344"/>
                  </a:cubicBezTo>
                  <a:lnTo>
                    <a:pt x="3389" y="0"/>
                  </a:ln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="" xmlns:a16="http://schemas.microsoft.com/office/drawing/2014/main" id="{E16D28A5-2642-4FCE-CBF4-015873574ABF}"/>
                </a:ext>
              </a:extLst>
            </p:cNvPr>
            <p:cNvSpPr/>
            <p:nvPr/>
          </p:nvSpPr>
          <p:spPr>
            <a:xfrm>
              <a:off x="4283148" y="3481320"/>
              <a:ext cx="55512" cy="83323"/>
            </a:xfrm>
            <a:custGeom>
              <a:avLst/>
              <a:gdLst>
                <a:gd name="connsiteX0" fmla="*/ 27757 w 55512"/>
                <a:gd name="connsiteY0" fmla="*/ 8606 h 83323"/>
                <a:gd name="connsiteX1" fmla="*/ 15115 w 55512"/>
                <a:gd name="connsiteY1" fmla="*/ 16891 h 83323"/>
                <a:gd name="connsiteX2" fmla="*/ 10919 w 55512"/>
                <a:gd name="connsiteY2" fmla="*/ 41688 h 83323"/>
                <a:gd name="connsiteX3" fmla="*/ 15115 w 55512"/>
                <a:gd name="connsiteY3" fmla="*/ 66487 h 83323"/>
                <a:gd name="connsiteX4" fmla="*/ 27757 w 55512"/>
                <a:gd name="connsiteY4" fmla="*/ 74717 h 83323"/>
                <a:gd name="connsiteX5" fmla="*/ 40397 w 55512"/>
                <a:gd name="connsiteY5" fmla="*/ 66487 h 83323"/>
                <a:gd name="connsiteX6" fmla="*/ 44648 w 55512"/>
                <a:gd name="connsiteY6" fmla="*/ 41688 h 83323"/>
                <a:gd name="connsiteX7" fmla="*/ 40397 w 55512"/>
                <a:gd name="connsiteY7" fmla="*/ 16891 h 83323"/>
                <a:gd name="connsiteX8" fmla="*/ 27757 w 55512"/>
                <a:gd name="connsiteY8" fmla="*/ 8606 h 83323"/>
                <a:gd name="connsiteX9" fmla="*/ 27757 w 55512"/>
                <a:gd name="connsiteY9" fmla="*/ 0 h 83323"/>
                <a:gd name="connsiteX10" fmla="*/ 48360 w 55512"/>
                <a:gd name="connsiteY10" fmla="*/ 10704 h 83323"/>
                <a:gd name="connsiteX11" fmla="*/ 55513 w 55512"/>
                <a:gd name="connsiteY11" fmla="*/ 41688 h 83323"/>
                <a:gd name="connsiteX12" fmla="*/ 48360 w 55512"/>
                <a:gd name="connsiteY12" fmla="*/ 72672 h 83323"/>
                <a:gd name="connsiteX13" fmla="*/ 27757 w 55512"/>
                <a:gd name="connsiteY13" fmla="*/ 83323 h 83323"/>
                <a:gd name="connsiteX14" fmla="*/ 7100 w 55512"/>
                <a:gd name="connsiteY14" fmla="*/ 72672 h 83323"/>
                <a:gd name="connsiteX15" fmla="*/ 0 w 55512"/>
                <a:gd name="connsiteY15" fmla="*/ 41688 h 83323"/>
                <a:gd name="connsiteX16" fmla="*/ 7100 w 55512"/>
                <a:gd name="connsiteY16" fmla="*/ 10704 h 83323"/>
                <a:gd name="connsiteX17" fmla="*/ 27757 w 55512"/>
                <a:gd name="connsiteY17" fmla="*/ 0 h 8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3">
                  <a:moveTo>
                    <a:pt x="27757" y="8606"/>
                  </a:moveTo>
                  <a:cubicBezTo>
                    <a:pt x="22163" y="8606"/>
                    <a:pt x="17948" y="11368"/>
                    <a:pt x="15115" y="16891"/>
                  </a:cubicBezTo>
                  <a:cubicBezTo>
                    <a:pt x="12318" y="22376"/>
                    <a:pt x="10919" y="30643"/>
                    <a:pt x="10919" y="41688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4"/>
                    <a:pt x="22163" y="74717"/>
                    <a:pt x="27757" y="74717"/>
                  </a:cubicBezTo>
                  <a:cubicBezTo>
                    <a:pt x="33387" y="74717"/>
                    <a:pt x="37601" y="71974"/>
                    <a:pt x="40397" y="66487"/>
                  </a:cubicBezTo>
                  <a:cubicBezTo>
                    <a:pt x="43231" y="60964"/>
                    <a:pt x="44648" y="52698"/>
                    <a:pt x="44648" y="41688"/>
                  </a:cubicBezTo>
                  <a:cubicBezTo>
                    <a:pt x="44648" y="30643"/>
                    <a:pt x="43231" y="22376"/>
                    <a:pt x="40397" y="16891"/>
                  </a:cubicBezTo>
                  <a:cubicBezTo>
                    <a:pt x="37601" y="11368"/>
                    <a:pt x="33387" y="8606"/>
                    <a:pt x="27757" y="8606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4"/>
                  </a:cubicBezTo>
                  <a:cubicBezTo>
                    <a:pt x="53128" y="17804"/>
                    <a:pt x="55513" y="28133"/>
                    <a:pt x="55513" y="41688"/>
                  </a:cubicBezTo>
                  <a:cubicBezTo>
                    <a:pt x="55513" y="55207"/>
                    <a:pt x="53128" y="65536"/>
                    <a:pt x="48360" y="72672"/>
                  </a:cubicBezTo>
                  <a:cubicBezTo>
                    <a:pt x="43626" y="79772"/>
                    <a:pt x="36759" y="83323"/>
                    <a:pt x="27757" y="83323"/>
                  </a:cubicBezTo>
                  <a:cubicBezTo>
                    <a:pt x="18755" y="83323"/>
                    <a:pt x="11870" y="79772"/>
                    <a:pt x="7100" y="72672"/>
                  </a:cubicBezTo>
                  <a:cubicBezTo>
                    <a:pt x="2366" y="65536"/>
                    <a:pt x="0" y="55207"/>
                    <a:pt x="0" y="41688"/>
                  </a:cubicBezTo>
                  <a:cubicBezTo>
                    <a:pt x="0" y="28133"/>
                    <a:pt x="2366" y="17804"/>
                    <a:pt x="7100" y="10704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="" xmlns:a16="http://schemas.microsoft.com/office/drawing/2014/main" id="{3E89C191-26CA-35B1-9E81-8893C9A3BC67}"/>
                </a:ext>
              </a:extLst>
            </p:cNvPr>
            <p:cNvSpPr/>
            <p:nvPr/>
          </p:nvSpPr>
          <p:spPr>
            <a:xfrm>
              <a:off x="4143773" y="3065280"/>
              <a:ext cx="50995" cy="81764"/>
            </a:xfrm>
            <a:custGeom>
              <a:avLst/>
              <a:gdLst>
                <a:gd name="connsiteX0" fmla="*/ 13072 w 50995"/>
                <a:gd name="connsiteY0" fmla="*/ 72619 h 81764"/>
                <a:gd name="connsiteX1" fmla="*/ 50995 w 50995"/>
                <a:gd name="connsiteY1" fmla="*/ 72619 h 81764"/>
                <a:gd name="connsiteX2" fmla="*/ 50995 w 50995"/>
                <a:gd name="connsiteY2" fmla="*/ 81764 h 81764"/>
                <a:gd name="connsiteX3" fmla="*/ 0 w 50995"/>
                <a:gd name="connsiteY3" fmla="*/ 81764 h 81764"/>
                <a:gd name="connsiteX4" fmla="*/ 0 w 50995"/>
                <a:gd name="connsiteY4" fmla="*/ 72619 h 81764"/>
                <a:gd name="connsiteX5" fmla="*/ 16836 w 50995"/>
                <a:gd name="connsiteY5" fmla="*/ 55460 h 81764"/>
                <a:gd name="connsiteX6" fmla="*/ 30285 w 50995"/>
                <a:gd name="connsiteY6" fmla="*/ 41527 h 81764"/>
                <a:gd name="connsiteX7" fmla="*/ 37546 w 50995"/>
                <a:gd name="connsiteY7" fmla="*/ 31630 h 81764"/>
                <a:gd name="connsiteX8" fmla="*/ 39644 w 50995"/>
                <a:gd name="connsiteY8" fmla="*/ 23615 h 81764"/>
                <a:gd name="connsiteX9" fmla="*/ 35127 w 50995"/>
                <a:gd name="connsiteY9" fmla="*/ 13179 h 81764"/>
                <a:gd name="connsiteX10" fmla="*/ 23453 w 50995"/>
                <a:gd name="connsiteY10" fmla="*/ 9145 h 81764"/>
                <a:gd name="connsiteX11" fmla="*/ 12642 w 50995"/>
                <a:gd name="connsiteY11" fmla="*/ 10920 h 81764"/>
                <a:gd name="connsiteX12" fmla="*/ 538 w 50995"/>
                <a:gd name="connsiteY12" fmla="*/ 16299 h 81764"/>
                <a:gd name="connsiteX13" fmla="*/ 538 w 50995"/>
                <a:gd name="connsiteY13" fmla="*/ 5325 h 81764"/>
                <a:gd name="connsiteX14" fmla="*/ 12802 w 50995"/>
                <a:gd name="connsiteY14" fmla="*/ 1345 h 81764"/>
                <a:gd name="connsiteX15" fmla="*/ 23238 w 50995"/>
                <a:gd name="connsiteY15" fmla="*/ 0 h 81764"/>
                <a:gd name="connsiteX16" fmla="*/ 43141 w 50995"/>
                <a:gd name="connsiteY16" fmla="*/ 6240 h 81764"/>
                <a:gd name="connsiteX17" fmla="*/ 50565 w 50995"/>
                <a:gd name="connsiteY17" fmla="*/ 22915 h 81764"/>
                <a:gd name="connsiteX18" fmla="*/ 48682 w 50995"/>
                <a:gd name="connsiteY18" fmla="*/ 32329 h 81764"/>
                <a:gd name="connsiteX19" fmla="*/ 41958 w 50995"/>
                <a:gd name="connsiteY19" fmla="*/ 42765 h 81764"/>
                <a:gd name="connsiteX20" fmla="*/ 33405 w 50995"/>
                <a:gd name="connsiteY20" fmla="*/ 51802 h 81764"/>
                <a:gd name="connsiteX21" fmla="*/ 13072 w 50995"/>
                <a:gd name="connsiteY21" fmla="*/ 7261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995" h="81764">
                  <a:moveTo>
                    <a:pt x="13072" y="72619"/>
                  </a:moveTo>
                  <a:lnTo>
                    <a:pt x="50995" y="72619"/>
                  </a:lnTo>
                  <a:lnTo>
                    <a:pt x="50995" y="81764"/>
                  </a:lnTo>
                  <a:lnTo>
                    <a:pt x="0" y="81764"/>
                  </a:lnTo>
                  <a:lnTo>
                    <a:pt x="0" y="72619"/>
                  </a:lnTo>
                  <a:cubicBezTo>
                    <a:pt x="4124" y="68352"/>
                    <a:pt x="9736" y="62632"/>
                    <a:pt x="16836" y="55460"/>
                  </a:cubicBezTo>
                  <a:cubicBezTo>
                    <a:pt x="23974" y="48251"/>
                    <a:pt x="28457" y="43607"/>
                    <a:pt x="30285" y="41527"/>
                  </a:cubicBezTo>
                  <a:cubicBezTo>
                    <a:pt x="33763" y="37619"/>
                    <a:pt x="36184" y="34319"/>
                    <a:pt x="37546" y="31630"/>
                  </a:cubicBezTo>
                  <a:cubicBezTo>
                    <a:pt x="38945" y="28904"/>
                    <a:pt x="39644" y="26233"/>
                    <a:pt x="39644" y="23615"/>
                  </a:cubicBezTo>
                  <a:cubicBezTo>
                    <a:pt x="39644" y="19347"/>
                    <a:pt x="38139" y="15869"/>
                    <a:pt x="35127" y="13179"/>
                  </a:cubicBezTo>
                  <a:cubicBezTo>
                    <a:pt x="32150" y="10489"/>
                    <a:pt x="28259" y="9145"/>
                    <a:pt x="23453" y="9145"/>
                  </a:cubicBezTo>
                  <a:cubicBezTo>
                    <a:pt x="20047" y="9145"/>
                    <a:pt x="16443" y="9736"/>
                    <a:pt x="12642" y="10920"/>
                  </a:cubicBezTo>
                  <a:cubicBezTo>
                    <a:pt x="8876" y="12103"/>
                    <a:pt x="4842" y="13896"/>
                    <a:pt x="538" y="16299"/>
                  </a:cubicBezTo>
                  <a:lnTo>
                    <a:pt x="538" y="5325"/>
                  </a:lnTo>
                  <a:cubicBezTo>
                    <a:pt x="4913" y="3568"/>
                    <a:pt x="9001" y="2241"/>
                    <a:pt x="12802" y="1345"/>
                  </a:cubicBezTo>
                  <a:cubicBezTo>
                    <a:pt x="16604" y="448"/>
                    <a:pt x="20082" y="0"/>
                    <a:pt x="23238" y="0"/>
                  </a:cubicBezTo>
                  <a:cubicBezTo>
                    <a:pt x="31558" y="0"/>
                    <a:pt x="38192" y="2080"/>
                    <a:pt x="43141" y="6240"/>
                  </a:cubicBezTo>
                  <a:cubicBezTo>
                    <a:pt x="48090" y="10400"/>
                    <a:pt x="50565" y="15958"/>
                    <a:pt x="50565" y="22915"/>
                  </a:cubicBezTo>
                  <a:cubicBezTo>
                    <a:pt x="50565" y="26215"/>
                    <a:pt x="49937" y="29353"/>
                    <a:pt x="48682" y="32329"/>
                  </a:cubicBezTo>
                  <a:cubicBezTo>
                    <a:pt x="47463" y="35270"/>
                    <a:pt x="45222" y="38748"/>
                    <a:pt x="41958" y="42765"/>
                  </a:cubicBezTo>
                  <a:cubicBezTo>
                    <a:pt x="41061" y="43805"/>
                    <a:pt x="38210" y="46817"/>
                    <a:pt x="33405" y="51802"/>
                  </a:cubicBezTo>
                  <a:cubicBezTo>
                    <a:pt x="28599" y="56750"/>
                    <a:pt x="21821" y="63690"/>
                    <a:pt x="13072" y="72619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="" xmlns:a16="http://schemas.microsoft.com/office/drawing/2014/main" id="{EA6C53D9-93BC-B9C4-3B91-B9875A33EF46}"/>
                </a:ext>
              </a:extLst>
            </p:cNvPr>
            <p:cNvSpPr/>
            <p:nvPr/>
          </p:nvSpPr>
          <p:spPr>
            <a:xfrm>
              <a:off x="4213058" y="3065280"/>
              <a:ext cx="55512" cy="83324"/>
            </a:xfrm>
            <a:custGeom>
              <a:avLst/>
              <a:gdLst>
                <a:gd name="connsiteX0" fmla="*/ 27756 w 55512"/>
                <a:gd name="connsiteY0" fmla="*/ 8607 h 83324"/>
                <a:gd name="connsiteX1" fmla="*/ 15116 w 55512"/>
                <a:gd name="connsiteY1" fmla="*/ 16891 h 83324"/>
                <a:gd name="connsiteX2" fmla="*/ 10919 w 55512"/>
                <a:gd name="connsiteY2" fmla="*/ 41689 h 83324"/>
                <a:gd name="connsiteX3" fmla="*/ 15116 w 55512"/>
                <a:gd name="connsiteY3" fmla="*/ 66487 h 83324"/>
                <a:gd name="connsiteX4" fmla="*/ 27756 w 55512"/>
                <a:gd name="connsiteY4" fmla="*/ 74717 h 83324"/>
                <a:gd name="connsiteX5" fmla="*/ 40397 w 55512"/>
                <a:gd name="connsiteY5" fmla="*/ 66487 h 83324"/>
                <a:gd name="connsiteX6" fmla="*/ 44647 w 55512"/>
                <a:gd name="connsiteY6" fmla="*/ 41689 h 83324"/>
                <a:gd name="connsiteX7" fmla="*/ 40397 w 55512"/>
                <a:gd name="connsiteY7" fmla="*/ 16891 h 83324"/>
                <a:gd name="connsiteX8" fmla="*/ 27756 w 55512"/>
                <a:gd name="connsiteY8" fmla="*/ 8607 h 83324"/>
                <a:gd name="connsiteX9" fmla="*/ 27756 w 55512"/>
                <a:gd name="connsiteY9" fmla="*/ 0 h 83324"/>
                <a:gd name="connsiteX10" fmla="*/ 48358 w 55512"/>
                <a:gd name="connsiteY10" fmla="*/ 10705 h 83324"/>
                <a:gd name="connsiteX11" fmla="*/ 55513 w 55512"/>
                <a:gd name="connsiteY11" fmla="*/ 41689 h 83324"/>
                <a:gd name="connsiteX12" fmla="*/ 48358 w 55512"/>
                <a:gd name="connsiteY12" fmla="*/ 72673 h 83324"/>
                <a:gd name="connsiteX13" fmla="*/ 27756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6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6" y="8607"/>
                  </a:moveTo>
                  <a:cubicBezTo>
                    <a:pt x="22161" y="8607"/>
                    <a:pt x="17948" y="11368"/>
                    <a:pt x="15116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6" y="66487"/>
                  </a:cubicBezTo>
                  <a:cubicBezTo>
                    <a:pt x="17948" y="71973"/>
                    <a:pt x="22161" y="74717"/>
                    <a:pt x="27756" y="74717"/>
                  </a:cubicBezTo>
                  <a:cubicBezTo>
                    <a:pt x="33386" y="74717"/>
                    <a:pt x="37600" y="71973"/>
                    <a:pt x="40397" y="66487"/>
                  </a:cubicBezTo>
                  <a:cubicBezTo>
                    <a:pt x="43230" y="60964"/>
                    <a:pt x="44647" y="52698"/>
                    <a:pt x="44647" y="41689"/>
                  </a:cubicBezTo>
                  <a:cubicBezTo>
                    <a:pt x="44647" y="30644"/>
                    <a:pt x="43230" y="22378"/>
                    <a:pt x="40397" y="16891"/>
                  </a:cubicBezTo>
                  <a:cubicBezTo>
                    <a:pt x="37600" y="11368"/>
                    <a:pt x="33386" y="8607"/>
                    <a:pt x="27756" y="8607"/>
                  </a:cubicBezTo>
                  <a:moveTo>
                    <a:pt x="27756" y="0"/>
                  </a:moveTo>
                  <a:cubicBezTo>
                    <a:pt x="36758" y="0"/>
                    <a:pt x="43624" y="3568"/>
                    <a:pt x="48358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58" y="72673"/>
                  </a:cubicBezTo>
                  <a:cubicBezTo>
                    <a:pt x="43624" y="79774"/>
                    <a:pt x="36758" y="83324"/>
                    <a:pt x="27756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6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="" xmlns:a16="http://schemas.microsoft.com/office/drawing/2014/main" id="{17971819-4A89-7BAC-4D88-BFBAF92717AC}"/>
                </a:ext>
              </a:extLst>
            </p:cNvPr>
            <p:cNvSpPr/>
            <p:nvPr/>
          </p:nvSpPr>
          <p:spPr>
            <a:xfrm>
              <a:off x="4283148" y="3065280"/>
              <a:ext cx="55512" cy="83324"/>
            </a:xfrm>
            <a:custGeom>
              <a:avLst/>
              <a:gdLst>
                <a:gd name="connsiteX0" fmla="*/ 27757 w 55512"/>
                <a:gd name="connsiteY0" fmla="*/ 8607 h 83324"/>
                <a:gd name="connsiteX1" fmla="*/ 15115 w 55512"/>
                <a:gd name="connsiteY1" fmla="*/ 16891 h 83324"/>
                <a:gd name="connsiteX2" fmla="*/ 10919 w 55512"/>
                <a:gd name="connsiteY2" fmla="*/ 41689 h 83324"/>
                <a:gd name="connsiteX3" fmla="*/ 15115 w 55512"/>
                <a:gd name="connsiteY3" fmla="*/ 66487 h 83324"/>
                <a:gd name="connsiteX4" fmla="*/ 27757 w 55512"/>
                <a:gd name="connsiteY4" fmla="*/ 74717 h 83324"/>
                <a:gd name="connsiteX5" fmla="*/ 40397 w 55512"/>
                <a:gd name="connsiteY5" fmla="*/ 66487 h 83324"/>
                <a:gd name="connsiteX6" fmla="*/ 44648 w 55512"/>
                <a:gd name="connsiteY6" fmla="*/ 41689 h 83324"/>
                <a:gd name="connsiteX7" fmla="*/ 40397 w 55512"/>
                <a:gd name="connsiteY7" fmla="*/ 16891 h 83324"/>
                <a:gd name="connsiteX8" fmla="*/ 27757 w 55512"/>
                <a:gd name="connsiteY8" fmla="*/ 8607 h 83324"/>
                <a:gd name="connsiteX9" fmla="*/ 27757 w 55512"/>
                <a:gd name="connsiteY9" fmla="*/ 0 h 83324"/>
                <a:gd name="connsiteX10" fmla="*/ 48360 w 55512"/>
                <a:gd name="connsiteY10" fmla="*/ 10705 h 83324"/>
                <a:gd name="connsiteX11" fmla="*/ 55513 w 55512"/>
                <a:gd name="connsiteY11" fmla="*/ 41689 h 83324"/>
                <a:gd name="connsiteX12" fmla="*/ 48360 w 55512"/>
                <a:gd name="connsiteY12" fmla="*/ 72673 h 83324"/>
                <a:gd name="connsiteX13" fmla="*/ 27757 w 55512"/>
                <a:gd name="connsiteY13" fmla="*/ 83324 h 83324"/>
                <a:gd name="connsiteX14" fmla="*/ 7100 w 55512"/>
                <a:gd name="connsiteY14" fmla="*/ 72673 h 83324"/>
                <a:gd name="connsiteX15" fmla="*/ 0 w 55512"/>
                <a:gd name="connsiteY15" fmla="*/ 41689 h 83324"/>
                <a:gd name="connsiteX16" fmla="*/ 7100 w 55512"/>
                <a:gd name="connsiteY16" fmla="*/ 10705 h 83324"/>
                <a:gd name="connsiteX17" fmla="*/ 27757 w 55512"/>
                <a:gd name="connsiteY17" fmla="*/ 0 h 8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512" h="83324">
                  <a:moveTo>
                    <a:pt x="27757" y="8607"/>
                  </a:moveTo>
                  <a:cubicBezTo>
                    <a:pt x="22163" y="8607"/>
                    <a:pt x="17948" y="11368"/>
                    <a:pt x="15115" y="16891"/>
                  </a:cubicBezTo>
                  <a:cubicBezTo>
                    <a:pt x="12318" y="22378"/>
                    <a:pt x="10919" y="30644"/>
                    <a:pt x="10919" y="41689"/>
                  </a:cubicBezTo>
                  <a:cubicBezTo>
                    <a:pt x="10919" y="52698"/>
                    <a:pt x="12318" y="60964"/>
                    <a:pt x="15115" y="66487"/>
                  </a:cubicBezTo>
                  <a:cubicBezTo>
                    <a:pt x="17948" y="71973"/>
                    <a:pt x="22163" y="74717"/>
                    <a:pt x="27757" y="74717"/>
                  </a:cubicBezTo>
                  <a:cubicBezTo>
                    <a:pt x="33387" y="74717"/>
                    <a:pt x="37601" y="71973"/>
                    <a:pt x="40397" y="66487"/>
                  </a:cubicBezTo>
                  <a:cubicBezTo>
                    <a:pt x="43231" y="60964"/>
                    <a:pt x="44648" y="52698"/>
                    <a:pt x="44648" y="41689"/>
                  </a:cubicBezTo>
                  <a:cubicBezTo>
                    <a:pt x="44648" y="30644"/>
                    <a:pt x="43231" y="22378"/>
                    <a:pt x="40397" y="16891"/>
                  </a:cubicBezTo>
                  <a:cubicBezTo>
                    <a:pt x="37601" y="11368"/>
                    <a:pt x="33387" y="8607"/>
                    <a:pt x="27757" y="8607"/>
                  </a:cubicBezTo>
                  <a:moveTo>
                    <a:pt x="27757" y="0"/>
                  </a:moveTo>
                  <a:cubicBezTo>
                    <a:pt x="36759" y="0"/>
                    <a:pt x="43626" y="3568"/>
                    <a:pt x="48360" y="10705"/>
                  </a:cubicBezTo>
                  <a:cubicBezTo>
                    <a:pt x="53128" y="17805"/>
                    <a:pt x="55513" y="28133"/>
                    <a:pt x="55513" y="41689"/>
                  </a:cubicBezTo>
                  <a:cubicBezTo>
                    <a:pt x="55513" y="55209"/>
                    <a:pt x="53128" y="65537"/>
                    <a:pt x="48360" y="72673"/>
                  </a:cubicBezTo>
                  <a:cubicBezTo>
                    <a:pt x="43626" y="79774"/>
                    <a:pt x="36759" y="83324"/>
                    <a:pt x="27757" y="83324"/>
                  </a:cubicBezTo>
                  <a:cubicBezTo>
                    <a:pt x="18755" y="83324"/>
                    <a:pt x="11870" y="79774"/>
                    <a:pt x="7100" y="72673"/>
                  </a:cubicBezTo>
                  <a:cubicBezTo>
                    <a:pt x="2366" y="65537"/>
                    <a:pt x="0" y="55209"/>
                    <a:pt x="0" y="41689"/>
                  </a:cubicBezTo>
                  <a:cubicBezTo>
                    <a:pt x="0" y="28133"/>
                    <a:pt x="2366" y="17805"/>
                    <a:pt x="7100" y="10705"/>
                  </a:cubicBezTo>
                  <a:cubicBezTo>
                    <a:pt x="11870" y="3568"/>
                    <a:pt x="18755" y="0"/>
                    <a:pt x="27757" y="0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="" xmlns:a16="http://schemas.microsoft.com/office/drawing/2014/main" id="{76C92CAA-D9A2-5298-2F56-2211D609CFCC}"/>
                </a:ext>
              </a:extLst>
            </p:cNvPr>
            <p:cNvSpPr/>
            <p:nvPr/>
          </p:nvSpPr>
          <p:spPr>
            <a:xfrm>
              <a:off x="3998867" y="3903084"/>
              <a:ext cx="83790" cy="60152"/>
            </a:xfrm>
            <a:custGeom>
              <a:avLst/>
              <a:gdLst>
                <a:gd name="connsiteX0" fmla="*/ 20777 w 83790"/>
                <a:gd name="connsiteY0" fmla="*/ 0 h 60152"/>
                <a:gd name="connsiteX1" fmla="*/ 38630 w 83790"/>
                <a:gd name="connsiteY1" fmla="*/ 4727 h 60152"/>
                <a:gd name="connsiteX2" fmla="*/ 52501 w 83790"/>
                <a:gd name="connsiteY2" fmla="*/ 16733 h 60152"/>
                <a:gd name="connsiteX3" fmla="*/ 57727 w 83790"/>
                <a:gd name="connsiteY3" fmla="*/ 31350 h 60152"/>
                <a:gd name="connsiteX4" fmla="*/ 49142 w 83790"/>
                <a:gd name="connsiteY4" fmla="*/ 43916 h 60152"/>
                <a:gd name="connsiteX5" fmla="*/ 81116 w 83790"/>
                <a:gd name="connsiteY5" fmla="*/ 52128 h 60152"/>
                <a:gd name="connsiteX6" fmla="*/ 83791 w 83790"/>
                <a:gd name="connsiteY6" fmla="*/ 56545 h 60152"/>
                <a:gd name="connsiteX7" fmla="*/ 82795 w 83790"/>
                <a:gd name="connsiteY7" fmla="*/ 59157 h 60152"/>
                <a:gd name="connsiteX8" fmla="*/ 80369 w 83790"/>
                <a:gd name="connsiteY8" fmla="*/ 60153 h 60152"/>
                <a:gd name="connsiteX9" fmla="*/ 78317 w 83790"/>
                <a:gd name="connsiteY9" fmla="*/ 59717 h 60152"/>
                <a:gd name="connsiteX10" fmla="*/ 28241 w 83790"/>
                <a:gd name="connsiteY10" fmla="*/ 47276 h 60152"/>
                <a:gd name="connsiteX11" fmla="*/ 8336 w 83790"/>
                <a:gd name="connsiteY11" fmla="*/ 35767 h 60152"/>
                <a:gd name="connsiteX12" fmla="*/ 0 w 83790"/>
                <a:gd name="connsiteY12" fmla="*/ 17728 h 60152"/>
                <a:gd name="connsiteX13" fmla="*/ 5536 w 83790"/>
                <a:gd name="connsiteY13" fmla="*/ 5163 h 60152"/>
                <a:gd name="connsiteX14" fmla="*/ 20777 w 83790"/>
                <a:gd name="connsiteY14" fmla="*/ 0 h 60152"/>
                <a:gd name="connsiteX15" fmla="*/ 15303 w 83790"/>
                <a:gd name="connsiteY15" fmla="*/ 9144 h 60152"/>
                <a:gd name="connsiteX16" fmla="*/ 5972 w 83790"/>
                <a:gd name="connsiteY16" fmla="*/ 11632 h 60152"/>
                <a:gd name="connsiteX17" fmla="*/ 2799 w 83790"/>
                <a:gd name="connsiteY17" fmla="*/ 17977 h 60152"/>
                <a:gd name="connsiteX18" fmla="*/ 5661 w 83790"/>
                <a:gd name="connsiteY18" fmla="*/ 25814 h 60152"/>
                <a:gd name="connsiteX19" fmla="*/ 14867 w 83790"/>
                <a:gd name="connsiteY19" fmla="*/ 33777 h 60152"/>
                <a:gd name="connsiteX20" fmla="*/ 23078 w 83790"/>
                <a:gd name="connsiteY20" fmla="*/ 37199 h 60152"/>
                <a:gd name="connsiteX21" fmla="*/ 38816 w 83790"/>
                <a:gd name="connsiteY21" fmla="*/ 41428 h 60152"/>
                <a:gd name="connsiteX22" fmla="*/ 43544 w 83790"/>
                <a:gd name="connsiteY22" fmla="*/ 42424 h 60152"/>
                <a:gd name="connsiteX23" fmla="*/ 45161 w 83790"/>
                <a:gd name="connsiteY23" fmla="*/ 42174 h 60152"/>
                <a:gd name="connsiteX24" fmla="*/ 48023 w 83790"/>
                <a:gd name="connsiteY24" fmla="*/ 41117 h 60152"/>
                <a:gd name="connsiteX25" fmla="*/ 51195 w 83790"/>
                <a:gd name="connsiteY25" fmla="*/ 39189 h 60152"/>
                <a:gd name="connsiteX26" fmla="*/ 53808 w 83790"/>
                <a:gd name="connsiteY26" fmla="*/ 36017 h 60152"/>
                <a:gd name="connsiteX27" fmla="*/ 54865 w 83790"/>
                <a:gd name="connsiteY27" fmla="*/ 31475 h 60152"/>
                <a:gd name="connsiteX28" fmla="*/ 51755 w 83790"/>
                <a:gd name="connsiteY28" fmla="*/ 23513 h 60152"/>
                <a:gd name="connsiteX29" fmla="*/ 42797 w 83790"/>
                <a:gd name="connsiteY29" fmla="*/ 16297 h 60152"/>
                <a:gd name="connsiteX30" fmla="*/ 29361 w 83790"/>
                <a:gd name="connsiteY30" fmla="*/ 11445 h 60152"/>
                <a:gd name="connsiteX31" fmla="*/ 15303 w 83790"/>
                <a:gd name="connsiteY31" fmla="*/ 9144 h 6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3790" h="60152">
                  <a:moveTo>
                    <a:pt x="20777" y="0"/>
                  </a:moveTo>
                  <a:cubicBezTo>
                    <a:pt x="26914" y="0"/>
                    <a:pt x="32865" y="1576"/>
                    <a:pt x="38630" y="4727"/>
                  </a:cubicBezTo>
                  <a:cubicBezTo>
                    <a:pt x="44394" y="7837"/>
                    <a:pt x="49018" y="11840"/>
                    <a:pt x="52501" y="16733"/>
                  </a:cubicBezTo>
                  <a:cubicBezTo>
                    <a:pt x="55985" y="21585"/>
                    <a:pt x="57727" y="26457"/>
                    <a:pt x="57727" y="31350"/>
                  </a:cubicBezTo>
                  <a:cubicBezTo>
                    <a:pt x="57727" y="36867"/>
                    <a:pt x="54865" y="41055"/>
                    <a:pt x="49142" y="43916"/>
                  </a:cubicBezTo>
                  <a:cubicBezTo>
                    <a:pt x="69919" y="49100"/>
                    <a:pt x="80577" y="51837"/>
                    <a:pt x="81116" y="52128"/>
                  </a:cubicBezTo>
                  <a:cubicBezTo>
                    <a:pt x="82899" y="53330"/>
                    <a:pt x="83791" y="54803"/>
                    <a:pt x="83791" y="56545"/>
                  </a:cubicBezTo>
                  <a:cubicBezTo>
                    <a:pt x="83791" y="57623"/>
                    <a:pt x="83459" y="58494"/>
                    <a:pt x="82795" y="59157"/>
                  </a:cubicBezTo>
                  <a:cubicBezTo>
                    <a:pt x="82173" y="59821"/>
                    <a:pt x="81365" y="60153"/>
                    <a:pt x="80369" y="60153"/>
                  </a:cubicBezTo>
                  <a:cubicBezTo>
                    <a:pt x="80038" y="60111"/>
                    <a:pt x="79353" y="59965"/>
                    <a:pt x="78317" y="59717"/>
                  </a:cubicBezTo>
                  <a:lnTo>
                    <a:pt x="28241" y="47276"/>
                  </a:lnTo>
                  <a:cubicBezTo>
                    <a:pt x="20486" y="45368"/>
                    <a:pt x="13851" y="41531"/>
                    <a:pt x="8336" y="35767"/>
                  </a:cubicBezTo>
                  <a:cubicBezTo>
                    <a:pt x="2779" y="29961"/>
                    <a:pt x="0" y="23949"/>
                    <a:pt x="0" y="17728"/>
                  </a:cubicBezTo>
                  <a:cubicBezTo>
                    <a:pt x="0" y="12793"/>
                    <a:pt x="1845" y="8605"/>
                    <a:pt x="5536" y="5163"/>
                  </a:cubicBezTo>
                  <a:cubicBezTo>
                    <a:pt x="9227" y="1721"/>
                    <a:pt x="14307" y="0"/>
                    <a:pt x="20777" y="0"/>
                  </a:cubicBezTo>
                  <a:moveTo>
                    <a:pt x="15303" y="9144"/>
                  </a:moveTo>
                  <a:cubicBezTo>
                    <a:pt x="11156" y="9144"/>
                    <a:pt x="8045" y="9974"/>
                    <a:pt x="5972" y="11632"/>
                  </a:cubicBezTo>
                  <a:cubicBezTo>
                    <a:pt x="3857" y="13291"/>
                    <a:pt x="2799" y="15405"/>
                    <a:pt x="2799" y="17977"/>
                  </a:cubicBezTo>
                  <a:cubicBezTo>
                    <a:pt x="2799" y="20341"/>
                    <a:pt x="3753" y="22953"/>
                    <a:pt x="5661" y="25814"/>
                  </a:cubicBezTo>
                  <a:cubicBezTo>
                    <a:pt x="7568" y="28635"/>
                    <a:pt x="10637" y="31289"/>
                    <a:pt x="14867" y="33777"/>
                  </a:cubicBezTo>
                  <a:cubicBezTo>
                    <a:pt x="17314" y="35103"/>
                    <a:pt x="20051" y="36244"/>
                    <a:pt x="23078" y="37199"/>
                  </a:cubicBezTo>
                  <a:cubicBezTo>
                    <a:pt x="26106" y="38152"/>
                    <a:pt x="31352" y="39562"/>
                    <a:pt x="38816" y="41428"/>
                  </a:cubicBezTo>
                  <a:cubicBezTo>
                    <a:pt x="41802" y="42092"/>
                    <a:pt x="43378" y="42424"/>
                    <a:pt x="43544" y="42424"/>
                  </a:cubicBezTo>
                  <a:cubicBezTo>
                    <a:pt x="43876" y="42424"/>
                    <a:pt x="44415" y="42340"/>
                    <a:pt x="45161" y="42174"/>
                  </a:cubicBezTo>
                  <a:cubicBezTo>
                    <a:pt x="45908" y="41967"/>
                    <a:pt x="46861" y="41615"/>
                    <a:pt x="48023" y="41117"/>
                  </a:cubicBezTo>
                  <a:cubicBezTo>
                    <a:pt x="49142" y="40578"/>
                    <a:pt x="50200" y="39935"/>
                    <a:pt x="51195" y="39189"/>
                  </a:cubicBezTo>
                  <a:cubicBezTo>
                    <a:pt x="52190" y="38443"/>
                    <a:pt x="53061" y="37386"/>
                    <a:pt x="53808" y="36017"/>
                  </a:cubicBezTo>
                  <a:cubicBezTo>
                    <a:pt x="54513" y="34648"/>
                    <a:pt x="54865" y="33134"/>
                    <a:pt x="54865" y="31475"/>
                  </a:cubicBezTo>
                  <a:cubicBezTo>
                    <a:pt x="54865" y="28904"/>
                    <a:pt x="53828" y="26250"/>
                    <a:pt x="51755" y="23513"/>
                  </a:cubicBezTo>
                  <a:cubicBezTo>
                    <a:pt x="49640" y="20734"/>
                    <a:pt x="46654" y="18329"/>
                    <a:pt x="42797" y="16297"/>
                  </a:cubicBezTo>
                  <a:cubicBezTo>
                    <a:pt x="39687" y="14596"/>
                    <a:pt x="35208" y="12979"/>
                    <a:pt x="29361" y="11445"/>
                  </a:cubicBezTo>
                  <a:cubicBezTo>
                    <a:pt x="23472" y="9911"/>
                    <a:pt x="18786" y="9144"/>
                    <a:pt x="15303" y="9144"/>
                  </a:cubicBezTo>
                  <a:close/>
                </a:path>
              </a:pathLst>
            </a:custGeom>
            <a:solidFill>
              <a:srgbClr val="000000"/>
            </a:solidFill>
            <a:ln w="13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46" name="Freeform 145">
            <a:extLst>
              <a:ext uri="{FF2B5EF4-FFF2-40B4-BE49-F238E27FC236}">
                <a16:creationId xmlns="" xmlns:a16="http://schemas.microsoft.com/office/drawing/2014/main" id="{41DACBE8-D169-3BA8-DA57-37D37716BD5D}"/>
              </a:ext>
            </a:extLst>
          </p:cNvPr>
          <p:cNvSpPr/>
          <p:nvPr/>
        </p:nvSpPr>
        <p:spPr>
          <a:xfrm>
            <a:off x="4462913" y="3098568"/>
            <a:ext cx="2548237" cy="1664151"/>
          </a:xfrm>
          <a:custGeom>
            <a:avLst/>
            <a:gdLst>
              <a:gd name="connsiteX0" fmla="*/ 0 w 2548237"/>
              <a:gd name="connsiteY0" fmla="*/ 1664151 h 1664151"/>
              <a:gd name="connsiteX1" fmla="*/ 152034 w 2548237"/>
              <a:gd name="connsiteY1" fmla="*/ 1580945 h 1664151"/>
              <a:gd name="connsiteX2" fmla="*/ 272677 w 2548237"/>
              <a:gd name="connsiteY2" fmla="*/ 1497739 h 1664151"/>
              <a:gd name="connsiteX3" fmla="*/ 393526 w 2548237"/>
              <a:gd name="connsiteY3" fmla="*/ 1414532 h 1664151"/>
              <a:gd name="connsiteX4" fmla="*/ 576832 w 2548237"/>
              <a:gd name="connsiteY4" fmla="*/ 1331326 h 1664151"/>
              <a:gd name="connsiteX5" fmla="*/ 741330 w 2548237"/>
              <a:gd name="connsiteY5" fmla="*/ 1248120 h 1664151"/>
              <a:gd name="connsiteX6" fmla="*/ 831805 w 2548237"/>
              <a:gd name="connsiteY6" fmla="*/ 1164908 h 1664151"/>
              <a:gd name="connsiteX7" fmla="*/ 888507 w 2548237"/>
              <a:gd name="connsiteY7" fmla="*/ 1081701 h 1664151"/>
              <a:gd name="connsiteX8" fmla="*/ 936364 w 2548237"/>
              <a:gd name="connsiteY8" fmla="*/ 998493 h 1664151"/>
              <a:gd name="connsiteX9" fmla="*/ 1076883 w 2548237"/>
              <a:gd name="connsiteY9" fmla="*/ 915285 h 1664151"/>
              <a:gd name="connsiteX10" fmla="*/ 1169252 w 2548237"/>
              <a:gd name="connsiteY10" fmla="*/ 832078 h 1664151"/>
              <a:gd name="connsiteX11" fmla="*/ 1353883 w 2548237"/>
              <a:gd name="connsiteY11" fmla="*/ 748870 h 1664151"/>
              <a:gd name="connsiteX12" fmla="*/ 1516006 w 2548237"/>
              <a:gd name="connsiteY12" fmla="*/ 665663 h 1664151"/>
              <a:gd name="connsiteX13" fmla="*/ 1632198 w 2548237"/>
              <a:gd name="connsiteY13" fmla="*/ 582455 h 1664151"/>
              <a:gd name="connsiteX14" fmla="*/ 1798929 w 2548237"/>
              <a:gd name="connsiteY14" fmla="*/ 499246 h 1664151"/>
              <a:gd name="connsiteX15" fmla="*/ 2017183 w 2548237"/>
              <a:gd name="connsiteY15" fmla="*/ 416038 h 1664151"/>
              <a:gd name="connsiteX16" fmla="*/ 2063009 w 2548237"/>
              <a:gd name="connsiteY16" fmla="*/ 332831 h 1664151"/>
              <a:gd name="connsiteX17" fmla="*/ 2183875 w 2548237"/>
              <a:gd name="connsiteY17" fmla="*/ 249623 h 1664151"/>
              <a:gd name="connsiteX18" fmla="*/ 2319732 w 2548237"/>
              <a:gd name="connsiteY18" fmla="*/ 166416 h 1664151"/>
              <a:gd name="connsiteX19" fmla="*/ 2463623 w 2548237"/>
              <a:gd name="connsiteY19" fmla="*/ 83208 h 1664151"/>
              <a:gd name="connsiteX20" fmla="*/ 2548237 w 2548237"/>
              <a:gd name="connsiteY20" fmla="*/ 0 h 166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237" h="1664151">
                <a:moveTo>
                  <a:pt x="0" y="1664151"/>
                </a:moveTo>
                <a:lnTo>
                  <a:pt x="152034" y="1580945"/>
                </a:lnTo>
                <a:lnTo>
                  <a:pt x="272677" y="1497739"/>
                </a:lnTo>
                <a:lnTo>
                  <a:pt x="393526" y="1414532"/>
                </a:lnTo>
                <a:lnTo>
                  <a:pt x="576832" y="1331326"/>
                </a:lnTo>
                <a:lnTo>
                  <a:pt x="741330" y="1248120"/>
                </a:lnTo>
                <a:lnTo>
                  <a:pt x="831805" y="1164908"/>
                </a:lnTo>
                <a:lnTo>
                  <a:pt x="888507" y="1081701"/>
                </a:lnTo>
                <a:lnTo>
                  <a:pt x="936364" y="998493"/>
                </a:lnTo>
                <a:lnTo>
                  <a:pt x="1076883" y="915285"/>
                </a:lnTo>
                <a:lnTo>
                  <a:pt x="1169252" y="832078"/>
                </a:lnTo>
                <a:lnTo>
                  <a:pt x="1353883" y="748870"/>
                </a:lnTo>
                <a:lnTo>
                  <a:pt x="1516006" y="665663"/>
                </a:lnTo>
                <a:lnTo>
                  <a:pt x="1632198" y="582455"/>
                </a:lnTo>
                <a:lnTo>
                  <a:pt x="1798929" y="499246"/>
                </a:lnTo>
                <a:lnTo>
                  <a:pt x="2017183" y="416038"/>
                </a:lnTo>
                <a:lnTo>
                  <a:pt x="2063009" y="332831"/>
                </a:lnTo>
                <a:lnTo>
                  <a:pt x="2183875" y="249623"/>
                </a:lnTo>
                <a:lnTo>
                  <a:pt x="2319732" y="166416"/>
                </a:lnTo>
                <a:lnTo>
                  <a:pt x="2463623" y="83208"/>
                </a:lnTo>
                <a:lnTo>
                  <a:pt x="2548237" y="0"/>
                </a:lnTo>
              </a:path>
            </a:pathLst>
          </a:custGeom>
          <a:noFill/>
          <a:ln w="15907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7" name="Freeform 146">
            <a:extLst>
              <a:ext uri="{FF2B5EF4-FFF2-40B4-BE49-F238E27FC236}">
                <a16:creationId xmlns="" xmlns:a16="http://schemas.microsoft.com/office/drawing/2014/main" id="{094D503D-99B4-FBB9-4254-B51EB285C16E}"/>
              </a:ext>
            </a:extLst>
          </p:cNvPr>
          <p:cNvSpPr/>
          <p:nvPr/>
        </p:nvSpPr>
        <p:spPr>
          <a:xfrm>
            <a:off x="4443791" y="474359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8" name="Freeform 147">
            <a:extLst>
              <a:ext uri="{FF2B5EF4-FFF2-40B4-BE49-F238E27FC236}">
                <a16:creationId xmlns="" xmlns:a16="http://schemas.microsoft.com/office/drawing/2014/main" id="{EB698ACE-9E5E-AE17-187A-14362C8F53BF}"/>
              </a:ext>
            </a:extLst>
          </p:cNvPr>
          <p:cNvSpPr/>
          <p:nvPr/>
        </p:nvSpPr>
        <p:spPr>
          <a:xfrm>
            <a:off x="4595825" y="466039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49" name="Freeform 148">
            <a:extLst>
              <a:ext uri="{FF2B5EF4-FFF2-40B4-BE49-F238E27FC236}">
                <a16:creationId xmlns="" xmlns:a16="http://schemas.microsoft.com/office/drawing/2014/main" id="{D757508A-40EF-5EEC-1482-D005A7103239}"/>
              </a:ext>
            </a:extLst>
          </p:cNvPr>
          <p:cNvSpPr/>
          <p:nvPr/>
        </p:nvSpPr>
        <p:spPr>
          <a:xfrm>
            <a:off x="4716468" y="4577185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0" name="Freeform 149">
            <a:extLst>
              <a:ext uri="{FF2B5EF4-FFF2-40B4-BE49-F238E27FC236}">
                <a16:creationId xmlns="" xmlns:a16="http://schemas.microsoft.com/office/drawing/2014/main" id="{4A504985-AB2B-991A-0A3C-91B18C249BAA}"/>
              </a:ext>
            </a:extLst>
          </p:cNvPr>
          <p:cNvSpPr/>
          <p:nvPr/>
        </p:nvSpPr>
        <p:spPr>
          <a:xfrm>
            <a:off x="4837317" y="449397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1" name="Freeform 150">
            <a:extLst>
              <a:ext uri="{FF2B5EF4-FFF2-40B4-BE49-F238E27FC236}">
                <a16:creationId xmlns="" xmlns:a16="http://schemas.microsoft.com/office/drawing/2014/main" id="{1178984C-6EA1-FEA9-215A-4094548C9945}"/>
              </a:ext>
            </a:extLst>
          </p:cNvPr>
          <p:cNvSpPr/>
          <p:nvPr/>
        </p:nvSpPr>
        <p:spPr>
          <a:xfrm>
            <a:off x="5020624" y="441077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2" name="Freeform 151">
            <a:extLst>
              <a:ext uri="{FF2B5EF4-FFF2-40B4-BE49-F238E27FC236}">
                <a16:creationId xmlns="" xmlns:a16="http://schemas.microsoft.com/office/drawing/2014/main" id="{6B4F460C-8734-ED06-E09B-2A601A6C1FAB}"/>
              </a:ext>
            </a:extLst>
          </p:cNvPr>
          <p:cNvSpPr/>
          <p:nvPr/>
        </p:nvSpPr>
        <p:spPr>
          <a:xfrm>
            <a:off x="5185121" y="432756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3" name="Freeform 152">
            <a:extLst>
              <a:ext uri="{FF2B5EF4-FFF2-40B4-BE49-F238E27FC236}">
                <a16:creationId xmlns="" xmlns:a16="http://schemas.microsoft.com/office/drawing/2014/main" id="{C752DA5F-B083-04A5-39F9-970B6DD3E75C}"/>
              </a:ext>
            </a:extLst>
          </p:cNvPr>
          <p:cNvSpPr/>
          <p:nvPr/>
        </p:nvSpPr>
        <p:spPr>
          <a:xfrm>
            <a:off x="5275597" y="42443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4" name="Freeform 153">
            <a:extLst>
              <a:ext uri="{FF2B5EF4-FFF2-40B4-BE49-F238E27FC236}">
                <a16:creationId xmlns="" xmlns:a16="http://schemas.microsoft.com/office/drawing/2014/main" id="{FBC7EB7C-782A-E059-1CF7-07FC3B2E3216}"/>
              </a:ext>
            </a:extLst>
          </p:cNvPr>
          <p:cNvSpPr/>
          <p:nvPr/>
        </p:nvSpPr>
        <p:spPr>
          <a:xfrm>
            <a:off x="5332298" y="4161147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5" name="Freeform 154">
            <a:extLst>
              <a:ext uri="{FF2B5EF4-FFF2-40B4-BE49-F238E27FC236}">
                <a16:creationId xmlns="" xmlns:a16="http://schemas.microsoft.com/office/drawing/2014/main" id="{F4F6C911-E5B1-DEA6-40D4-FC64D026A71F}"/>
              </a:ext>
            </a:extLst>
          </p:cNvPr>
          <p:cNvSpPr/>
          <p:nvPr/>
        </p:nvSpPr>
        <p:spPr>
          <a:xfrm>
            <a:off x="5380155" y="4077939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6" name="Freeform 155">
            <a:extLst>
              <a:ext uri="{FF2B5EF4-FFF2-40B4-BE49-F238E27FC236}">
                <a16:creationId xmlns="" xmlns:a16="http://schemas.microsoft.com/office/drawing/2014/main" id="{DAA0E3DE-A077-78EC-D8EE-255FDF8E4FFD}"/>
              </a:ext>
            </a:extLst>
          </p:cNvPr>
          <p:cNvSpPr/>
          <p:nvPr/>
        </p:nvSpPr>
        <p:spPr>
          <a:xfrm>
            <a:off x="5520674" y="399473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7" name="Freeform 156">
            <a:extLst>
              <a:ext uri="{FF2B5EF4-FFF2-40B4-BE49-F238E27FC236}">
                <a16:creationId xmlns="" xmlns:a16="http://schemas.microsoft.com/office/drawing/2014/main" id="{DD5B8224-17A5-38B2-0FF4-85B877F7765A}"/>
              </a:ext>
            </a:extLst>
          </p:cNvPr>
          <p:cNvSpPr/>
          <p:nvPr/>
        </p:nvSpPr>
        <p:spPr>
          <a:xfrm>
            <a:off x="5613043" y="391152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8" name="Freeform 157">
            <a:extLst>
              <a:ext uri="{FF2B5EF4-FFF2-40B4-BE49-F238E27FC236}">
                <a16:creationId xmlns="" xmlns:a16="http://schemas.microsoft.com/office/drawing/2014/main" id="{943AAF10-2CD2-6126-97CD-8B6EB330761F}"/>
              </a:ext>
            </a:extLst>
          </p:cNvPr>
          <p:cNvSpPr/>
          <p:nvPr/>
        </p:nvSpPr>
        <p:spPr>
          <a:xfrm>
            <a:off x="5797674" y="382831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59" name="Freeform 158">
            <a:extLst>
              <a:ext uri="{FF2B5EF4-FFF2-40B4-BE49-F238E27FC236}">
                <a16:creationId xmlns="" xmlns:a16="http://schemas.microsoft.com/office/drawing/2014/main" id="{B8CF91AA-2C34-5336-E49E-1E5DB9BD5D9F}"/>
              </a:ext>
            </a:extLst>
          </p:cNvPr>
          <p:cNvSpPr/>
          <p:nvPr/>
        </p:nvSpPr>
        <p:spPr>
          <a:xfrm>
            <a:off x="5959798" y="3745108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3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0" name="Freeform 159">
            <a:extLst>
              <a:ext uri="{FF2B5EF4-FFF2-40B4-BE49-F238E27FC236}">
                <a16:creationId xmlns="" xmlns:a16="http://schemas.microsoft.com/office/drawing/2014/main" id="{73068429-A3B0-E6F5-29CD-C8610E805838}"/>
              </a:ext>
            </a:extLst>
          </p:cNvPr>
          <p:cNvSpPr/>
          <p:nvPr/>
        </p:nvSpPr>
        <p:spPr>
          <a:xfrm>
            <a:off x="6075989" y="366190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1" name="Freeform 160">
            <a:extLst>
              <a:ext uri="{FF2B5EF4-FFF2-40B4-BE49-F238E27FC236}">
                <a16:creationId xmlns="" xmlns:a16="http://schemas.microsoft.com/office/drawing/2014/main" id="{475B618E-5B60-2A04-78E6-4911480A4F8F}"/>
              </a:ext>
            </a:extLst>
          </p:cNvPr>
          <p:cNvSpPr/>
          <p:nvPr/>
        </p:nvSpPr>
        <p:spPr>
          <a:xfrm>
            <a:off x="6242720" y="3578692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2" name="Freeform 161">
            <a:extLst>
              <a:ext uri="{FF2B5EF4-FFF2-40B4-BE49-F238E27FC236}">
                <a16:creationId xmlns="" xmlns:a16="http://schemas.microsoft.com/office/drawing/2014/main" id="{C88845C4-CDB0-E686-93EB-C98A0F601F98}"/>
              </a:ext>
            </a:extLst>
          </p:cNvPr>
          <p:cNvSpPr/>
          <p:nvPr/>
        </p:nvSpPr>
        <p:spPr>
          <a:xfrm>
            <a:off x="6460974" y="349548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3" name="Freeform 162">
            <a:extLst>
              <a:ext uri="{FF2B5EF4-FFF2-40B4-BE49-F238E27FC236}">
                <a16:creationId xmlns="" xmlns:a16="http://schemas.microsoft.com/office/drawing/2014/main" id="{4292D4B1-0F81-DC1F-2A22-AE7AFE46D0B5}"/>
              </a:ext>
            </a:extLst>
          </p:cNvPr>
          <p:cNvSpPr/>
          <p:nvPr/>
        </p:nvSpPr>
        <p:spPr>
          <a:xfrm>
            <a:off x="6506800" y="3412277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4" name="Freeform 163">
            <a:extLst>
              <a:ext uri="{FF2B5EF4-FFF2-40B4-BE49-F238E27FC236}">
                <a16:creationId xmlns="" xmlns:a16="http://schemas.microsoft.com/office/drawing/2014/main" id="{B46EA04B-7F3A-0527-3F94-1A3D0BA92F36}"/>
              </a:ext>
            </a:extLst>
          </p:cNvPr>
          <p:cNvSpPr/>
          <p:nvPr/>
        </p:nvSpPr>
        <p:spPr>
          <a:xfrm>
            <a:off x="6627666" y="3329069"/>
            <a:ext cx="38243" cy="38243"/>
          </a:xfrm>
          <a:custGeom>
            <a:avLst/>
            <a:gdLst>
              <a:gd name="connsiteX0" fmla="*/ 38243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3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3" y="19122"/>
                </a:moveTo>
                <a:cubicBezTo>
                  <a:pt x="38243" y="29682"/>
                  <a:pt x="29682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2" y="0"/>
                  <a:pt x="38243" y="8561"/>
                  <a:pt x="38243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5" name="Freeform 164">
            <a:extLst>
              <a:ext uri="{FF2B5EF4-FFF2-40B4-BE49-F238E27FC236}">
                <a16:creationId xmlns="" xmlns:a16="http://schemas.microsoft.com/office/drawing/2014/main" id="{224AEF8C-1500-C1CB-ED66-45CBF629902C}"/>
              </a:ext>
            </a:extLst>
          </p:cNvPr>
          <p:cNvSpPr/>
          <p:nvPr/>
        </p:nvSpPr>
        <p:spPr>
          <a:xfrm>
            <a:off x="6763523" y="3245861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6" name="Freeform 165">
            <a:extLst>
              <a:ext uri="{FF2B5EF4-FFF2-40B4-BE49-F238E27FC236}">
                <a16:creationId xmlns="" xmlns:a16="http://schemas.microsoft.com/office/drawing/2014/main" id="{19F7794F-6AAF-99EC-4495-5FE59E27B948}"/>
              </a:ext>
            </a:extLst>
          </p:cNvPr>
          <p:cNvSpPr/>
          <p:nvPr/>
        </p:nvSpPr>
        <p:spPr>
          <a:xfrm>
            <a:off x="6907415" y="3162654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  <p:sp>
        <p:nvSpPr>
          <p:cNvPr id="167" name="Freeform 166">
            <a:extLst>
              <a:ext uri="{FF2B5EF4-FFF2-40B4-BE49-F238E27FC236}">
                <a16:creationId xmlns="" xmlns:a16="http://schemas.microsoft.com/office/drawing/2014/main" id="{DE34DF01-5A30-F356-24F8-43AE8AC6ED0E}"/>
              </a:ext>
            </a:extLst>
          </p:cNvPr>
          <p:cNvSpPr/>
          <p:nvPr/>
        </p:nvSpPr>
        <p:spPr>
          <a:xfrm>
            <a:off x="6992028" y="3079446"/>
            <a:ext cx="38243" cy="38243"/>
          </a:xfrm>
          <a:custGeom>
            <a:avLst/>
            <a:gdLst>
              <a:gd name="connsiteX0" fmla="*/ 38244 w 38243"/>
              <a:gd name="connsiteY0" fmla="*/ 19122 h 38243"/>
              <a:gd name="connsiteX1" fmla="*/ 19122 w 38243"/>
              <a:gd name="connsiteY1" fmla="*/ 38244 h 38243"/>
              <a:gd name="connsiteX2" fmla="*/ 0 w 38243"/>
              <a:gd name="connsiteY2" fmla="*/ 19122 h 38243"/>
              <a:gd name="connsiteX3" fmla="*/ 19122 w 38243"/>
              <a:gd name="connsiteY3" fmla="*/ 0 h 38243"/>
              <a:gd name="connsiteX4" fmla="*/ 38244 w 38243"/>
              <a:gd name="connsiteY4" fmla="*/ 19122 h 3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43" h="38243">
                <a:moveTo>
                  <a:pt x="38244" y="19122"/>
                </a:moveTo>
                <a:cubicBezTo>
                  <a:pt x="38244" y="29682"/>
                  <a:pt x="29683" y="38244"/>
                  <a:pt x="19122" y="38244"/>
                </a:cubicBezTo>
                <a:cubicBezTo>
                  <a:pt x="8561" y="38244"/>
                  <a:pt x="0" y="29682"/>
                  <a:pt x="0" y="19122"/>
                </a:cubicBezTo>
                <a:cubicBezTo>
                  <a:pt x="0" y="8561"/>
                  <a:pt x="8561" y="0"/>
                  <a:pt x="19122" y="0"/>
                </a:cubicBezTo>
                <a:cubicBezTo>
                  <a:pt x="29683" y="0"/>
                  <a:pt x="38244" y="8561"/>
                  <a:pt x="38244" y="19122"/>
                </a:cubicBezTo>
                <a:close/>
              </a:path>
            </a:pathLst>
          </a:custGeom>
          <a:solidFill>
            <a:srgbClr val="E26F46"/>
          </a:solidFill>
          <a:ln w="4242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13142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0</TotalTime>
  <Words>3433</Words>
  <Application>Microsoft Office PowerPoint</Application>
  <PresentationFormat>Bildschirmpräsentation (16:9)</PresentationFormat>
  <Paragraphs>279</Paragraphs>
  <Slides>24</Slides>
  <Notes>10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TEMPLATE DEF Faculty v2022</vt:lpstr>
      <vt:lpstr>Introduction to Probabilistic Machine Learning</vt:lpstr>
      <vt:lpstr>Overview</vt:lpstr>
      <vt:lpstr>Overview</vt:lpstr>
      <vt:lpstr>Probabilistic Machine Learning: Ingredients</vt:lpstr>
      <vt:lpstr>Key Question I: Inference and Predictive Distribution</vt:lpstr>
      <vt:lpstr>Overview</vt:lpstr>
      <vt:lpstr>Probabilistic Machine Learning: Bayesian Inference</vt:lpstr>
      <vt:lpstr>Probability Distributions: Conjugacy</vt:lpstr>
      <vt:lpstr>Normal Distribution: Representations</vt:lpstr>
      <vt:lpstr>Normal Distributions: Efficient Products &amp; Divisions</vt:lpstr>
      <vt:lpstr>Limit Normal Distributions: Dirac Delta and Uniform</vt:lpstr>
      <vt:lpstr>Probability Distributions: Exponential Family</vt:lpstr>
      <vt:lpstr>Overview</vt:lpstr>
      <vt:lpstr>Maximum Likelihood/Maximum A-Posteriori Inference</vt:lpstr>
      <vt:lpstr>Newton-Raphson Algorithm</vt:lpstr>
      <vt:lpstr>Maximum A-Posteriori Inference: Polynomial Regression</vt:lpstr>
      <vt:lpstr>Relation to Deep Learning</vt:lpstr>
      <vt:lpstr>Overview</vt:lpstr>
      <vt:lpstr>Key Question II: Decision Making and Prediction</vt:lpstr>
      <vt:lpstr>Loss Functions</vt:lpstr>
      <vt:lpstr>Optimal Decisions: Expected Loss Minimization Principle</vt:lpstr>
      <vt:lpstr>Decision Making under Uncertainty</vt:lpstr>
      <vt:lpstr>Summary</vt:lpstr>
      <vt:lpstr>See you next week!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Rainer Schlosser</cp:lastModifiedBy>
  <cp:revision>172</cp:revision>
  <cp:lastPrinted>2025-04-13T09:39:30Z</cp:lastPrinted>
  <dcterms:created xsi:type="dcterms:W3CDTF">2022-08-10T08:10:37Z</dcterms:created>
  <dcterms:modified xsi:type="dcterms:W3CDTF">2025-04-13T09:40:29Z</dcterms:modified>
</cp:coreProperties>
</file>